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 id="2147483971" r:id="rId5"/>
  </p:sldMasterIdLst>
  <p:notesMasterIdLst>
    <p:notesMasterId r:id="rId43"/>
  </p:notesMasterIdLst>
  <p:sldIdLst>
    <p:sldId id="350" r:id="rId6"/>
    <p:sldId id="351" r:id="rId7"/>
    <p:sldId id="349" r:id="rId8"/>
    <p:sldId id="391" r:id="rId9"/>
    <p:sldId id="348" r:id="rId10"/>
    <p:sldId id="353" r:id="rId11"/>
    <p:sldId id="386" r:id="rId12"/>
    <p:sldId id="383" r:id="rId13"/>
    <p:sldId id="354" r:id="rId14"/>
    <p:sldId id="384" r:id="rId15"/>
    <p:sldId id="356" r:id="rId16"/>
    <p:sldId id="357" r:id="rId17"/>
    <p:sldId id="358" r:id="rId18"/>
    <p:sldId id="387" r:id="rId19"/>
    <p:sldId id="388" r:id="rId20"/>
    <p:sldId id="361" r:id="rId21"/>
    <p:sldId id="362" r:id="rId22"/>
    <p:sldId id="363" r:id="rId23"/>
    <p:sldId id="364" r:id="rId24"/>
    <p:sldId id="365" r:id="rId25"/>
    <p:sldId id="366" r:id="rId26"/>
    <p:sldId id="367" r:id="rId27"/>
    <p:sldId id="368" r:id="rId28"/>
    <p:sldId id="369" r:id="rId29"/>
    <p:sldId id="389" r:id="rId30"/>
    <p:sldId id="390" r:id="rId31"/>
    <p:sldId id="372" r:id="rId32"/>
    <p:sldId id="373" r:id="rId33"/>
    <p:sldId id="374" r:id="rId34"/>
    <p:sldId id="375" r:id="rId35"/>
    <p:sldId id="376" r:id="rId36"/>
    <p:sldId id="378" r:id="rId37"/>
    <p:sldId id="379" r:id="rId38"/>
    <p:sldId id="380" r:id="rId39"/>
    <p:sldId id="385" r:id="rId40"/>
    <p:sldId id="382" r:id="rId41"/>
    <p:sldId id="392" r:id="rId42"/>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Open Sans"/>
        <a:ea typeface="Open Sans"/>
        <a:cs typeface="Open Sans"/>
        <a:sym typeface="Open Sans"/>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Open Sans"/>
        <a:ea typeface="Open Sans"/>
        <a:cs typeface="Open Sans"/>
        <a:sym typeface="Open Sans"/>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Open Sans"/>
        <a:ea typeface="Open Sans"/>
        <a:cs typeface="Open Sans"/>
        <a:sym typeface="Open Sans"/>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Open Sans"/>
        <a:ea typeface="Open Sans"/>
        <a:cs typeface="Open Sans"/>
        <a:sym typeface="Open Sans"/>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Open Sans"/>
        <a:ea typeface="Open Sans"/>
        <a:cs typeface="Open Sans"/>
        <a:sym typeface="Open Sans"/>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Open Sans"/>
        <a:ea typeface="Open Sans"/>
        <a:cs typeface="Open Sans"/>
        <a:sym typeface="Open Sans"/>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Open Sans"/>
        <a:ea typeface="Open Sans"/>
        <a:cs typeface="Open Sans"/>
        <a:sym typeface="Open Sans"/>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Open Sans"/>
        <a:ea typeface="Open Sans"/>
        <a:cs typeface="Open Sans"/>
        <a:sym typeface="Open Sans"/>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Open Sans"/>
        <a:ea typeface="Open Sans"/>
        <a:cs typeface="Open Sans"/>
        <a:sym typeface="Open Sans"/>
      </a:defRPr>
    </a:lvl9pPr>
  </p:defaultTextStyle>
  <p:extLst>
    <p:ext uri="{521415D9-36F7-43E2-AB2F-B90AF26B5E84}">
      <p14:sectionLst xmlns:p14="http://schemas.microsoft.com/office/powerpoint/2010/main">
        <p14:section name="Main Deck" id="{C3099352-7EA2-6C41-B13C-FBDD23BF8953}">
          <p14:sldIdLst>
            <p14:sldId id="350"/>
            <p14:sldId id="351"/>
            <p14:sldId id="349"/>
            <p14:sldId id="391"/>
            <p14:sldId id="348"/>
            <p14:sldId id="353"/>
            <p14:sldId id="386"/>
            <p14:sldId id="383"/>
            <p14:sldId id="354"/>
            <p14:sldId id="384"/>
            <p14:sldId id="356"/>
            <p14:sldId id="357"/>
            <p14:sldId id="358"/>
            <p14:sldId id="387"/>
            <p14:sldId id="388"/>
            <p14:sldId id="361"/>
            <p14:sldId id="362"/>
            <p14:sldId id="363"/>
            <p14:sldId id="364"/>
            <p14:sldId id="365"/>
            <p14:sldId id="366"/>
            <p14:sldId id="367"/>
            <p14:sldId id="368"/>
            <p14:sldId id="369"/>
            <p14:sldId id="389"/>
            <p14:sldId id="390"/>
            <p14:sldId id="372"/>
            <p14:sldId id="373"/>
            <p14:sldId id="374"/>
            <p14:sldId id="375"/>
            <p14:sldId id="376"/>
            <p14:sldId id="378"/>
            <p14:sldId id="379"/>
            <p14:sldId id="380"/>
            <p14:sldId id="385"/>
            <p14:sldId id="382"/>
            <p14:sldId id="392"/>
          </p14:sldIdLst>
        </p14:section>
      </p14:sectionLst>
    </p:ext>
    <p:ext uri="{EFAFB233-063F-42B5-8137-9DF3F51BA10A}">
      <p15:sldGuideLst xmlns:p15="http://schemas.microsoft.com/office/powerpoint/2012/main">
        <p15:guide id="1" orient="horz" pos="3696"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A841432-C4D9-550C-193A-BDF6E2D82F11}" name="Kaur, Manveen" initials="KM" userId="S::manvekaur@deloitte.com::77eb4020-f435-46ab-a6a8-c7b3c76dc342" providerId="AD"/>
  <p188:author id="{6F2C6037-3C54-4AF1-534F-388CD7D8FDB5}" name="Finkas, Kirsten" initials="FK" userId="S::kfinkas@deloitte.com::447ff3a4-29e3-45eb-90f3-095f7162bd25" providerId="AD"/>
  <p188:author id="{B256FF7C-EE32-71EA-0559-A7977A883EC8}" name="Roberts, Aedan" initials="RA" userId="S::aedanroberts@deloitte.com::4f76e641-4605-466c-9dc6-b109c729c7a0" providerId="AD"/>
  <p188:author id="{7C4FB17F-F79F-5EF6-2E70-7682DD8DF9F7}" name="Agarwal, Deepti" initials="AD" userId="S::adeepti@deloitte.com::b245d916-d4c5-412c-9cc2-66314c28647f" providerId="AD"/>
  <p188:author id="{889AC483-0CC8-B165-B174-39A156F1D955}" name="Neha Jain (nasscom)" initials="NJ(" userId="S::Njain@nasscom.in::6f594140-ccbc-4a73-8754-b32084141649" providerId="AD"/>
  <p188:author id="{DDA13C96-327E-B473-1F08-47D955006363}" name="Milligan, Michael" initials="MM" userId="S::mimilligan@deloitte.com::616fc408-41ea-4922-b9cf-69264cf5ae9d" providerId="AD"/>
  <p188:author id="{C886D3CF-0B6E-82DD-03C4-6DFB6E30D638}" name="Desai, Shriya" initials="DS" userId="S::shdesai@deloitte.com::e39eda26-673f-45bf-9fd4-3fd6fc593ea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Michael Milligan" initials="MM"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DD4D0"/>
    <a:srgbClr val="CE3834"/>
    <a:srgbClr val="9DD4CF"/>
    <a:srgbClr val="919191"/>
    <a:srgbClr val="014F59"/>
    <a:srgbClr val="E3E48C"/>
    <a:srgbClr val="9ED5D0"/>
    <a:srgbClr val="808080"/>
    <a:srgbClr val="7F7F7F"/>
    <a:srgbClr val="B2B47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Open Sans"/>
          <a:ea typeface="Open Sans"/>
          <a:cs typeface="Open Sans"/>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4F5DA"/>
          </a:solidFill>
        </a:fill>
      </a:tcStyle>
    </a:wholeTbl>
    <a:band2H>
      <a:tcTxStyle/>
      <a:tcStyle>
        <a:tcBdr/>
        <a:fill>
          <a:solidFill>
            <a:srgbClr val="FAFAED"/>
          </a:solidFill>
        </a:fill>
      </a:tcStyle>
    </a:band2H>
    <a:firstCol>
      <a:tcTxStyle b="on" i="off">
        <a:font>
          <a:latin typeface="Open Sans Bold"/>
          <a:ea typeface="Open Sans Bold"/>
          <a:cs typeface="Open Sans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Open Sans Bold"/>
          <a:ea typeface="Open Sans Bold"/>
          <a:cs typeface="Open Sans Bol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Open Sans Bold"/>
          <a:ea typeface="Open Sans Bold"/>
          <a:cs typeface="Open Sans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Open Sans"/>
          <a:ea typeface="Open Sans"/>
          <a:cs typeface="Open Sans"/>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FED"/>
          </a:solidFill>
        </a:fill>
      </a:tcStyle>
    </a:wholeTbl>
    <a:band2H>
      <a:tcTxStyle/>
      <a:tcStyle>
        <a:tcBdr/>
        <a:fill>
          <a:solidFill>
            <a:srgbClr val="EFF7F6"/>
          </a:solidFill>
        </a:fill>
      </a:tcStyle>
    </a:band2H>
    <a:firstCol>
      <a:tcTxStyle b="on" i="off">
        <a:font>
          <a:latin typeface="Open Sans Bold"/>
          <a:ea typeface="Open Sans Bold"/>
          <a:cs typeface="Open Sans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Open Sans Bold"/>
          <a:ea typeface="Open Sans Bold"/>
          <a:cs typeface="Open Sans Bol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Open Sans Bold"/>
          <a:ea typeface="Open Sans Bold"/>
          <a:cs typeface="Open Sans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Open Sans"/>
          <a:ea typeface="Open Sans"/>
          <a:cs typeface="Open Sans"/>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E2E2"/>
          </a:solidFill>
        </a:fill>
      </a:tcStyle>
    </a:wholeTbl>
    <a:band2H>
      <a:tcTxStyle/>
      <a:tcStyle>
        <a:tcBdr/>
        <a:fill>
          <a:solidFill>
            <a:srgbClr val="E6F1F1"/>
          </a:solidFill>
        </a:fill>
      </a:tcStyle>
    </a:band2H>
    <a:firstCol>
      <a:tcTxStyle b="on" i="off">
        <a:font>
          <a:latin typeface="Open Sans Bold"/>
          <a:ea typeface="Open Sans Bold"/>
          <a:cs typeface="Open Sans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Open Sans Bold"/>
          <a:ea typeface="Open Sans Bold"/>
          <a:cs typeface="Open Sans Bol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Open Sans Bold"/>
          <a:ea typeface="Open Sans Bold"/>
          <a:cs typeface="Open Sans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Open Sans"/>
          <a:ea typeface="Open Sans"/>
          <a:cs typeface="Open Sans"/>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Open Sans Bold"/>
          <a:ea typeface="Open Sans Bold"/>
          <a:cs typeface="Open Sans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Open Sans Bold"/>
          <a:ea typeface="Open Sans Bold"/>
          <a:cs typeface="Open Sans Bold"/>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Open Sans Bold"/>
          <a:ea typeface="Open Sans Bold"/>
          <a:cs typeface="Open Sans Bold"/>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Open Sans"/>
          <a:ea typeface="Open Sans"/>
          <a:cs typeface="Open Sans"/>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Open Sans Bold"/>
          <a:ea typeface="Open Sans Bold"/>
          <a:cs typeface="Open Sans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Open Sans Bold"/>
          <a:ea typeface="Open Sans Bold"/>
          <a:cs typeface="Open Sans Bol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Open Sans Bold"/>
          <a:ea typeface="Open Sans Bold"/>
          <a:cs typeface="Open Sans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Open Sans"/>
          <a:ea typeface="Open Sans"/>
          <a:cs typeface="Open Sans"/>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Open Sans Bold"/>
          <a:ea typeface="Open Sans Bold"/>
          <a:cs typeface="Open Sans Bold"/>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Open Sans Bold"/>
          <a:ea typeface="Open Sans Bold"/>
          <a:cs typeface="Open Sans Bold"/>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Open Sans Bold"/>
          <a:ea typeface="Open Sans Bold"/>
          <a:cs typeface="Open Sans Bold"/>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691" autoAdjust="0"/>
    <p:restoredTop sz="94660"/>
  </p:normalViewPr>
  <p:slideViewPr>
    <p:cSldViewPr snapToGrid="0">
      <p:cViewPr>
        <p:scale>
          <a:sx n="60" d="100"/>
          <a:sy n="60" d="100"/>
        </p:scale>
        <p:origin x="736" y="68"/>
      </p:cViewPr>
      <p:guideLst>
        <p:guide orient="horz" pos="3696"/>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microsoft.com/office/2018/10/relationships/authors" Targe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50" name="Shape 2650"/>
          <p:cNvSpPr>
            <a:spLocks noGrp="1" noRot="1" noChangeAspect="1"/>
          </p:cNvSpPr>
          <p:nvPr>
            <p:ph type="sldImg"/>
          </p:nvPr>
        </p:nvSpPr>
        <p:spPr>
          <a:xfrm>
            <a:off x="1143000" y="685800"/>
            <a:ext cx="4572000" cy="3429000"/>
          </a:xfrm>
          <a:prstGeom prst="rect">
            <a:avLst/>
          </a:prstGeom>
        </p:spPr>
        <p:txBody>
          <a:bodyPr/>
          <a:lstStyle/>
          <a:p>
            <a:endParaRPr dirty="0"/>
          </a:p>
        </p:txBody>
      </p:sp>
      <p:sp>
        <p:nvSpPr>
          <p:cNvPr id="2651" name="Shape 2651"/>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12715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2.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2.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2.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2.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2.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hyperlink" Target="http://www.deloitte.com/about" TargetMode="External"/><Relationship Id="rId2" Type="http://schemas.openxmlformats.org/officeDocument/2006/relationships/image" Target="../media/image48.jpe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hyperlink" Target="http://www.deloitte.com/us/about" TargetMode="External"/></Relationships>
</file>

<file path=ppt/slideLayouts/_rels/slideLayout171.xml.rels><?xml version="1.0" encoding="UTF-8" standalone="yes"?>
<Relationships xmlns="http://schemas.openxmlformats.org/package/2006/relationships"><Relationship Id="rId3" Type="http://schemas.openxmlformats.org/officeDocument/2006/relationships/hyperlink" Target="http://www.deloitte.com/about" TargetMode="External"/><Relationship Id="rId2" Type="http://schemas.openxmlformats.org/officeDocument/2006/relationships/image" Target="../media/image18.jpe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http://www.deloitte.com/us/about" TargetMode="External"/></Relationships>
</file>

<file path=ppt/slideLayouts/_rels/slideLayout172.xml.rels><?xml version="1.0" encoding="UTF-8" standalone="yes"?>
<Relationships xmlns="http://schemas.openxmlformats.org/package/2006/relationships"><Relationship Id="rId3" Type="http://schemas.openxmlformats.org/officeDocument/2006/relationships/hyperlink" Target="http://www.deloitte.com/about" TargetMode="External"/><Relationship Id="rId2" Type="http://schemas.openxmlformats.org/officeDocument/2006/relationships/image" Target="../media/image29.jpe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hyperlink" Target="http://www.deloitte.com/us/about" TargetMode="External"/></Relationships>
</file>

<file path=ppt/slideLayouts/_rels/slideLayout173.xml.rels><?xml version="1.0" encoding="UTF-8" standalone="yes"?>
<Relationships xmlns="http://schemas.openxmlformats.org/package/2006/relationships"><Relationship Id="rId3" Type="http://schemas.openxmlformats.org/officeDocument/2006/relationships/hyperlink" Target="http://www.deloitte.com/us/about" TargetMode="External"/><Relationship Id="rId2" Type="http://schemas.openxmlformats.org/officeDocument/2006/relationships/hyperlink" Target="http://www.deloitte.com/about" TargetMode="External"/><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174.xml.rels><?xml version="1.0" encoding="UTF-8" standalone="yes"?>
<Relationships xmlns="http://schemas.openxmlformats.org/package/2006/relationships"><Relationship Id="rId3" Type="http://schemas.openxmlformats.org/officeDocument/2006/relationships/hyperlink" Target="http://www.deloitte.com/about" TargetMode="External"/><Relationship Id="rId2" Type="http://schemas.openxmlformats.org/officeDocument/2006/relationships/image" Target="../media/image49.jpe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http://www.deloitte.com/us/about" TargetMode="External"/></Relationships>
</file>

<file path=ppt/slideLayouts/_rels/slideLayout175.xml.rels><?xml version="1.0" encoding="UTF-8" standalone="yes"?>
<Relationships xmlns="http://schemas.openxmlformats.org/package/2006/relationships"><Relationship Id="rId3" Type="http://schemas.openxmlformats.org/officeDocument/2006/relationships/hyperlink" Target="http://www.deloitte.com/us/about" TargetMode="External"/><Relationship Id="rId2" Type="http://schemas.openxmlformats.org/officeDocument/2006/relationships/hyperlink" Target="http://www.deloitte.com/about" TargetMode="External"/><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176.xml.rels><?xml version="1.0" encoding="UTF-8" standalone="yes"?>
<Relationships xmlns="http://schemas.openxmlformats.org/package/2006/relationships"><Relationship Id="rId3" Type="http://schemas.openxmlformats.org/officeDocument/2006/relationships/hyperlink" Target="http://www.deloitte.com/us/about" TargetMode="External"/><Relationship Id="rId2" Type="http://schemas.openxmlformats.org/officeDocument/2006/relationships/hyperlink" Target="http://www.deloitte.com/about" TargetMode="External"/><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3" Type="http://schemas.openxmlformats.org/officeDocument/2006/relationships/hyperlink" Target="http://www.deloitte.com/about" TargetMode="External"/><Relationship Id="rId2" Type="http://schemas.openxmlformats.org/officeDocument/2006/relationships/image" Target="../media/image48.jpe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hyperlink" Target="http://www.deloitte.com/us/about" TargetMode="External"/></Relationships>
</file>

<file path=ppt/slideLayouts/_rels/slideLayout82.xml.rels><?xml version="1.0" encoding="UTF-8" standalone="yes"?>
<Relationships xmlns="http://schemas.openxmlformats.org/package/2006/relationships"><Relationship Id="rId3" Type="http://schemas.openxmlformats.org/officeDocument/2006/relationships/hyperlink" Target="http://www.deloitte.com/about" TargetMode="External"/><Relationship Id="rId2" Type="http://schemas.openxmlformats.org/officeDocument/2006/relationships/image" Target="../media/image18.jpe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http://www.deloitte.com/us/about" TargetMode="External"/></Relationships>
</file>

<file path=ppt/slideLayouts/_rels/slideLayout83.xml.rels><?xml version="1.0" encoding="UTF-8" standalone="yes"?>
<Relationships xmlns="http://schemas.openxmlformats.org/package/2006/relationships"><Relationship Id="rId3" Type="http://schemas.openxmlformats.org/officeDocument/2006/relationships/hyperlink" Target="http://www.deloitte.com/about" TargetMode="External"/><Relationship Id="rId2" Type="http://schemas.openxmlformats.org/officeDocument/2006/relationships/image" Target="../media/image29.jpe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hyperlink" Target="http://www.deloitte.com/us/about" TargetMode="External"/></Relationships>
</file>

<file path=ppt/slideLayouts/_rels/slideLayout84.xml.rels><?xml version="1.0" encoding="UTF-8" standalone="yes"?>
<Relationships xmlns="http://schemas.openxmlformats.org/package/2006/relationships"><Relationship Id="rId3" Type="http://schemas.openxmlformats.org/officeDocument/2006/relationships/hyperlink" Target="http://www.deloitte.com/us/about" TargetMode="External"/><Relationship Id="rId2" Type="http://schemas.openxmlformats.org/officeDocument/2006/relationships/hyperlink" Target="http://www.deloitte.com/about" TargetMode="External"/><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85.xml.rels><?xml version="1.0" encoding="UTF-8" standalone="yes"?>
<Relationships xmlns="http://schemas.openxmlformats.org/package/2006/relationships"><Relationship Id="rId3" Type="http://schemas.openxmlformats.org/officeDocument/2006/relationships/hyperlink" Target="http://www.deloitte.com/about" TargetMode="External"/><Relationship Id="rId2" Type="http://schemas.openxmlformats.org/officeDocument/2006/relationships/image" Target="../media/image49.jpe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http://www.deloitte.com/us/about" TargetMode="External"/></Relationships>
</file>

<file path=ppt/slideLayouts/_rels/slideLayout86.xml.rels><?xml version="1.0" encoding="UTF-8" standalone="yes"?>
<Relationships xmlns="http://schemas.openxmlformats.org/package/2006/relationships"><Relationship Id="rId3" Type="http://schemas.openxmlformats.org/officeDocument/2006/relationships/hyperlink" Target="http://www.deloitte.com/us/about" TargetMode="External"/><Relationship Id="rId2" Type="http://schemas.openxmlformats.org/officeDocument/2006/relationships/hyperlink" Target="http://www.deloitte.com/about" TargetMode="External"/><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87.xml.rels><?xml version="1.0" encoding="UTF-8" standalone="yes"?>
<Relationships xmlns="http://schemas.openxmlformats.org/package/2006/relationships"><Relationship Id="rId3" Type="http://schemas.openxmlformats.org/officeDocument/2006/relationships/hyperlink" Target="http://www.deloitte.com/us/about" TargetMode="External"/><Relationship Id="rId2" Type="http://schemas.openxmlformats.org/officeDocument/2006/relationships/hyperlink" Target="http://www.deloitte.com/about" TargetMode="External"/><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No Content">
    <p:spTree>
      <p:nvGrpSpPr>
        <p:cNvPr id="1" name=""/>
        <p:cNvGrpSpPr/>
        <p:nvPr/>
      </p:nvGrpSpPr>
      <p:grpSpPr>
        <a:xfrm>
          <a:off x="0" y="0"/>
          <a:ext cx="0" cy="0"/>
          <a:chOff x="0" y="0"/>
          <a:chExt cx="0" cy="0"/>
        </a:xfrm>
      </p:grpSpPr>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able of Contents 2">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DEF48B1-9663-2547-92FF-27ADCF42FD5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044" r="21054"/>
          <a:stretch/>
        </p:blipFill>
        <p:spPr>
          <a:xfrm flipH="1">
            <a:off x="0" y="0"/>
            <a:ext cx="8852347" cy="6858000"/>
          </a:xfrm>
          <a:prstGeom prst="rect">
            <a:avLst/>
          </a:prstGeom>
        </p:spPr>
      </p:pic>
      <p:sp>
        <p:nvSpPr>
          <p:cNvPr id="25" name="Contents">
            <a:extLst>
              <a:ext uri="{FF2B5EF4-FFF2-40B4-BE49-F238E27FC236}">
                <a16:creationId xmlns:a16="http://schemas.microsoft.com/office/drawing/2014/main" id="{E9E6B7D0-2EFE-9B4F-8AE2-78D8DCAC3B2F}"/>
              </a:ext>
            </a:extLst>
          </p:cNvPr>
          <p:cNvSpPr txBox="1">
            <a:spLocks noGrp="1"/>
          </p:cNvSpPr>
          <p:nvPr>
            <p:ph type="title" hasCustomPrompt="1"/>
          </p:nvPr>
        </p:nvSpPr>
        <p:spPr>
          <a:xfrm>
            <a:off x="6844145" y="1471730"/>
            <a:ext cx="4016405" cy="288491"/>
          </a:xfrm>
          <a:prstGeom prst="rect">
            <a:avLst/>
          </a:prstGeom>
        </p:spPr>
        <p:txBody>
          <a:bodyPr anchor="t"/>
          <a:lstStyle>
            <a:lvl1pPr>
              <a:defRPr b="1" i="1" spc="120" baseline="0">
                <a:solidFill>
                  <a:srgbClr val="9DD4CF"/>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US"/>
              <a:t>CONTENTS</a:t>
            </a:r>
            <a:endParaRPr/>
          </a:p>
        </p:txBody>
      </p:sp>
      <p:sp>
        <p:nvSpPr>
          <p:cNvPr id="26" name="Body Level One…">
            <a:extLst>
              <a:ext uri="{FF2B5EF4-FFF2-40B4-BE49-F238E27FC236}">
                <a16:creationId xmlns:a16="http://schemas.microsoft.com/office/drawing/2014/main" id="{877A2FD4-11BF-3A42-B767-BF56FADF0EF2}"/>
              </a:ext>
            </a:extLst>
          </p:cNvPr>
          <p:cNvSpPr txBox="1">
            <a:spLocks noGrp="1"/>
          </p:cNvSpPr>
          <p:nvPr>
            <p:ph type="body" sz="quarter" idx="1" hasCustomPrompt="1"/>
          </p:nvPr>
        </p:nvSpPr>
        <p:spPr>
          <a:xfrm>
            <a:off x="7921565" y="2216471"/>
            <a:ext cx="2743201" cy="288491"/>
          </a:xfrm>
          <a:prstGeom prst="rect">
            <a:avLst/>
          </a:prstGeom>
        </p:spPr>
        <p:txBody>
          <a:bodyPr>
            <a:normAutofit/>
          </a:bodyPr>
          <a:lstStyle>
            <a:lvl1pPr>
              <a:defRPr sz="1200">
                <a:solidFill>
                  <a:schemeClr val="tx1">
                    <a:lumMod val="50000"/>
                    <a:lumOff val="50000"/>
                  </a:schemeClr>
                </a:solidFill>
              </a:defRPr>
            </a:lvl1pPr>
            <a:lvl2pPr indent="457200">
              <a:defRPr sz="1200">
                <a:solidFill>
                  <a:schemeClr val="tx1">
                    <a:lumMod val="50000"/>
                    <a:lumOff val="50000"/>
                  </a:schemeClr>
                </a:solidFill>
              </a:defRPr>
            </a:lvl2pPr>
            <a:lvl3pPr marL="0" indent="914400">
              <a:buSzTx/>
              <a:buNone/>
              <a:defRPr sz="1200">
                <a:solidFill>
                  <a:schemeClr val="tx1">
                    <a:lumMod val="50000"/>
                    <a:lumOff val="50000"/>
                  </a:schemeClr>
                </a:solidFill>
              </a:defRPr>
            </a:lvl3pPr>
            <a:lvl4pPr marL="0" indent="1371600">
              <a:buSzTx/>
              <a:buNone/>
              <a:defRPr sz="1200">
                <a:solidFill>
                  <a:schemeClr val="tx1">
                    <a:lumMod val="50000"/>
                    <a:lumOff val="50000"/>
                  </a:schemeClr>
                </a:solidFill>
              </a:defRPr>
            </a:lvl4pPr>
            <a:lvl5pPr marL="0" indent="1828800">
              <a:buSzTx/>
              <a:buNone/>
              <a:defRPr sz="1200">
                <a:solidFill>
                  <a:schemeClr val="tx1">
                    <a:lumMod val="50000"/>
                    <a:lumOff val="50000"/>
                  </a:schemeClr>
                </a:solidFill>
              </a:defRPr>
            </a:lvl5pPr>
          </a:lstStyle>
          <a:p>
            <a:r>
              <a:t>Title</a:t>
            </a:r>
          </a:p>
          <a:p>
            <a:pPr lvl="1"/>
            <a:endParaRPr/>
          </a:p>
          <a:p>
            <a:pPr lvl="2"/>
            <a:endParaRPr/>
          </a:p>
          <a:p>
            <a:pPr lvl="3"/>
            <a:endParaRPr/>
          </a:p>
          <a:p>
            <a:pPr lvl="4"/>
            <a:endParaRPr/>
          </a:p>
        </p:txBody>
      </p:sp>
      <p:sp>
        <p:nvSpPr>
          <p:cNvPr id="27" name="Text Placeholder 7">
            <a:extLst>
              <a:ext uri="{FF2B5EF4-FFF2-40B4-BE49-F238E27FC236}">
                <a16:creationId xmlns:a16="http://schemas.microsoft.com/office/drawing/2014/main" id="{662073C2-2DC6-7644-B59A-E3346D6A9F39}"/>
              </a:ext>
            </a:extLst>
          </p:cNvPr>
          <p:cNvSpPr>
            <a:spLocks noGrp="1"/>
          </p:cNvSpPr>
          <p:nvPr>
            <p:ph type="body" sz="quarter" idx="21" hasCustomPrompt="1"/>
          </p:nvPr>
        </p:nvSpPr>
        <p:spPr>
          <a:xfrm>
            <a:off x="7921565" y="2944675"/>
            <a:ext cx="2743201" cy="288491"/>
          </a:xfrm>
          <a:prstGeom prst="rect">
            <a:avLst/>
          </a:prstGeom>
        </p:spPr>
        <p:txBody>
          <a:bodyPr>
            <a:normAutofit/>
          </a:bodyPr>
          <a:lstStyle>
            <a:lvl1pPr>
              <a:defRPr sz="1200">
                <a:solidFill>
                  <a:schemeClr val="tx1">
                    <a:lumMod val="50000"/>
                    <a:lumOff val="50000"/>
                  </a:schemeClr>
                </a:solidFill>
              </a:defRPr>
            </a:lvl1pPr>
          </a:lstStyle>
          <a:p>
            <a:r>
              <a:t>Title</a:t>
            </a:r>
          </a:p>
        </p:txBody>
      </p:sp>
      <p:sp>
        <p:nvSpPr>
          <p:cNvPr id="28" name="Text Placeholder 7">
            <a:extLst>
              <a:ext uri="{FF2B5EF4-FFF2-40B4-BE49-F238E27FC236}">
                <a16:creationId xmlns:a16="http://schemas.microsoft.com/office/drawing/2014/main" id="{9CB2D778-BD85-1B48-83A7-C0F59D7F9220}"/>
              </a:ext>
            </a:extLst>
          </p:cNvPr>
          <p:cNvSpPr>
            <a:spLocks noGrp="1"/>
          </p:cNvSpPr>
          <p:nvPr>
            <p:ph type="body" sz="quarter" idx="22" hasCustomPrompt="1"/>
          </p:nvPr>
        </p:nvSpPr>
        <p:spPr>
          <a:xfrm>
            <a:off x="7921565" y="3672881"/>
            <a:ext cx="2743201" cy="288491"/>
          </a:xfrm>
          <a:prstGeom prst="rect">
            <a:avLst/>
          </a:prstGeom>
        </p:spPr>
        <p:txBody>
          <a:bodyPr>
            <a:normAutofit/>
          </a:bodyPr>
          <a:lstStyle>
            <a:lvl1pPr>
              <a:defRPr sz="1200">
                <a:solidFill>
                  <a:schemeClr val="tx1">
                    <a:lumMod val="50000"/>
                    <a:lumOff val="50000"/>
                  </a:schemeClr>
                </a:solidFill>
              </a:defRPr>
            </a:lvl1pPr>
          </a:lstStyle>
          <a:p>
            <a:r>
              <a:t>Title</a:t>
            </a:r>
          </a:p>
        </p:txBody>
      </p:sp>
      <p:sp>
        <p:nvSpPr>
          <p:cNvPr id="29" name="Text Placeholder 7">
            <a:extLst>
              <a:ext uri="{FF2B5EF4-FFF2-40B4-BE49-F238E27FC236}">
                <a16:creationId xmlns:a16="http://schemas.microsoft.com/office/drawing/2014/main" id="{FA768548-E5A5-404A-BB88-16018FA467E1}"/>
              </a:ext>
            </a:extLst>
          </p:cNvPr>
          <p:cNvSpPr>
            <a:spLocks noGrp="1"/>
          </p:cNvSpPr>
          <p:nvPr>
            <p:ph type="body" sz="quarter" idx="23" hasCustomPrompt="1"/>
          </p:nvPr>
        </p:nvSpPr>
        <p:spPr>
          <a:xfrm>
            <a:off x="7921565" y="4401085"/>
            <a:ext cx="2743201" cy="288491"/>
          </a:xfrm>
          <a:prstGeom prst="rect">
            <a:avLst/>
          </a:prstGeom>
        </p:spPr>
        <p:txBody>
          <a:bodyPr>
            <a:normAutofit/>
          </a:bodyPr>
          <a:lstStyle>
            <a:lvl1pPr>
              <a:defRPr sz="1200">
                <a:solidFill>
                  <a:schemeClr val="tx1">
                    <a:lumMod val="50000"/>
                    <a:lumOff val="50000"/>
                  </a:schemeClr>
                </a:solidFill>
              </a:defRPr>
            </a:lvl1pPr>
          </a:lstStyle>
          <a:p>
            <a:r>
              <a:t>Title</a:t>
            </a:r>
          </a:p>
        </p:txBody>
      </p:sp>
      <p:sp>
        <p:nvSpPr>
          <p:cNvPr id="30" name="Text Placeholder 7">
            <a:extLst>
              <a:ext uri="{FF2B5EF4-FFF2-40B4-BE49-F238E27FC236}">
                <a16:creationId xmlns:a16="http://schemas.microsoft.com/office/drawing/2014/main" id="{8D61037F-C70A-C04B-BA50-F740A6043F85}"/>
              </a:ext>
            </a:extLst>
          </p:cNvPr>
          <p:cNvSpPr>
            <a:spLocks noGrp="1"/>
          </p:cNvSpPr>
          <p:nvPr>
            <p:ph type="body" sz="quarter" idx="24" hasCustomPrompt="1"/>
          </p:nvPr>
        </p:nvSpPr>
        <p:spPr>
          <a:xfrm>
            <a:off x="7921565" y="5129291"/>
            <a:ext cx="2743201" cy="288491"/>
          </a:xfrm>
          <a:prstGeom prst="rect">
            <a:avLst/>
          </a:prstGeom>
        </p:spPr>
        <p:txBody>
          <a:bodyPr>
            <a:normAutofit/>
          </a:bodyPr>
          <a:lstStyle>
            <a:lvl1pPr>
              <a:defRPr sz="1200">
                <a:solidFill>
                  <a:schemeClr val="tx1">
                    <a:lumMod val="50000"/>
                    <a:lumOff val="50000"/>
                  </a:schemeClr>
                </a:solidFill>
              </a:defRPr>
            </a:lvl1pPr>
          </a:lstStyle>
          <a:p>
            <a:r>
              <a:t>Title</a:t>
            </a:r>
          </a:p>
        </p:txBody>
      </p:sp>
      <p:sp>
        <p:nvSpPr>
          <p:cNvPr id="31" name="Text Placeholder 7">
            <a:extLst>
              <a:ext uri="{FF2B5EF4-FFF2-40B4-BE49-F238E27FC236}">
                <a16:creationId xmlns:a16="http://schemas.microsoft.com/office/drawing/2014/main" id="{CFA6999D-B26A-5D44-A161-ADA43F239BED}"/>
              </a:ext>
            </a:extLst>
          </p:cNvPr>
          <p:cNvSpPr>
            <a:spLocks noGrp="1"/>
          </p:cNvSpPr>
          <p:nvPr>
            <p:ph type="body" sz="quarter" idx="25" hasCustomPrompt="1"/>
          </p:nvPr>
        </p:nvSpPr>
        <p:spPr>
          <a:xfrm>
            <a:off x="7921565" y="5857495"/>
            <a:ext cx="2743201" cy="288491"/>
          </a:xfrm>
          <a:prstGeom prst="rect">
            <a:avLst/>
          </a:prstGeom>
        </p:spPr>
        <p:txBody>
          <a:bodyPr>
            <a:normAutofit/>
          </a:bodyPr>
          <a:lstStyle>
            <a:lvl1pPr>
              <a:defRPr sz="1200">
                <a:solidFill>
                  <a:schemeClr val="tx1">
                    <a:lumMod val="50000"/>
                    <a:lumOff val="50000"/>
                  </a:schemeClr>
                </a:solidFill>
              </a:defRPr>
            </a:lvl1pPr>
          </a:lstStyle>
          <a:p>
            <a:r>
              <a:t>Title</a:t>
            </a:r>
          </a:p>
        </p:txBody>
      </p:sp>
      <p:sp>
        <p:nvSpPr>
          <p:cNvPr id="32" name="Text Placeholder 33">
            <a:extLst>
              <a:ext uri="{FF2B5EF4-FFF2-40B4-BE49-F238E27FC236}">
                <a16:creationId xmlns:a16="http://schemas.microsoft.com/office/drawing/2014/main" id="{F55D82D8-C325-5443-ACDB-7D01FB0B1300}"/>
              </a:ext>
            </a:extLst>
          </p:cNvPr>
          <p:cNvSpPr>
            <a:spLocks noGrp="1"/>
          </p:cNvSpPr>
          <p:nvPr>
            <p:ph type="body" sz="quarter" idx="26" hasCustomPrompt="1"/>
          </p:nvPr>
        </p:nvSpPr>
        <p:spPr>
          <a:xfrm>
            <a:off x="6859095" y="2234791"/>
            <a:ext cx="752476" cy="3971926"/>
          </a:xfrm>
          <a:prstGeom prst="rect">
            <a:avLst/>
          </a:prstGeom>
        </p:spPr>
        <p:txBody>
          <a:bodyPr>
            <a:normAutofit/>
          </a:bodyPr>
          <a:lstStyle>
            <a:lvl1pPr>
              <a:lnSpc>
                <a:spcPts val="1800"/>
              </a:lnSpc>
              <a:defRPr sz="2400">
                <a:solidFill>
                  <a:schemeClr val="tx1">
                    <a:lumMod val="50000"/>
                    <a:lumOff val="50000"/>
                  </a:schemeClr>
                </a:solidFill>
                <a:latin typeface="Open Sans Light"/>
                <a:ea typeface="Open Sans Light"/>
                <a:cs typeface="Open Sans Light"/>
                <a:sym typeface="Open Sans Light"/>
              </a:defRPr>
            </a:lvl1pPr>
          </a:lstStyle>
          <a:p>
            <a:r>
              <a:t>01
02
03
04
05
06</a:t>
            </a:r>
          </a:p>
        </p:txBody>
      </p:sp>
    </p:spTree>
    <p:extLst>
      <p:ext uri="{BB962C8B-B14F-4D97-AF65-F5344CB8AC3E}">
        <p14:creationId xmlns:p14="http://schemas.microsoft.com/office/powerpoint/2010/main" val="1854202138"/>
      </p:ext>
    </p:extLst>
  </p:cSld>
  <p:clrMapOvr>
    <a:masterClrMapping/>
  </p:clrMapOvr>
  <p:transition spd="med"/>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able of Contents 3">
    <p:bg>
      <p:bgPr>
        <a:solidFill>
          <a:schemeClr val="bg1"/>
        </a:solidFill>
        <a:effectLst/>
      </p:bgPr>
    </p:bg>
    <p:spTree>
      <p:nvGrpSpPr>
        <p:cNvPr id="1" name=""/>
        <p:cNvGrpSpPr/>
        <p:nvPr/>
      </p:nvGrpSpPr>
      <p:grpSpPr>
        <a:xfrm>
          <a:off x="0" y="0"/>
          <a:ext cx="0" cy="0"/>
          <a:chOff x="0" y="0"/>
          <a:chExt cx="0" cy="0"/>
        </a:xfrm>
      </p:grpSpPr>
      <p:pic>
        <p:nvPicPr>
          <p:cNvPr id="12" name="Picture 11" descr="A close-up of a robot&#10;&#10;Description automatically generated with low confidence">
            <a:extLst>
              <a:ext uri="{FF2B5EF4-FFF2-40B4-BE49-F238E27FC236}">
                <a16:creationId xmlns:a16="http://schemas.microsoft.com/office/drawing/2014/main" id="{12CD3B2C-16A7-824D-9FEF-225D4889EF9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Contents">
            <a:extLst>
              <a:ext uri="{FF2B5EF4-FFF2-40B4-BE49-F238E27FC236}">
                <a16:creationId xmlns:a16="http://schemas.microsoft.com/office/drawing/2014/main" id="{E9E6B7D0-2EFE-9B4F-8AE2-78D8DCAC3B2F}"/>
              </a:ext>
            </a:extLst>
          </p:cNvPr>
          <p:cNvSpPr txBox="1">
            <a:spLocks noGrp="1"/>
          </p:cNvSpPr>
          <p:nvPr>
            <p:ph type="title" hasCustomPrompt="1"/>
          </p:nvPr>
        </p:nvSpPr>
        <p:spPr>
          <a:xfrm>
            <a:off x="1127095" y="1077395"/>
            <a:ext cx="4016405" cy="288491"/>
          </a:xfrm>
          <a:prstGeom prst="rect">
            <a:avLst/>
          </a:prstGeom>
        </p:spPr>
        <p:txBody>
          <a:bodyPr anchor="t"/>
          <a:lstStyle>
            <a:lvl1pPr>
              <a:defRPr b="1" i="1" spc="120" baseline="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US"/>
              <a:t>CONTENTS</a:t>
            </a:r>
            <a:endParaRPr/>
          </a:p>
        </p:txBody>
      </p:sp>
      <p:sp>
        <p:nvSpPr>
          <p:cNvPr id="26" name="Body Level One…">
            <a:extLst>
              <a:ext uri="{FF2B5EF4-FFF2-40B4-BE49-F238E27FC236}">
                <a16:creationId xmlns:a16="http://schemas.microsoft.com/office/drawing/2014/main" id="{877A2FD4-11BF-3A42-B767-BF56FADF0EF2}"/>
              </a:ext>
            </a:extLst>
          </p:cNvPr>
          <p:cNvSpPr txBox="1">
            <a:spLocks noGrp="1"/>
          </p:cNvSpPr>
          <p:nvPr>
            <p:ph type="body" sz="quarter" idx="1" hasCustomPrompt="1"/>
          </p:nvPr>
        </p:nvSpPr>
        <p:spPr>
          <a:xfrm>
            <a:off x="2204515" y="1822136"/>
            <a:ext cx="2743201" cy="288491"/>
          </a:xfrm>
          <a:prstGeom prst="rect">
            <a:avLst/>
          </a:prstGeom>
        </p:spPr>
        <p:txBody>
          <a:bodyPr>
            <a:normAutofit/>
          </a:bodyPr>
          <a:lstStyle>
            <a:lvl1pPr>
              <a:defRPr sz="1200">
                <a:solidFill>
                  <a:schemeClr val="bg1"/>
                </a:solidFill>
              </a:defRPr>
            </a:lvl1pPr>
            <a:lvl2pPr indent="457200">
              <a:defRPr sz="1200">
                <a:solidFill>
                  <a:schemeClr val="bg1"/>
                </a:solidFill>
              </a:defRPr>
            </a:lvl2pPr>
            <a:lvl3pPr marL="0" indent="914400">
              <a:buSzTx/>
              <a:buNone/>
              <a:defRPr sz="1200">
                <a:solidFill>
                  <a:schemeClr val="bg1"/>
                </a:solidFill>
              </a:defRPr>
            </a:lvl3pPr>
            <a:lvl4pPr marL="0" indent="1371600">
              <a:buSzTx/>
              <a:buNone/>
              <a:defRPr sz="1200">
                <a:solidFill>
                  <a:schemeClr val="bg1"/>
                </a:solidFill>
              </a:defRPr>
            </a:lvl4pPr>
            <a:lvl5pPr marL="0" indent="1828800">
              <a:buSzTx/>
              <a:buNone/>
              <a:defRPr sz="1200">
                <a:solidFill>
                  <a:schemeClr val="bg1"/>
                </a:solidFill>
              </a:defRPr>
            </a:lvl5pPr>
          </a:lstStyle>
          <a:p>
            <a:r>
              <a:t>Title</a:t>
            </a:r>
          </a:p>
          <a:p>
            <a:pPr lvl="1"/>
            <a:endParaRPr/>
          </a:p>
          <a:p>
            <a:pPr lvl="2"/>
            <a:endParaRPr/>
          </a:p>
          <a:p>
            <a:pPr lvl="3"/>
            <a:endParaRPr/>
          </a:p>
          <a:p>
            <a:pPr lvl="4"/>
            <a:endParaRPr/>
          </a:p>
        </p:txBody>
      </p:sp>
      <p:sp>
        <p:nvSpPr>
          <p:cNvPr id="27" name="Text Placeholder 7">
            <a:extLst>
              <a:ext uri="{FF2B5EF4-FFF2-40B4-BE49-F238E27FC236}">
                <a16:creationId xmlns:a16="http://schemas.microsoft.com/office/drawing/2014/main" id="{662073C2-2DC6-7644-B59A-E3346D6A9F39}"/>
              </a:ext>
            </a:extLst>
          </p:cNvPr>
          <p:cNvSpPr>
            <a:spLocks noGrp="1"/>
          </p:cNvSpPr>
          <p:nvPr>
            <p:ph type="body" sz="quarter" idx="21" hasCustomPrompt="1"/>
          </p:nvPr>
        </p:nvSpPr>
        <p:spPr>
          <a:xfrm>
            <a:off x="2204515" y="2550340"/>
            <a:ext cx="2743201" cy="288491"/>
          </a:xfrm>
          <a:prstGeom prst="rect">
            <a:avLst/>
          </a:prstGeom>
        </p:spPr>
        <p:txBody>
          <a:bodyPr>
            <a:normAutofit/>
          </a:bodyPr>
          <a:lstStyle>
            <a:lvl1pPr>
              <a:defRPr sz="1200">
                <a:solidFill>
                  <a:schemeClr val="bg1"/>
                </a:solidFill>
              </a:defRPr>
            </a:lvl1pPr>
          </a:lstStyle>
          <a:p>
            <a:r>
              <a:t>Title</a:t>
            </a:r>
          </a:p>
        </p:txBody>
      </p:sp>
      <p:sp>
        <p:nvSpPr>
          <p:cNvPr id="28" name="Text Placeholder 7">
            <a:extLst>
              <a:ext uri="{FF2B5EF4-FFF2-40B4-BE49-F238E27FC236}">
                <a16:creationId xmlns:a16="http://schemas.microsoft.com/office/drawing/2014/main" id="{9CB2D778-BD85-1B48-83A7-C0F59D7F9220}"/>
              </a:ext>
            </a:extLst>
          </p:cNvPr>
          <p:cNvSpPr>
            <a:spLocks noGrp="1"/>
          </p:cNvSpPr>
          <p:nvPr>
            <p:ph type="body" sz="quarter" idx="22" hasCustomPrompt="1"/>
          </p:nvPr>
        </p:nvSpPr>
        <p:spPr>
          <a:xfrm>
            <a:off x="2204515" y="3278546"/>
            <a:ext cx="2743201" cy="288491"/>
          </a:xfrm>
          <a:prstGeom prst="rect">
            <a:avLst/>
          </a:prstGeom>
        </p:spPr>
        <p:txBody>
          <a:bodyPr>
            <a:normAutofit/>
          </a:bodyPr>
          <a:lstStyle>
            <a:lvl1pPr>
              <a:defRPr sz="1200">
                <a:solidFill>
                  <a:schemeClr val="bg1"/>
                </a:solidFill>
              </a:defRPr>
            </a:lvl1pPr>
          </a:lstStyle>
          <a:p>
            <a:r>
              <a:t>Title</a:t>
            </a:r>
          </a:p>
        </p:txBody>
      </p:sp>
      <p:sp>
        <p:nvSpPr>
          <p:cNvPr id="29" name="Text Placeholder 7">
            <a:extLst>
              <a:ext uri="{FF2B5EF4-FFF2-40B4-BE49-F238E27FC236}">
                <a16:creationId xmlns:a16="http://schemas.microsoft.com/office/drawing/2014/main" id="{FA768548-E5A5-404A-BB88-16018FA467E1}"/>
              </a:ext>
            </a:extLst>
          </p:cNvPr>
          <p:cNvSpPr>
            <a:spLocks noGrp="1"/>
          </p:cNvSpPr>
          <p:nvPr>
            <p:ph type="body" sz="quarter" idx="23" hasCustomPrompt="1"/>
          </p:nvPr>
        </p:nvSpPr>
        <p:spPr>
          <a:xfrm>
            <a:off x="2204515" y="4006750"/>
            <a:ext cx="2743201" cy="288491"/>
          </a:xfrm>
          <a:prstGeom prst="rect">
            <a:avLst/>
          </a:prstGeom>
        </p:spPr>
        <p:txBody>
          <a:bodyPr>
            <a:normAutofit/>
          </a:bodyPr>
          <a:lstStyle>
            <a:lvl1pPr>
              <a:defRPr sz="1200">
                <a:solidFill>
                  <a:schemeClr val="bg1"/>
                </a:solidFill>
              </a:defRPr>
            </a:lvl1pPr>
          </a:lstStyle>
          <a:p>
            <a:r>
              <a:t>Title</a:t>
            </a:r>
          </a:p>
        </p:txBody>
      </p:sp>
      <p:sp>
        <p:nvSpPr>
          <p:cNvPr id="30" name="Text Placeholder 7">
            <a:extLst>
              <a:ext uri="{FF2B5EF4-FFF2-40B4-BE49-F238E27FC236}">
                <a16:creationId xmlns:a16="http://schemas.microsoft.com/office/drawing/2014/main" id="{8D61037F-C70A-C04B-BA50-F740A6043F85}"/>
              </a:ext>
            </a:extLst>
          </p:cNvPr>
          <p:cNvSpPr>
            <a:spLocks noGrp="1"/>
          </p:cNvSpPr>
          <p:nvPr>
            <p:ph type="body" sz="quarter" idx="24" hasCustomPrompt="1"/>
          </p:nvPr>
        </p:nvSpPr>
        <p:spPr>
          <a:xfrm>
            <a:off x="2204515" y="4734956"/>
            <a:ext cx="2743201" cy="288491"/>
          </a:xfrm>
          <a:prstGeom prst="rect">
            <a:avLst/>
          </a:prstGeom>
        </p:spPr>
        <p:txBody>
          <a:bodyPr>
            <a:normAutofit/>
          </a:bodyPr>
          <a:lstStyle>
            <a:lvl1pPr>
              <a:defRPr sz="1200">
                <a:solidFill>
                  <a:schemeClr val="bg1"/>
                </a:solidFill>
              </a:defRPr>
            </a:lvl1pPr>
          </a:lstStyle>
          <a:p>
            <a:r>
              <a:t>Title</a:t>
            </a:r>
          </a:p>
        </p:txBody>
      </p:sp>
      <p:sp>
        <p:nvSpPr>
          <p:cNvPr id="31" name="Text Placeholder 7">
            <a:extLst>
              <a:ext uri="{FF2B5EF4-FFF2-40B4-BE49-F238E27FC236}">
                <a16:creationId xmlns:a16="http://schemas.microsoft.com/office/drawing/2014/main" id="{CFA6999D-B26A-5D44-A161-ADA43F239BED}"/>
              </a:ext>
            </a:extLst>
          </p:cNvPr>
          <p:cNvSpPr>
            <a:spLocks noGrp="1"/>
          </p:cNvSpPr>
          <p:nvPr>
            <p:ph type="body" sz="quarter" idx="25" hasCustomPrompt="1"/>
          </p:nvPr>
        </p:nvSpPr>
        <p:spPr>
          <a:xfrm>
            <a:off x="2204515" y="5463160"/>
            <a:ext cx="2743201" cy="288491"/>
          </a:xfrm>
          <a:prstGeom prst="rect">
            <a:avLst/>
          </a:prstGeom>
        </p:spPr>
        <p:txBody>
          <a:bodyPr>
            <a:normAutofit/>
          </a:bodyPr>
          <a:lstStyle>
            <a:lvl1pPr>
              <a:defRPr sz="1200">
                <a:solidFill>
                  <a:schemeClr val="bg1"/>
                </a:solidFill>
              </a:defRPr>
            </a:lvl1pPr>
          </a:lstStyle>
          <a:p>
            <a:r>
              <a:t>Title</a:t>
            </a:r>
          </a:p>
        </p:txBody>
      </p:sp>
      <p:sp>
        <p:nvSpPr>
          <p:cNvPr id="32" name="Text Placeholder 33">
            <a:extLst>
              <a:ext uri="{FF2B5EF4-FFF2-40B4-BE49-F238E27FC236}">
                <a16:creationId xmlns:a16="http://schemas.microsoft.com/office/drawing/2014/main" id="{F55D82D8-C325-5443-ACDB-7D01FB0B1300}"/>
              </a:ext>
            </a:extLst>
          </p:cNvPr>
          <p:cNvSpPr>
            <a:spLocks noGrp="1"/>
          </p:cNvSpPr>
          <p:nvPr>
            <p:ph type="body" sz="quarter" idx="26" hasCustomPrompt="1"/>
          </p:nvPr>
        </p:nvSpPr>
        <p:spPr>
          <a:xfrm>
            <a:off x="1142045" y="1840456"/>
            <a:ext cx="752476" cy="3971926"/>
          </a:xfrm>
          <a:prstGeom prst="rect">
            <a:avLst/>
          </a:prstGeom>
        </p:spPr>
        <p:txBody>
          <a:bodyPr>
            <a:normAutofit/>
          </a:bodyPr>
          <a:lstStyle>
            <a:lvl1pPr>
              <a:lnSpc>
                <a:spcPts val="1800"/>
              </a:lnSpc>
              <a:defRPr sz="2400">
                <a:solidFill>
                  <a:schemeClr val="bg1"/>
                </a:solidFill>
                <a:latin typeface="Open Sans Light"/>
                <a:ea typeface="Open Sans Light"/>
                <a:cs typeface="Open Sans Light"/>
                <a:sym typeface="Open Sans Light"/>
              </a:defRPr>
            </a:lvl1pPr>
          </a:lstStyle>
          <a:p>
            <a:r>
              <a:t>01
02
03
04
05
06</a:t>
            </a:r>
          </a:p>
        </p:txBody>
      </p:sp>
    </p:spTree>
    <p:extLst>
      <p:ext uri="{BB962C8B-B14F-4D97-AF65-F5344CB8AC3E}">
        <p14:creationId xmlns:p14="http://schemas.microsoft.com/office/powerpoint/2010/main" val="4271755176"/>
      </p:ext>
    </p:extLst>
  </p:cSld>
  <p:clrMapOvr>
    <a:masterClrMapping/>
  </p:clrMapOvr>
  <p:transition spd="med"/>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Table of Contents 1">
    <p:bg>
      <p:bgPr>
        <a:solidFill>
          <a:schemeClr val="bg1"/>
        </a:solidFill>
        <a:effectLst/>
      </p:bgPr>
    </p:bg>
    <p:spTree>
      <p:nvGrpSpPr>
        <p:cNvPr id="1" name=""/>
        <p:cNvGrpSpPr/>
        <p:nvPr/>
      </p:nvGrpSpPr>
      <p:grpSpPr>
        <a:xfrm>
          <a:off x="0" y="0"/>
          <a:ext cx="0" cy="0"/>
          <a:chOff x="0" y="0"/>
          <a:chExt cx="0" cy="0"/>
        </a:xfrm>
      </p:grpSpPr>
      <p:pic>
        <p:nvPicPr>
          <p:cNvPr id="12" name="Picture 11" descr="A close up of a rose&#10;&#10;Description automatically generated with low confidence">
            <a:extLst>
              <a:ext uri="{FF2B5EF4-FFF2-40B4-BE49-F238E27FC236}">
                <a16:creationId xmlns:a16="http://schemas.microsoft.com/office/drawing/2014/main" id="{B9BD99B5-25C0-2A42-8353-6CA49DB626C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700" y="6350"/>
            <a:ext cx="12166600" cy="6845300"/>
          </a:xfrm>
          <a:prstGeom prst="rect">
            <a:avLst/>
          </a:prstGeom>
        </p:spPr>
      </p:pic>
      <p:sp>
        <p:nvSpPr>
          <p:cNvPr id="17" name="Text Placeholder 16">
            <a:extLst>
              <a:ext uri="{FF2B5EF4-FFF2-40B4-BE49-F238E27FC236}">
                <a16:creationId xmlns:a16="http://schemas.microsoft.com/office/drawing/2014/main" id="{CF2FD347-2FF1-7F41-8F94-15E277B81F67}"/>
              </a:ext>
            </a:extLst>
          </p:cNvPr>
          <p:cNvSpPr>
            <a:spLocks noGrp="1"/>
          </p:cNvSpPr>
          <p:nvPr>
            <p:ph type="body" sz="quarter" idx="10" hasCustomPrompt="1"/>
          </p:nvPr>
        </p:nvSpPr>
        <p:spPr>
          <a:xfrm>
            <a:off x="1577838" y="1376063"/>
            <a:ext cx="4640733" cy="1263650"/>
          </a:xfrm>
        </p:spPr>
        <p:txBody>
          <a:bodyPr/>
          <a:lstStyle>
            <a:lvl1pPr>
              <a:defRPr sz="7200" b="0" i="0" spc="0">
                <a:solidFill>
                  <a:srgbClr val="9DD4CF"/>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AGENDA</a:t>
            </a:r>
          </a:p>
        </p:txBody>
      </p:sp>
      <p:sp>
        <p:nvSpPr>
          <p:cNvPr id="18" name="Body Level One…">
            <a:extLst>
              <a:ext uri="{FF2B5EF4-FFF2-40B4-BE49-F238E27FC236}">
                <a16:creationId xmlns:a16="http://schemas.microsoft.com/office/drawing/2014/main" id="{3B5FF761-849E-AF44-974E-188C1B9EA722}"/>
              </a:ext>
            </a:extLst>
          </p:cNvPr>
          <p:cNvSpPr txBox="1">
            <a:spLocks noGrp="1"/>
          </p:cNvSpPr>
          <p:nvPr>
            <p:ph type="body" sz="quarter" idx="1" hasCustomPrompt="1"/>
          </p:nvPr>
        </p:nvSpPr>
        <p:spPr>
          <a:xfrm>
            <a:off x="2640308" y="2815567"/>
            <a:ext cx="2743201" cy="288491"/>
          </a:xfrm>
          <a:prstGeom prst="rect">
            <a:avLst/>
          </a:prstGeom>
        </p:spPr>
        <p:txBody>
          <a:bodyPr>
            <a:normAutofit/>
          </a:bodyPr>
          <a:lstStyle>
            <a:lvl1pPr>
              <a:defRPr sz="1200">
                <a:solidFill>
                  <a:schemeClr val="bg1"/>
                </a:solidFill>
              </a:defRPr>
            </a:lvl1pPr>
            <a:lvl2pPr indent="457200">
              <a:defRPr sz="1200">
                <a:solidFill>
                  <a:schemeClr val="bg1"/>
                </a:solidFill>
              </a:defRPr>
            </a:lvl2pPr>
            <a:lvl3pPr marL="0" indent="914400">
              <a:buSzTx/>
              <a:buNone/>
              <a:defRPr sz="1200">
                <a:solidFill>
                  <a:schemeClr val="bg1"/>
                </a:solidFill>
              </a:defRPr>
            </a:lvl3pPr>
            <a:lvl4pPr marL="0" indent="1371600">
              <a:buSzTx/>
              <a:buNone/>
              <a:defRPr sz="1200">
                <a:solidFill>
                  <a:schemeClr val="bg1"/>
                </a:solidFill>
              </a:defRPr>
            </a:lvl4pPr>
            <a:lvl5pPr marL="0" indent="1828800">
              <a:buSzTx/>
              <a:buNone/>
              <a:defRPr sz="1200">
                <a:solidFill>
                  <a:schemeClr val="bg1"/>
                </a:solidFill>
              </a:defRPr>
            </a:lvl5pPr>
          </a:lstStyle>
          <a:p>
            <a:r>
              <a:t>Title</a:t>
            </a:r>
          </a:p>
          <a:p>
            <a:pPr lvl="1"/>
            <a:endParaRPr/>
          </a:p>
          <a:p>
            <a:pPr lvl="2"/>
            <a:endParaRPr/>
          </a:p>
          <a:p>
            <a:pPr lvl="3"/>
            <a:endParaRPr/>
          </a:p>
          <a:p>
            <a:pPr lvl="4"/>
            <a:endParaRPr/>
          </a:p>
        </p:txBody>
      </p:sp>
      <p:sp>
        <p:nvSpPr>
          <p:cNvPr id="19" name="Text Placeholder 7">
            <a:extLst>
              <a:ext uri="{FF2B5EF4-FFF2-40B4-BE49-F238E27FC236}">
                <a16:creationId xmlns:a16="http://schemas.microsoft.com/office/drawing/2014/main" id="{3C666152-664A-D74E-BEB9-B9AC4C36E34E}"/>
              </a:ext>
            </a:extLst>
          </p:cNvPr>
          <p:cNvSpPr>
            <a:spLocks noGrp="1"/>
          </p:cNvSpPr>
          <p:nvPr>
            <p:ph type="body" sz="quarter" idx="21" hasCustomPrompt="1"/>
          </p:nvPr>
        </p:nvSpPr>
        <p:spPr>
          <a:xfrm>
            <a:off x="2640308" y="3532688"/>
            <a:ext cx="2743201" cy="288491"/>
          </a:xfrm>
          <a:prstGeom prst="rect">
            <a:avLst/>
          </a:prstGeom>
        </p:spPr>
        <p:txBody>
          <a:bodyPr>
            <a:normAutofit/>
          </a:bodyPr>
          <a:lstStyle>
            <a:lvl1pPr>
              <a:defRPr sz="1200">
                <a:solidFill>
                  <a:schemeClr val="bg1"/>
                </a:solidFill>
              </a:defRPr>
            </a:lvl1pPr>
          </a:lstStyle>
          <a:p>
            <a:r>
              <a:t>Title</a:t>
            </a:r>
          </a:p>
        </p:txBody>
      </p:sp>
      <p:sp>
        <p:nvSpPr>
          <p:cNvPr id="20" name="Text Placeholder 7">
            <a:extLst>
              <a:ext uri="{FF2B5EF4-FFF2-40B4-BE49-F238E27FC236}">
                <a16:creationId xmlns:a16="http://schemas.microsoft.com/office/drawing/2014/main" id="{0939CEF0-B325-A34A-892A-73DBD5590771}"/>
              </a:ext>
            </a:extLst>
          </p:cNvPr>
          <p:cNvSpPr>
            <a:spLocks noGrp="1"/>
          </p:cNvSpPr>
          <p:nvPr>
            <p:ph type="body" sz="quarter" idx="22" hasCustomPrompt="1"/>
          </p:nvPr>
        </p:nvSpPr>
        <p:spPr>
          <a:xfrm>
            <a:off x="2640308" y="4249809"/>
            <a:ext cx="2743201" cy="288491"/>
          </a:xfrm>
          <a:prstGeom prst="rect">
            <a:avLst/>
          </a:prstGeom>
        </p:spPr>
        <p:txBody>
          <a:bodyPr>
            <a:normAutofit/>
          </a:bodyPr>
          <a:lstStyle>
            <a:lvl1pPr>
              <a:defRPr sz="1200">
                <a:solidFill>
                  <a:schemeClr val="bg1"/>
                </a:solidFill>
              </a:defRPr>
            </a:lvl1pPr>
          </a:lstStyle>
          <a:p>
            <a:r>
              <a:t>Title</a:t>
            </a:r>
          </a:p>
        </p:txBody>
      </p:sp>
      <p:sp>
        <p:nvSpPr>
          <p:cNvPr id="21" name="Text Placeholder 7">
            <a:extLst>
              <a:ext uri="{FF2B5EF4-FFF2-40B4-BE49-F238E27FC236}">
                <a16:creationId xmlns:a16="http://schemas.microsoft.com/office/drawing/2014/main" id="{3F2DF6C0-CC5A-5842-9941-59FAA0206714}"/>
              </a:ext>
            </a:extLst>
          </p:cNvPr>
          <p:cNvSpPr>
            <a:spLocks noGrp="1"/>
          </p:cNvSpPr>
          <p:nvPr>
            <p:ph type="body" sz="quarter" idx="23" hasCustomPrompt="1"/>
          </p:nvPr>
        </p:nvSpPr>
        <p:spPr>
          <a:xfrm>
            <a:off x="2640308" y="4966931"/>
            <a:ext cx="2743201" cy="288491"/>
          </a:xfrm>
          <a:prstGeom prst="rect">
            <a:avLst/>
          </a:prstGeom>
        </p:spPr>
        <p:txBody>
          <a:bodyPr>
            <a:normAutofit/>
          </a:bodyPr>
          <a:lstStyle>
            <a:lvl1pPr>
              <a:defRPr sz="1200">
                <a:solidFill>
                  <a:schemeClr val="bg1"/>
                </a:solidFill>
              </a:defRPr>
            </a:lvl1pPr>
          </a:lstStyle>
          <a:p>
            <a:r>
              <a:t>Title</a:t>
            </a:r>
          </a:p>
        </p:txBody>
      </p:sp>
      <p:sp>
        <p:nvSpPr>
          <p:cNvPr id="22" name="Text Placeholder 33">
            <a:extLst>
              <a:ext uri="{FF2B5EF4-FFF2-40B4-BE49-F238E27FC236}">
                <a16:creationId xmlns:a16="http://schemas.microsoft.com/office/drawing/2014/main" id="{FA35E721-1DE4-FD47-AC19-02D4409C51A6}"/>
              </a:ext>
            </a:extLst>
          </p:cNvPr>
          <p:cNvSpPr>
            <a:spLocks noGrp="1"/>
          </p:cNvSpPr>
          <p:nvPr>
            <p:ph type="body" sz="quarter" idx="26" hasCustomPrompt="1"/>
          </p:nvPr>
        </p:nvSpPr>
        <p:spPr>
          <a:xfrm>
            <a:off x="1577838" y="2800637"/>
            <a:ext cx="752476" cy="2524233"/>
          </a:xfrm>
          <a:prstGeom prst="rect">
            <a:avLst/>
          </a:prstGeom>
        </p:spPr>
        <p:txBody>
          <a:bodyPr>
            <a:normAutofit/>
          </a:bodyPr>
          <a:lstStyle>
            <a:lvl1pPr>
              <a:lnSpc>
                <a:spcPts val="1800"/>
              </a:lnSpc>
              <a:defRPr sz="1200" b="1" i="0">
                <a:solidFill>
                  <a:schemeClr val="bg1"/>
                </a:solidFill>
                <a:latin typeface="Open Sans" panose="020B0606030504020204" pitchFamily="34" charset="0"/>
                <a:ea typeface="Open Sans" panose="020B0606030504020204" pitchFamily="34" charset="0"/>
                <a:cs typeface="Open Sans" panose="020B0606030504020204" pitchFamily="34" charset="0"/>
                <a:sym typeface="Open Sans Light"/>
              </a:defRPr>
            </a:lvl1pPr>
          </a:lstStyle>
          <a:p>
            <a:r>
              <a:t>01
02
03
04
</a:t>
            </a:r>
          </a:p>
        </p:txBody>
      </p:sp>
      <p:sp>
        <p:nvSpPr>
          <p:cNvPr id="23" name="Vertical Text Placeholder 13">
            <a:extLst>
              <a:ext uri="{FF2B5EF4-FFF2-40B4-BE49-F238E27FC236}">
                <a16:creationId xmlns:a16="http://schemas.microsoft.com/office/drawing/2014/main" id="{06294911-DC96-9344-A59C-247C307015DF}"/>
              </a:ext>
            </a:extLst>
          </p:cNvPr>
          <p:cNvSpPr>
            <a:spLocks noGrp="1"/>
          </p:cNvSpPr>
          <p:nvPr>
            <p:ph type="body" orient="vert" sz="quarter" idx="12" hasCustomPrompt="1"/>
          </p:nvPr>
        </p:nvSpPr>
        <p:spPr>
          <a:xfrm>
            <a:off x="11708599" y="2208572"/>
            <a:ext cx="184572" cy="2208213"/>
          </a:xfrm>
        </p:spPr>
        <p:txBody>
          <a:bodyPr vert="eaVert"/>
          <a:lstStyle>
            <a:lvl1pPr algn="ctr">
              <a:defRPr sz="700" b="1" i="0" spc="300" baseline="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TEXT</a:t>
            </a:r>
          </a:p>
        </p:txBody>
      </p:sp>
      <p:sp>
        <p:nvSpPr>
          <p:cNvPr id="24" name="Vertical Text Placeholder 13">
            <a:extLst>
              <a:ext uri="{FF2B5EF4-FFF2-40B4-BE49-F238E27FC236}">
                <a16:creationId xmlns:a16="http://schemas.microsoft.com/office/drawing/2014/main" id="{3793B380-2D89-AD4F-AA55-803EAEEEC9A8}"/>
              </a:ext>
            </a:extLst>
          </p:cNvPr>
          <p:cNvSpPr>
            <a:spLocks noGrp="1"/>
          </p:cNvSpPr>
          <p:nvPr>
            <p:ph type="body" orient="vert" sz="quarter" idx="13" hasCustomPrompt="1"/>
          </p:nvPr>
        </p:nvSpPr>
        <p:spPr>
          <a:xfrm rot="10800000">
            <a:off x="282220" y="2208572"/>
            <a:ext cx="184572" cy="2208213"/>
          </a:xfrm>
        </p:spPr>
        <p:txBody>
          <a:bodyPr vert="eaVert"/>
          <a:lstStyle>
            <a:lvl1pPr algn="ctr">
              <a:defRPr sz="700" b="1" i="0" spc="300" baseline="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TEXT</a:t>
            </a:r>
          </a:p>
        </p:txBody>
      </p:sp>
    </p:spTree>
    <p:extLst>
      <p:ext uri="{BB962C8B-B14F-4D97-AF65-F5344CB8AC3E}">
        <p14:creationId xmlns:p14="http://schemas.microsoft.com/office/powerpoint/2010/main" val="1037139966"/>
      </p:ext>
    </p:extLst>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able of Contents 4">
    <p:bg>
      <p:bgPr>
        <a:solidFill>
          <a:srgbClr val="808080"/>
        </a:solidFill>
        <a:effectLst/>
      </p:bgPr>
    </p:bg>
    <p:spTree>
      <p:nvGrpSpPr>
        <p:cNvPr id="1" name=""/>
        <p:cNvGrpSpPr/>
        <p:nvPr/>
      </p:nvGrpSpPr>
      <p:grpSpPr>
        <a:xfrm>
          <a:off x="0" y="0"/>
          <a:ext cx="0" cy="0"/>
          <a:chOff x="0" y="0"/>
          <a:chExt cx="0" cy="0"/>
        </a:xfrm>
      </p:grpSpPr>
      <p:sp>
        <p:nvSpPr>
          <p:cNvPr id="58" name="Text Placeholder 9">
            <a:extLst>
              <a:ext uri="{FF2B5EF4-FFF2-40B4-BE49-F238E27FC236}">
                <a16:creationId xmlns:a16="http://schemas.microsoft.com/office/drawing/2014/main" id="{ACB292A2-710B-A248-B026-34F9B4C39A7E}"/>
              </a:ext>
            </a:extLst>
          </p:cNvPr>
          <p:cNvSpPr>
            <a:spLocks noGrp="1"/>
          </p:cNvSpPr>
          <p:nvPr>
            <p:ph type="body" sz="quarter" idx="11" hasCustomPrompt="1"/>
          </p:nvPr>
        </p:nvSpPr>
        <p:spPr>
          <a:xfrm>
            <a:off x="1690360" y="3557491"/>
            <a:ext cx="1420486" cy="210863"/>
          </a:xfrm>
        </p:spPr>
        <p:txBody>
          <a:bodyPr anchor="b"/>
          <a:lstStyle>
            <a:lvl1pPr algn="l">
              <a:lnSpc>
                <a:spcPct val="80000"/>
              </a:lnSpc>
              <a:spcBef>
                <a:spcPts val="0"/>
              </a:spcBef>
              <a:defRPr sz="1000" b="1" i="1" spc="3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SECTION TITLE</a:t>
            </a:r>
          </a:p>
        </p:txBody>
      </p:sp>
      <p:pic>
        <p:nvPicPr>
          <p:cNvPr id="34" name="Picture 33" descr="A group of planets in space&#10;&#10;Description automatically generated with medium confidence">
            <a:extLst>
              <a:ext uri="{FF2B5EF4-FFF2-40B4-BE49-F238E27FC236}">
                <a16:creationId xmlns:a16="http://schemas.microsoft.com/office/drawing/2014/main" id="{4AFDFF84-8224-AD4E-8A8C-8DD896FA6AA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57245" r="72500" b="-1"/>
          <a:stretch/>
        </p:blipFill>
        <p:spPr>
          <a:xfrm rot="987543">
            <a:off x="-1146047" y="914402"/>
            <a:ext cx="3352800" cy="2932176"/>
          </a:xfrm>
          <a:prstGeom prst="rect">
            <a:avLst/>
          </a:prstGeom>
        </p:spPr>
      </p:pic>
      <p:pic>
        <p:nvPicPr>
          <p:cNvPr id="36" name="Picture 35" descr="A group of planets in space&#10;&#10;Description automatically generated with medium confidence">
            <a:extLst>
              <a:ext uri="{FF2B5EF4-FFF2-40B4-BE49-F238E27FC236}">
                <a16:creationId xmlns:a16="http://schemas.microsoft.com/office/drawing/2014/main" id="{25EC8071-FCE7-D54E-9BDE-44DEFCC1072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57245" r="72500" b="-1"/>
          <a:stretch/>
        </p:blipFill>
        <p:spPr>
          <a:xfrm rot="16200000">
            <a:off x="9997441" y="4584195"/>
            <a:ext cx="3352800" cy="2932176"/>
          </a:xfrm>
          <a:prstGeom prst="rect">
            <a:avLst/>
          </a:prstGeom>
        </p:spPr>
      </p:pic>
      <p:sp>
        <p:nvSpPr>
          <p:cNvPr id="45" name="08…">
            <a:extLst>
              <a:ext uri="{FF2B5EF4-FFF2-40B4-BE49-F238E27FC236}">
                <a16:creationId xmlns:a16="http://schemas.microsoft.com/office/drawing/2014/main" id="{9943F368-5577-0A4E-8995-1788FAC34A41}"/>
              </a:ext>
            </a:extLst>
          </p:cNvPr>
          <p:cNvSpPr txBox="1"/>
          <p:nvPr userDrawn="1"/>
        </p:nvSpPr>
        <p:spPr>
          <a:xfrm>
            <a:off x="287267" y="5444096"/>
            <a:ext cx="334525" cy="112479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b">
            <a:normAutofit/>
          </a:bodyPr>
          <a:lstStyle/>
          <a:p>
            <a:pPr marL="0" marR="0" lvl="0" indent="0" algn="l" defTabSz="825500" rtl="0" eaLnBrk="1" fontAlgn="auto" latinLnBrk="0" hangingPunct="0">
              <a:lnSpc>
                <a:spcPct val="100000"/>
              </a:lnSpc>
              <a:spcBef>
                <a:spcPts val="0"/>
              </a:spcBef>
              <a:spcAft>
                <a:spcPts val="0"/>
              </a:spcAft>
              <a:buClrTx/>
              <a:buSzTx/>
              <a:buFontTx/>
              <a:buNone/>
              <a:tabLst/>
              <a:defRPr sz="1500">
                <a:solidFill>
                  <a:srgbClr val="FFFFFF"/>
                </a:solidFill>
                <a:latin typeface="Open Sans"/>
                <a:ea typeface="Open Sans"/>
                <a:cs typeface="Open Sans"/>
                <a:sym typeface="Open Sans"/>
              </a:defRPr>
            </a:pPr>
            <a:r>
              <a:rPr kumimoji="0" lang="en-US" sz="800" b="0" i="0" u="none" strike="noStrike" kern="0" cap="none" spc="0" normalizeH="0" baseline="0" noProof="0" dirty="0">
                <a:ln>
                  <a:noFill/>
                </a:ln>
                <a:solidFill>
                  <a:srgbClr val="FFFFFF"/>
                </a:solidFill>
                <a:effectLst/>
                <a:uLnTx/>
                <a:uFillTx/>
                <a:latin typeface="Open Sans"/>
                <a:ea typeface="Open Sans"/>
                <a:cs typeface="Open Sans"/>
                <a:sym typeface="Open Sans"/>
              </a:rPr>
              <a:t>08</a:t>
            </a:r>
          </a:p>
          <a:p>
            <a:pPr marL="0" marR="0" lvl="0" indent="0" algn="l" defTabSz="825500" rtl="0" eaLnBrk="1" fontAlgn="auto" latinLnBrk="0" hangingPunct="0">
              <a:lnSpc>
                <a:spcPct val="100000"/>
              </a:lnSpc>
              <a:spcBef>
                <a:spcPts val="0"/>
              </a:spcBef>
              <a:spcAft>
                <a:spcPts val="0"/>
              </a:spcAft>
              <a:buClrTx/>
              <a:buSzTx/>
              <a:buFontTx/>
              <a:buNone/>
              <a:tabLst/>
              <a:defRPr sz="1500">
                <a:solidFill>
                  <a:srgbClr val="FFFFFF"/>
                </a:solidFill>
                <a:latin typeface="Open Sans"/>
                <a:ea typeface="Open Sans"/>
                <a:cs typeface="Open Sans"/>
                <a:sym typeface="Open Sans"/>
              </a:defRPr>
            </a:pPr>
            <a:r>
              <a:rPr kumimoji="0" lang="en-US" sz="800" b="0" i="0" u="none" strike="noStrike" kern="0" cap="none" spc="0" normalizeH="0" baseline="0" noProof="0" dirty="0">
                <a:ln>
                  <a:noFill/>
                </a:ln>
                <a:solidFill>
                  <a:srgbClr val="FFFFFF"/>
                </a:solidFill>
                <a:effectLst/>
                <a:uLnTx/>
                <a:uFillTx/>
                <a:latin typeface="Open Sans"/>
                <a:ea typeface="Open Sans"/>
                <a:cs typeface="Open Sans"/>
                <a:sym typeface="Open Sans"/>
              </a:rPr>
              <a:t>/</a:t>
            </a:r>
          </a:p>
          <a:p>
            <a:pPr marL="0" marR="0" lvl="0" indent="0" algn="l" defTabSz="825500" rtl="0" eaLnBrk="1" fontAlgn="auto" latinLnBrk="0" hangingPunct="0">
              <a:lnSpc>
                <a:spcPct val="100000"/>
              </a:lnSpc>
              <a:spcBef>
                <a:spcPts val="0"/>
              </a:spcBef>
              <a:spcAft>
                <a:spcPts val="0"/>
              </a:spcAft>
              <a:buClrTx/>
              <a:buSzTx/>
              <a:buFontTx/>
              <a:buNone/>
              <a:tabLst/>
              <a:defRPr sz="1500">
                <a:solidFill>
                  <a:srgbClr val="FFFFFF"/>
                </a:solidFill>
                <a:latin typeface="Open Sans"/>
                <a:ea typeface="Open Sans"/>
                <a:cs typeface="Open Sans"/>
                <a:sym typeface="Open Sans"/>
              </a:defRPr>
            </a:pPr>
            <a:r>
              <a:rPr kumimoji="0" lang="en-US" sz="800" b="0" i="0" u="none" strike="noStrike" kern="0" cap="none" spc="0" normalizeH="0" baseline="0" noProof="0" dirty="0">
                <a:ln>
                  <a:noFill/>
                </a:ln>
                <a:solidFill>
                  <a:srgbClr val="FFFFFF"/>
                </a:solidFill>
                <a:effectLst/>
                <a:uLnTx/>
                <a:uFillTx/>
                <a:latin typeface="Open Sans"/>
                <a:ea typeface="Open Sans"/>
                <a:cs typeface="Open Sans"/>
                <a:sym typeface="Open Sans"/>
              </a:rPr>
              <a:t>11</a:t>
            </a:r>
          </a:p>
          <a:p>
            <a:pPr marL="0" marR="0" lvl="0" indent="0" algn="l" defTabSz="825500" rtl="0" eaLnBrk="1" fontAlgn="auto" latinLnBrk="0" hangingPunct="0">
              <a:lnSpc>
                <a:spcPct val="100000"/>
              </a:lnSpc>
              <a:spcBef>
                <a:spcPts val="0"/>
              </a:spcBef>
              <a:spcAft>
                <a:spcPts val="0"/>
              </a:spcAft>
              <a:buClrTx/>
              <a:buSzTx/>
              <a:buFontTx/>
              <a:buNone/>
              <a:tabLst/>
              <a:defRPr sz="1500">
                <a:solidFill>
                  <a:srgbClr val="FFFFFF"/>
                </a:solidFill>
                <a:latin typeface="Open Sans"/>
                <a:ea typeface="Open Sans"/>
                <a:cs typeface="Open Sans"/>
                <a:sym typeface="Open Sans"/>
              </a:defRPr>
            </a:pPr>
            <a:r>
              <a:rPr kumimoji="0" lang="en-US" sz="800" b="0" i="0" u="none" strike="noStrike" kern="0" cap="none" spc="0" normalizeH="0" baseline="0" noProof="0" dirty="0">
                <a:ln>
                  <a:noFill/>
                </a:ln>
                <a:solidFill>
                  <a:srgbClr val="FFFFFF"/>
                </a:solidFill>
                <a:effectLst/>
                <a:uLnTx/>
                <a:uFillTx/>
                <a:latin typeface="Open Sans"/>
                <a:ea typeface="Open Sans"/>
                <a:cs typeface="Open Sans"/>
                <a:sym typeface="Open Sans"/>
              </a:rPr>
              <a:t>/</a:t>
            </a:r>
          </a:p>
          <a:p>
            <a:pPr marL="0" marR="0" lvl="0" indent="0" algn="l" defTabSz="825500" rtl="0" eaLnBrk="1" fontAlgn="auto" latinLnBrk="0" hangingPunct="0">
              <a:lnSpc>
                <a:spcPct val="100000"/>
              </a:lnSpc>
              <a:spcBef>
                <a:spcPts val="0"/>
              </a:spcBef>
              <a:spcAft>
                <a:spcPts val="0"/>
              </a:spcAft>
              <a:buClrTx/>
              <a:buSzTx/>
              <a:buFontTx/>
              <a:buNone/>
              <a:tabLst/>
              <a:defRPr sz="1500">
                <a:solidFill>
                  <a:srgbClr val="FFFFFF"/>
                </a:solidFill>
                <a:latin typeface="Open Sans"/>
                <a:ea typeface="Open Sans"/>
                <a:cs typeface="Open Sans"/>
                <a:sym typeface="Open Sans"/>
              </a:defRPr>
            </a:pPr>
            <a:r>
              <a:rPr kumimoji="0" lang="en-US" sz="800" b="0" i="0" u="none" strike="noStrike" kern="0" cap="none" spc="0" normalizeH="0" baseline="0" noProof="0" dirty="0">
                <a:ln>
                  <a:noFill/>
                </a:ln>
                <a:solidFill>
                  <a:srgbClr val="FFFFFF"/>
                </a:solidFill>
                <a:effectLst/>
                <a:uLnTx/>
                <a:uFillTx/>
                <a:latin typeface="Open Sans"/>
                <a:ea typeface="Open Sans"/>
                <a:cs typeface="Open Sans"/>
                <a:sym typeface="Open Sans"/>
              </a:rPr>
              <a:t>21</a:t>
            </a:r>
          </a:p>
        </p:txBody>
      </p:sp>
      <p:sp>
        <p:nvSpPr>
          <p:cNvPr id="47" name="Contents">
            <a:extLst>
              <a:ext uri="{FF2B5EF4-FFF2-40B4-BE49-F238E27FC236}">
                <a16:creationId xmlns:a16="http://schemas.microsoft.com/office/drawing/2014/main" id="{7FADBE03-B11C-3A42-B7A5-8CA43D0D0660}"/>
              </a:ext>
            </a:extLst>
          </p:cNvPr>
          <p:cNvSpPr txBox="1"/>
          <p:nvPr userDrawn="1"/>
        </p:nvSpPr>
        <p:spPr>
          <a:xfrm>
            <a:off x="1368427" y="1036320"/>
            <a:ext cx="5400164" cy="152633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b">
            <a:normAutofit fontScale="92500"/>
          </a:bodyPr>
          <a:lstStyle>
            <a:lvl1pPr algn="l">
              <a:lnSpc>
                <a:spcPct val="80000"/>
              </a:lnSpc>
              <a:defRPr sz="23000" spc="-460">
                <a:solidFill>
                  <a:srgbClr val="E4E498"/>
                </a:solidFill>
                <a:latin typeface="Open Sans Light"/>
                <a:ea typeface="Open Sans Light"/>
                <a:cs typeface="Open Sans Light"/>
                <a:sym typeface="Open Sans Light"/>
              </a:defRPr>
            </a:lvl1pPr>
          </a:lstStyle>
          <a:p>
            <a:pPr marL="0" marR="0" lvl="0" indent="0" algn="l" defTabSz="914400" rtl="0" eaLnBrk="1" fontAlgn="auto" latinLnBrk="0" hangingPunct="0">
              <a:lnSpc>
                <a:spcPct val="80000"/>
              </a:lnSpc>
              <a:spcBef>
                <a:spcPts val="0"/>
              </a:spcBef>
              <a:spcAft>
                <a:spcPts val="0"/>
              </a:spcAft>
              <a:buClrTx/>
              <a:buSzTx/>
              <a:buFontTx/>
              <a:buNone/>
              <a:tabLst/>
              <a:defRPr/>
            </a:pPr>
            <a:r>
              <a:rPr kumimoji="0" sz="11500" b="0" i="0" u="none" strike="noStrike" kern="0" cap="none" spc="-200" normalizeH="0" baseline="0" noProof="0" dirty="0">
                <a:ln>
                  <a:noFill/>
                </a:ln>
                <a:solidFill>
                  <a:srgbClr val="E4E498"/>
                </a:solidFill>
                <a:effectLst/>
                <a:uLnTx/>
                <a:uFillTx/>
                <a:latin typeface="Open Sans Light"/>
                <a:ea typeface="Open Sans Light"/>
                <a:cs typeface="Open Sans Light"/>
                <a:sym typeface="Open Sans Light"/>
              </a:rPr>
              <a:t>Contents</a:t>
            </a:r>
          </a:p>
        </p:txBody>
      </p:sp>
      <p:sp>
        <p:nvSpPr>
          <p:cNvPr id="51" name="Line">
            <a:extLst>
              <a:ext uri="{FF2B5EF4-FFF2-40B4-BE49-F238E27FC236}">
                <a16:creationId xmlns:a16="http://schemas.microsoft.com/office/drawing/2014/main" id="{DE7EFD39-C50E-4240-80E5-56205E3AA0A8}"/>
              </a:ext>
            </a:extLst>
          </p:cNvPr>
          <p:cNvSpPr/>
          <p:nvPr userDrawn="1"/>
        </p:nvSpPr>
        <p:spPr>
          <a:xfrm flipH="1" flipV="1">
            <a:off x="1483848" y="2834640"/>
            <a:ext cx="11417" cy="1448479"/>
          </a:xfrm>
          <a:prstGeom prst="line">
            <a:avLst/>
          </a:prstGeom>
          <a:noFill/>
          <a:ln w="12700" cap="flat">
            <a:solidFill>
              <a:srgbClr val="E4E498"/>
            </a:solidFill>
            <a:prstDash val="solid"/>
            <a:miter lim="400000"/>
          </a:ln>
          <a:effectLst/>
        </p:spPr>
        <p:txBody>
          <a:bodyPr wrap="square" lIns="50800" tIns="50800" rIns="50800" bIns="50800"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00000"/>
                </a:solidFill>
                <a:effectLst/>
                <a:uLnTx/>
                <a:uFillTx/>
                <a:latin typeface="Open Sans"/>
                <a:ea typeface="Open Sans"/>
                <a:cs typeface="Open Sans"/>
                <a:sym typeface="Open Sans"/>
              </a:rPr>
              <a:t>=</a:t>
            </a:r>
            <a:endParaRPr kumimoji="0" sz="900" b="0" i="0" u="none" strike="noStrike" kern="0" cap="none" spc="0" normalizeH="0" baseline="0" noProof="0" dirty="0">
              <a:ln>
                <a:noFill/>
              </a:ln>
              <a:solidFill>
                <a:srgbClr val="000000"/>
              </a:solidFill>
              <a:effectLst/>
              <a:uLnTx/>
              <a:uFillTx/>
              <a:latin typeface="Open Sans"/>
              <a:ea typeface="Open Sans"/>
              <a:cs typeface="Open Sans"/>
              <a:sym typeface="Open Sans"/>
            </a:endParaRPr>
          </a:p>
        </p:txBody>
      </p:sp>
      <p:sp>
        <p:nvSpPr>
          <p:cNvPr id="57" name="Text Placeholder 9">
            <a:extLst>
              <a:ext uri="{FF2B5EF4-FFF2-40B4-BE49-F238E27FC236}">
                <a16:creationId xmlns:a16="http://schemas.microsoft.com/office/drawing/2014/main" id="{603E355F-35A3-9748-9A15-364370862048}"/>
              </a:ext>
            </a:extLst>
          </p:cNvPr>
          <p:cNvSpPr>
            <a:spLocks noGrp="1"/>
          </p:cNvSpPr>
          <p:nvPr>
            <p:ph type="body" sz="quarter" idx="10" hasCustomPrompt="1"/>
          </p:nvPr>
        </p:nvSpPr>
        <p:spPr>
          <a:xfrm>
            <a:off x="1624372" y="2688070"/>
            <a:ext cx="917658" cy="944723"/>
          </a:xfrm>
        </p:spPr>
        <p:txBody>
          <a:bodyPr anchor="b"/>
          <a:lstStyle>
            <a:lvl1pPr algn="l">
              <a:lnSpc>
                <a:spcPct val="80000"/>
              </a:lnSpc>
              <a:spcBef>
                <a:spcPts val="0"/>
              </a:spcBef>
              <a:defRPr sz="6000" b="0" i="0" spc="-240" baseline="0">
                <a:solidFill>
                  <a:srgbClr val="E3E48D"/>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XX</a:t>
            </a:r>
          </a:p>
        </p:txBody>
      </p:sp>
      <p:sp>
        <p:nvSpPr>
          <p:cNvPr id="59" name="Text Placeholder 9">
            <a:extLst>
              <a:ext uri="{FF2B5EF4-FFF2-40B4-BE49-F238E27FC236}">
                <a16:creationId xmlns:a16="http://schemas.microsoft.com/office/drawing/2014/main" id="{18DE745C-368A-B046-A579-73E0F447A56B}"/>
              </a:ext>
            </a:extLst>
          </p:cNvPr>
          <p:cNvSpPr>
            <a:spLocks noGrp="1"/>
          </p:cNvSpPr>
          <p:nvPr>
            <p:ph type="body" sz="quarter" idx="12" hasCustomPrompt="1"/>
          </p:nvPr>
        </p:nvSpPr>
        <p:spPr>
          <a:xfrm>
            <a:off x="1690360" y="3869701"/>
            <a:ext cx="1420486" cy="454482"/>
          </a:xfrm>
        </p:spPr>
        <p:txBody>
          <a:bodyPr anchor="t"/>
          <a:lstStyle>
            <a:lvl1pPr algn="l">
              <a:lnSpc>
                <a:spcPct val="100000"/>
              </a:lnSpc>
              <a:spcBef>
                <a:spcPts val="0"/>
              </a:spcBef>
              <a:defRPr sz="800" b="0" i="0" spc="0"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sz="800"/>
              <a:t>Lorem ipsum dolor sit </a:t>
            </a:r>
            <a:r>
              <a:rPr lang="en-US" sz="800" err="1"/>
              <a:t>amet</a:t>
            </a:r>
            <a:r>
              <a:rPr lang="en-US" sz="800"/>
              <a:t>, </a:t>
            </a:r>
            <a:r>
              <a:rPr lang="en-US" sz="800" err="1"/>
              <a:t>consectetur</a:t>
            </a:r>
            <a:r>
              <a:rPr lang="en-US" sz="800"/>
              <a:t> </a:t>
            </a:r>
            <a:r>
              <a:rPr lang="en-US" sz="800" err="1"/>
              <a:t>adipiscing</a:t>
            </a:r>
            <a:r>
              <a:rPr lang="en-US" sz="800"/>
              <a:t> </a:t>
            </a:r>
            <a:r>
              <a:rPr lang="en-US" sz="800" err="1"/>
              <a:t>elit</a:t>
            </a:r>
            <a:r>
              <a:rPr lang="en-US" sz="800"/>
              <a:t>. </a:t>
            </a:r>
            <a:r>
              <a:rPr lang="en-US" sz="800" err="1"/>
              <a:t>Etiam</a:t>
            </a:r>
            <a:r>
              <a:rPr lang="en-US" sz="800"/>
              <a:t> </a:t>
            </a:r>
            <a:r>
              <a:rPr lang="en-US" sz="800" err="1"/>
              <a:t>efficitur</a:t>
            </a:r>
            <a:r>
              <a:rPr lang="en-US" sz="800"/>
              <a:t> </a:t>
            </a:r>
            <a:r>
              <a:rPr lang="en-US" sz="800" err="1"/>
              <a:t>consectetur</a:t>
            </a:r>
            <a:endParaRPr lang="en-US" sz="800"/>
          </a:p>
        </p:txBody>
      </p:sp>
      <p:sp>
        <p:nvSpPr>
          <p:cNvPr id="60" name="Text Placeholder 9">
            <a:extLst>
              <a:ext uri="{FF2B5EF4-FFF2-40B4-BE49-F238E27FC236}">
                <a16:creationId xmlns:a16="http://schemas.microsoft.com/office/drawing/2014/main" id="{87838A43-F95B-0E45-A3AA-8BE57D4B33DF}"/>
              </a:ext>
            </a:extLst>
          </p:cNvPr>
          <p:cNvSpPr>
            <a:spLocks noGrp="1"/>
          </p:cNvSpPr>
          <p:nvPr>
            <p:ph type="body" sz="quarter" idx="13" hasCustomPrompt="1"/>
          </p:nvPr>
        </p:nvSpPr>
        <p:spPr>
          <a:xfrm>
            <a:off x="1690360" y="5535147"/>
            <a:ext cx="1420486" cy="210863"/>
          </a:xfrm>
        </p:spPr>
        <p:txBody>
          <a:bodyPr anchor="b"/>
          <a:lstStyle>
            <a:lvl1pPr algn="l">
              <a:lnSpc>
                <a:spcPct val="80000"/>
              </a:lnSpc>
              <a:spcBef>
                <a:spcPts val="0"/>
              </a:spcBef>
              <a:defRPr sz="1000" b="1" i="1" spc="3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SECTION TITLE</a:t>
            </a:r>
          </a:p>
        </p:txBody>
      </p:sp>
      <p:sp>
        <p:nvSpPr>
          <p:cNvPr id="61" name="Line">
            <a:extLst>
              <a:ext uri="{FF2B5EF4-FFF2-40B4-BE49-F238E27FC236}">
                <a16:creationId xmlns:a16="http://schemas.microsoft.com/office/drawing/2014/main" id="{635AF867-B422-384F-A1E1-66CC03BA56DC}"/>
              </a:ext>
            </a:extLst>
          </p:cNvPr>
          <p:cNvSpPr/>
          <p:nvPr userDrawn="1"/>
        </p:nvSpPr>
        <p:spPr>
          <a:xfrm flipH="1" flipV="1">
            <a:off x="1483848" y="4812296"/>
            <a:ext cx="11417" cy="1448479"/>
          </a:xfrm>
          <a:prstGeom prst="line">
            <a:avLst/>
          </a:prstGeom>
          <a:noFill/>
          <a:ln w="12700" cap="flat">
            <a:solidFill>
              <a:srgbClr val="E4E498"/>
            </a:solidFill>
            <a:prstDash val="solid"/>
            <a:miter lim="400000"/>
          </a:ln>
          <a:effectLst/>
        </p:spPr>
        <p:txBody>
          <a:bodyPr wrap="square" lIns="50800" tIns="50800" rIns="50800" bIns="50800"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00000"/>
                </a:solidFill>
                <a:effectLst/>
                <a:uLnTx/>
                <a:uFillTx/>
                <a:latin typeface="Open Sans"/>
                <a:ea typeface="Open Sans"/>
                <a:cs typeface="Open Sans"/>
                <a:sym typeface="Open Sans"/>
              </a:rPr>
              <a:t>=</a:t>
            </a:r>
            <a:endParaRPr kumimoji="0" sz="900" b="0" i="0" u="none" strike="noStrike" kern="0" cap="none" spc="0" normalizeH="0" baseline="0" noProof="0" dirty="0">
              <a:ln>
                <a:noFill/>
              </a:ln>
              <a:solidFill>
                <a:srgbClr val="000000"/>
              </a:solidFill>
              <a:effectLst/>
              <a:uLnTx/>
              <a:uFillTx/>
              <a:latin typeface="Open Sans"/>
              <a:ea typeface="Open Sans"/>
              <a:cs typeface="Open Sans"/>
              <a:sym typeface="Open Sans"/>
            </a:endParaRPr>
          </a:p>
        </p:txBody>
      </p:sp>
      <p:sp>
        <p:nvSpPr>
          <p:cNvPr id="62" name="Text Placeholder 9">
            <a:extLst>
              <a:ext uri="{FF2B5EF4-FFF2-40B4-BE49-F238E27FC236}">
                <a16:creationId xmlns:a16="http://schemas.microsoft.com/office/drawing/2014/main" id="{FF360C0D-5FA1-4049-93E1-71B77F0FCA3A}"/>
              </a:ext>
            </a:extLst>
          </p:cNvPr>
          <p:cNvSpPr>
            <a:spLocks noGrp="1"/>
          </p:cNvSpPr>
          <p:nvPr>
            <p:ph type="body" sz="quarter" idx="14" hasCustomPrompt="1"/>
          </p:nvPr>
        </p:nvSpPr>
        <p:spPr>
          <a:xfrm>
            <a:off x="1624372" y="4665726"/>
            <a:ext cx="917658" cy="944723"/>
          </a:xfrm>
        </p:spPr>
        <p:txBody>
          <a:bodyPr anchor="b"/>
          <a:lstStyle>
            <a:lvl1pPr algn="l">
              <a:lnSpc>
                <a:spcPct val="80000"/>
              </a:lnSpc>
              <a:spcBef>
                <a:spcPts val="0"/>
              </a:spcBef>
              <a:defRPr sz="6000" b="0" i="0" spc="-240" baseline="0">
                <a:solidFill>
                  <a:srgbClr val="E3E48D"/>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XX</a:t>
            </a:r>
          </a:p>
        </p:txBody>
      </p:sp>
      <p:sp>
        <p:nvSpPr>
          <p:cNvPr id="63" name="Text Placeholder 9">
            <a:extLst>
              <a:ext uri="{FF2B5EF4-FFF2-40B4-BE49-F238E27FC236}">
                <a16:creationId xmlns:a16="http://schemas.microsoft.com/office/drawing/2014/main" id="{3EEAE72E-1FEA-DD48-BA31-A6B5C8472A31}"/>
              </a:ext>
            </a:extLst>
          </p:cNvPr>
          <p:cNvSpPr>
            <a:spLocks noGrp="1"/>
          </p:cNvSpPr>
          <p:nvPr>
            <p:ph type="body" sz="quarter" idx="15" hasCustomPrompt="1"/>
          </p:nvPr>
        </p:nvSpPr>
        <p:spPr>
          <a:xfrm>
            <a:off x="1690360" y="5847357"/>
            <a:ext cx="1420486" cy="454482"/>
          </a:xfrm>
        </p:spPr>
        <p:txBody>
          <a:bodyPr anchor="t"/>
          <a:lstStyle>
            <a:lvl1pPr algn="l">
              <a:lnSpc>
                <a:spcPct val="100000"/>
              </a:lnSpc>
              <a:spcBef>
                <a:spcPts val="0"/>
              </a:spcBef>
              <a:defRPr sz="800" b="0" i="0" spc="0"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sz="800"/>
              <a:t>Lorem ipsum dolor sit </a:t>
            </a:r>
            <a:r>
              <a:rPr lang="en-US" sz="800" err="1"/>
              <a:t>amet</a:t>
            </a:r>
            <a:r>
              <a:rPr lang="en-US" sz="800"/>
              <a:t>, </a:t>
            </a:r>
            <a:r>
              <a:rPr lang="en-US" sz="800" err="1"/>
              <a:t>consectetur</a:t>
            </a:r>
            <a:r>
              <a:rPr lang="en-US" sz="800"/>
              <a:t> </a:t>
            </a:r>
            <a:r>
              <a:rPr lang="en-US" sz="800" err="1"/>
              <a:t>adipiscing</a:t>
            </a:r>
            <a:r>
              <a:rPr lang="en-US" sz="800"/>
              <a:t> </a:t>
            </a:r>
            <a:r>
              <a:rPr lang="en-US" sz="800" err="1"/>
              <a:t>elit</a:t>
            </a:r>
            <a:r>
              <a:rPr lang="en-US" sz="800"/>
              <a:t>. </a:t>
            </a:r>
            <a:r>
              <a:rPr lang="en-US" sz="800" err="1"/>
              <a:t>Etiam</a:t>
            </a:r>
            <a:r>
              <a:rPr lang="en-US" sz="800"/>
              <a:t> </a:t>
            </a:r>
            <a:r>
              <a:rPr lang="en-US" sz="800" err="1"/>
              <a:t>efficitur</a:t>
            </a:r>
            <a:r>
              <a:rPr lang="en-US" sz="800"/>
              <a:t> </a:t>
            </a:r>
            <a:r>
              <a:rPr lang="en-US" sz="800" err="1"/>
              <a:t>consectetur</a:t>
            </a:r>
            <a:endParaRPr lang="en-US" sz="800"/>
          </a:p>
        </p:txBody>
      </p:sp>
      <p:sp>
        <p:nvSpPr>
          <p:cNvPr id="72" name="Text Placeholder 9">
            <a:extLst>
              <a:ext uri="{FF2B5EF4-FFF2-40B4-BE49-F238E27FC236}">
                <a16:creationId xmlns:a16="http://schemas.microsoft.com/office/drawing/2014/main" id="{25ACE497-A120-3F4D-BD90-0C150E8EAD28}"/>
              </a:ext>
            </a:extLst>
          </p:cNvPr>
          <p:cNvSpPr>
            <a:spLocks noGrp="1"/>
          </p:cNvSpPr>
          <p:nvPr>
            <p:ph type="body" sz="quarter" idx="16" hasCustomPrompt="1"/>
          </p:nvPr>
        </p:nvSpPr>
        <p:spPr>
          <a:xfrm>
            <a:off x="4337869" y="3557491"/>
            <a:ext cx="1420486" cy="210863"/>
          </a:xfrm>
        </p:spPr>
        <p:txBody>
          <a:bodyPr anchor="b"/>
          <a:lstStyle>
            <a:lvl1pPr algn="l">
              <a:lnSpc>
                <a:spcPct val="80000"/>
              </a:lnSpc>
              <a:spcBef>
                <a:spcPts val="0"/>
              </a:spcBef>
              <a:defRPr sz="1000" b="1" i="1" spc="3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SECTION TITLE</a:t>
            </a:r>
          </a:p>
        </p:txBody>
      </p:sp>
      <p:sp>
        <p:nvSpPr>
          <p:cNvPr id="73" name="Line">
            <a:extLst>
              <a:ext uri="{FF2B5EF4-FFF2-40B4-BE49-F238E27FC236}">
                <a16:creationId xmlns:a16="http://schemas.microsoft.com/office/drawing/2014/main" id="{A5C3472F-0D53-2D4F-8B23-345B5B42AE0B}"/>
              </a:ext>
            </a:extLst>
          </p:cNvPr>
          <p:cNvSpPr/>
          <p:nvPr userDrawn="1"/>
        </p:nvSpPr>
        <p:spPr>
          <a:xfrm flipH="1" flipV="1">
            <a:off x="4131357" y="2834640"/>
            <a:ext cx="11417" cy="1448479"/>
          </a:xfrm>
          <a:prstGeom prst="line">
            <a:avLst/>
          </a:prstGeom>
          <a:noFill/>
          <a:ln w="12700" cap="flat">
            <a:solidFill>
              <a:srgbClr val="E4E498"/>
            </a:solidFill>
            <a:prstDash val="solid"/>
            <a:miter lim="400000"/>
          </a:ln>
          <a:effectLst/>
        </p:spPr>
        <p:txBody>
          <a:bodyPr wrap="square" lIns="50800" tIns="50800" rIns="50800" bIns="50800"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00000"/>
                </a:solidFill>
                <a:effectLst/>
                <a:uLnTx/>
                <a:uFillTx/>
                <a:latin typeface="Open Sans"/>
                <a:ea typeface="Open Sans"/>
                <a:cs typeface="Open Sans"/>
                <a:sym typeface="Open Sans"/>
              </a:rPr>
              <a:t>=</a:t>
            </a:r>
            <a:endParaRPr kumimoji="0" sz="900" b="0" i="0" u="none" strike="noStrike" kern="0" cap="none" spc="0" normalizeH="0" baseline="0" noProof="0" dirty="0">
              <a:ln>
                <a:noFill/>
              </a:ln>
              <a:solidFill>
                <a:srgbClr val="000000"/>
              </a:solidFill>
              <a:effectLst/>
              <a:uLnTx/>
              <a:uFillTx/>
              <a:latin typeface="Open Sans"/>
              <a:ea typeface="Open Sans"/>
              <a:cs typeface="Open Sans"/>
              <a:sym typeface="Open Sans"/>
            </a:endParaRPr>
          </a:p>
        </p:txBody>
      </p:sp>
      <p:sp>
        <p:nvSpPr>
          <p:cNvPr id="74" name="Text Placeholder 9">
            <a:extLst>
              <a:ext uri="{FF2B5EF4-FFF2-40B4-BE49-F238E27FC236}">
                <a16:creationId xmlns:a16="http://schemas.microsoft.com/office/drawing/2014/main" id="{071B9552-698C-CF40-817E-1470A217E458}"/>
              </a:ext>
            </a:extLst>
          </p:cNvPr>
          <p:cNvSpPr>
            <a:spLocks noGrp="1"/>
          </p:cNvSpPr>
          <p:nvPr>
            <p:ph type="body" sz="quarter" idx="17" hasCustomPrompt="1"/>
          </p:nvPr>
        </p:nvSpPr>
        <p:spPr>
          <a:xfrm>
            <a:off x="4271881" y="2688070"/>
            <a:ext cx="917658" cy="944723"/>
          </a:xfrm>
        </p:spPr>
        <p:txBody>
          <a:bodyPr anchor="b"/>
          <a:lstStyle>
            <a:lvl1pPr algn="l">
              <a:lnSpc>
                <a:spcPct val="80000"/>
              </a:lnSpc>
              <a:spcBef>
                <a:spcPts val="0"/>
              </a:spcBef>
              <a:defRPr sz="6000" b="0" i="0" spc="-240" baseline="0">
                <a:solidFill>
                  <a:srgbClr val="E3E48D"/>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XX</a:t>
            </a:r>
          </a:p>
        </p:txBody>
      </p:sp>
      <p:sp>
        <p:nvSpPr>
          <p:cNvPr id="75" name="Text Placeholder 9">
            <a:extLst>
              <a:ext uri="{FF2B5EF4-FFF2-40B4-BE49-F238E27FC236}">
                <a16:creationId xmlns:a16="http://schemas.microsoft.com/office/drawing/2014/main" id="{4CD35CDB-565E-5A46-92D7-FB8E6BB22623}"/>
              </a:ext>
            </a:extLst>
          </p:cNvPr>
          <p:cNvSpPr>
            <a:spLocks noGrp="1"/>
          </p:cNvSpPr>
          <p:nvPr>
            <p:ph type="body" sz="quarter" idx="18" hasCustomPrompt="1"/>
          </p:nvPr>
        </p:nvSpPr>
        <p:spPr>
          <a:xfrm>
            <a:off x="4337869" y="3869701"/>
            <a:ext cx="1420486" cy="454482"/>
          </a:xfrm>
        </p:spPr>
        <p:txBody>
          <a:bodyPr anchor="t"/>
          <a:lstStyle>
            <a:lvl1pPr algn="l">
              <a:lnSpc>
                <a:spcPct val="100000"/>
              </a:lnSpc>
              <a:spcBef>
                <a:spcPts val="0"/>
              </a:spcBef>
              <a:defRPr sz="800" b="0" i="0" spc="0"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sz="800"/>
              <a:t>Lorem ipsum dolor sit </a:t>
            </a:r>
            <a:r>
              <a:rPr lang="en-US" sz="800" err="1"/>
              <a:t>amet</a:t>
            </a:r>
            <a:r>
              <a:rPr lang="en-US" sz="800"/>
              <a:t>, </a:t>
            </a:r>
            <a:r>
              <a:rPr lang="en-US" sz="800" err="1"/>
              <a:t>consectetur</a:t>
            </a:r>
            <a:r>
              <a:rPr lang="en-US" sz="800"/>
              <a:t> </a:t>
            </a:r>
            <a:r>
              <a:rPr lang="en-US" sz="800" err="1"/>
              <a:t>adipiscing</a:t>
            </a:r>
            <a:r>
              <a:rPr lang="en-US" sz="800"/>
              <a:t> </a:t>
            </a:r>
            <a:r>
              <a:rPr lang="en-US" sz="800" err="1"/>
              <a:t>elit</a:t>
            </a:r>
            <a:r>
              <a:rPr lang="en-US" sz="800"/>
              <a:t>. </a:t>
            </a:r>
            <a:r>
              <a:rPr lang="en-US" sz="800" err="1"/>
              <a:t>Etiam</a:t>
            </a:r>
            <a:r>
              <a:rPr lang="en-US" sz="800"/>
              <a:t> </a:t>
            </a:r>
            <a:r>
              <a:rPr lang="en-US" sz="800" err="1"/>
              <a:t>efficitur</a:t>
            </a:r>
            <a:r>
              <a:rPr lang="en-US" sz="800"/>
              <a:t> </a:t>
            </a:r>
            <a:r>
              <a:rPr lang="en-US" sz="800" err="1"/>
              <a:t>consectetur</a:t>
            </a:r>
            <a:endParaRPr lang="en-US" sz="800"/>
          </a:p>
        </p:txBody>
      </p:sp>
      <p:sp>
        <p:nvSpPr>
          <p:cNvPr id="76" name="Text Placeholder 9">
            <a:extLst>
              <a:ext uri="{FF2B5EF4-FFF2-40B4-BE49-F238E27FC236}">
                <a16:creationId xmlns:a16="http://schemas.microsoft.com/office/drawing/2014/main" id="{351CF466-0EFE-B247-B985-14F9186E0E4D}"/>
              </a:ext>
            </a:extLst>
          </p:cNvPr>
          <p:cNvSpPr>
            <a:spLocks noGrp="1"/>
          </p:cNvSpPr>
          <p:nvPr>
            <p:ph type="body" sz="quarter" idx="19" hasCustomPrompt="1"/>
          </p:nvPr>
        </p:nvSpPr>
        <p:spPr>
          <a:xfrm>
            <a:off x="4337869" y="5535147"/>
            <a:ext cx="1420486" cy="210863"/>
          </a:xfrm>
        </p:spPr>
        <p:txBody>
          <a:bodyPr anchor="b"/>
          <a:lstStyle>
            <a:lvl1pPr algn="l">
              <a:lnSpc>
                <a:spcPct val="80000"/>
              </a:lnSpc>
              <a:spcBef>
                <a:spcPts val="0"/>
              </a:spcBef>
              <a:defRPr sz="1000" b="1" i="1" spc="3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SECTION TITLE</a:t>
            </a:r>
          </a:p>
        </p:txBody>
      </p:sp>
      <p:sp>
        <p:nvSpPr>
          <p:cNvPr id="77" name="Line">
            <a:extLst>
              <a:ext uri="{FF2B5EF4-FFF2-40B4-BE49-F238E27FC236}">
                <a16:creationId xmlns:a16="http://schemas.microsoft.com/office/drawing/2014/main" id="{6A6AF7B3-FAFA-4449-ACB3-88CD693C973A}"/>
              </a:ext>
            </a:extLst>
          </p:cNvPr>
          <p:cNvSpPr/>
          <p:nvPr userDrawn="1"/>
        </p:nvSpPr>
        <p:spPr>
          <a:xfrm flipH="1" flipV="1">
            <a:off x="4131357" y="4812296"/>
            <a:ext cx="11417" cy="1448479"/>
          </a:xfrm>
          <a:prstGeom prst="line">
            <a:avLst/>
          </a:prstGeom>
          <a:noFill/>
          <a:ln w="12700" cap="flat">
            <a:solidFill>
              <a:srgbClr val="E4E498"/>
            </a:solidFill>
            <a:prstDash val="solid"/>
            <a:miter lim="400000"/>
          </a:ln>
          <a:effectLst/>
        </p:spPr>
        <p:txBody>
          <a:bodyPr wrap="square" lIns="50800" tIns="50800" rIns="50800" bIns="50800"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00000"/>
                </a:solidFill>
                <a:effectLst/>
                <a:uLnTx/>
                <a:uFillTx/>
                <a:latin typeface="Open Sans"/>
                <a:ea typeface="Open Sans"/>
                <a:cs typeface="Open Sans"/>
                <a:sym typeface="Open Sans"/>
              </a:rPr>
              <a:t>=</a:t>
            </a:r>
            <a:endParaRPr kumimoji="0" sz="900" b="0" i="0" u="none" strike="noStrike" kern="0" cap="none" spc="0" normalizeH="0" baseline="0" noProof="0" dirty="0">
              <a:ln>
                <a:noFill/>
              </a:ln>
              <a:solidFill>
                <a:srgbClr val="000000"/>
              </a:solidFill>
              <a:effectLst/>
              <a:uLnTx/>
              <a:uFillTx/>
              <a:latin typeface="Open Sans"/>
              <a:ea typeface="Open Sans"/>
              <a:cs typeface="Open Sans"/>
              <a:sym typeface="Open Sans"/>
            </a:endParaRPr>
          </a:p>
        </p:txBody>
      </p:sp>
      <p:sp>
        <p:nvSpPr>
          <p:cNvPr id="78" name="Text Placeholder 9">
            <a:extLst>
              <a:ext uri="{FF2B5EF4-FFF2-40B4-BE49-F238E27FC236}">
                <a16:creationId xmlns:a16="http://schemas.microsoft.com/office/drawing/2014/main" id="{47DC784D-7D55-2842-A3C8-75E5FED68B1C}"/>
              </a:ext>
            </a:extLst>
          </p:cNvPr>
          <p:cNvSpPr>
            <a:spLocks noGrp="1"/>
          </p:cNvSpPr>
          <p:nvPr>
            <p:ph type="body" sz="quarter" idx="20" hasCustomPrompt="1"/>
          </p:nvPr>
        </p:nvSpPr>
        <p:spPr>
          <a:xfrm>
            <a:off x="4271881" y="4665726"/>
            <a:ext cx="917658" cy="944723"/>
          </a:xfrm>
        </p:spPr>
        <p:txBody>
          <a:bodyPr anchor="b"/>
          <a:lstStyle>
            <a:lvl1pPr algn="l">
              <a:lnSpc>
                <a:spcPct val="80000"/>
              </a:lnSpc>
              <a:spcBef>
                <a:spcPts val="0"/>
              </a:spcBef>
              <a:defRPr sz="6000" b="0" i="0" spc="-240" baseline="0">
                <a:solidFill>
                  <a:srgbClr val="E3E48D"/>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XX</a:t>
            </a:r>
          </a:p>
        </p:txBody>
      </p:sp>
      <p:sp>
        <p:nvSpPr>
          <p:cNvPr id="79" name="Text Placeholder 9">
            <a:extLst>
              <a:ext uri="{FF2B5EF4-FFF2-40B4-BE49-F238E27FC236}">
                <a16:creationId xmlns:a16="http://schemas.microsoft.com/office/drawing/2014/main" id="{D2E25B9A-689B-514C-9292-E86B52FB26F2}"/>
              </a:ext>
            </a:extLst>
          </p:cNvPr>
          <p:cNvSpPr>
            <a:spLocks noGrp="1"/>
          </p:cNvSpPr>
          <p:nvPr>
            <p:ph type="body" sz="quarter" idx="21" hasCustomPrompt="1"/>
          </p:nvPr>
        </p:nvSpPr>
        <p:spPr>
          <a:xfrm>
            <a:off x="4337869" y="5847357"/>
            <a:ext cx="1420486" cy="454482"/>
          </a:xfrm>
        </p:spPr>
        <p:txBody>
          <a:bodyPr anchor="t"/>
          <a:lstStyle>
            <a:lvl1pPr algn="l">
              <a:lnSpc>
                <a:spcPct val="100000"/>
              </a:lnSpc>
              <a:spcBef>
                <a:spcPts val="0"/>
              </a:spcBef>
              <a:defRPr sz="800" b="0" i="0" spc="0"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sz="800"/>
              <a:t>Lorem ipsum dolor sit </a:t>
            </a:r>
            <a:r>
              <a:rPr lang="en-US" sz="800" err="1"/>
              <a:t>amet</a:t>
            </a:r>
            <a:r>
              <a:rPr lang="en-US" sz="800"/>
              <a:t>, </a:t>
            </a:r>
            <a:r>
              <a:rPr lang="en-US" sz="800" err="1"/>
              <a:t>consectetur</a:t>
            </a:r>
            <a:r>
              <a:rPr lang="en-US" sz="800"/>
              <a:t> </a:t>
            </a:r>
            <a:r>
              <a:rPr lang="en-US" sz="800" err="1"/>
              <a:t>adipiscing</a:t>
            </a:r>
            <a:r>
              <a:rPr lang="en-US" sz="800"/>
              <a:t> </a:t>
            </a:r>
            <a:r>
              <a:rPr lang="en-US" sz="800" err="1"/>
              <a:t>elit</a:t>
            </a:r>
            <a:r>
              <a:rPr lang="en-US" sz="800"/>
              <a:t>. </a:t>
            </a:r>
            <a:r>
              <a:rPr lang="en-US" sz="800" err="1"/>
              <a:t>Etiam</a:t>
            </a:r>
            <a:r>
              <a:rPr lang="en-US" sz="800"/>
              <a:t> </a:t>
            </a:r>
            <a:r>
              <a:rPr lang="en-US" sz="800" err="1"/>
              <a:t>efficitur</a:t>
            </a:r>
            <a:r>
              <a:rPr lang="en-US" sz="800"/>
              <a:t> </a:t>
            </a:r>
            <a:r>
              <a:rPr lang="en-US" sz="800" err="1"/>
              <a:t>consectetur</a:t>
            </a:r>
            <a:endParaRPr lang="en-US" sz="800"/>
          </a:p>
        </p:txBody>
      </p:sp>
      <p:sp>
        <p:nvSpPr>
          <p:cNvPr id="80" name="Text Placeholder 9">
            <a:extLst>
              <a:ext uri="{FF2B5EF4-FFF2-40B4-BE49-F238E27FC236}">
                <a16:creationId xmlns:a16="http://schemas.microsoft.com/office/drawing/2014/main" id="{662491F0-6432-DA49-909D-1E1C7AE7268D}"/>
              </a:ext>
            </a:extLst>
          </p:cNvPr>
          <p:cNvSpPr>
            <a:spLocks noGrp="1"/>
          </p:cNvSpPr>
          <p:nvPr>
            <p:ph type="body" sz="quarter" idx="22" hasCustomPrompt="1"/>
          </p:nvPr>
        </p:nvSpPr>
        <p:spPr>
          <a:xfrm>
            <a:off x="6996011" y="3557491"/>
            <a:ext cx="1420486" cy="210863"/>
          </a:xfrm>
        </p:spPr>
        <p:txBody>
          <a:bodyPr anchor="b"/>
          <a:lstStyle>
            <a:lvl1pPr algn="l">
              <a:lnSpc>
                <a:spcPct val="80000"/>
              </a:lnSpc>
              <a:spcBef>
                <a:spcPts val="0"/>
              </a:spcBef>
              <a:defRPr sz="1000" b="1" i="1" spc="3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SECTION TITLE</a:t>
            </a:r>
          </a:p>
        </p:txBody>
      </p:sp>
      <p:sp>
        <p:nvSpPr>
          <p:cNvPr id="81" name="Line">
            <a:extLst>
              <a:ext uri="{FF2B5EF4-FFF2-40B4-BE49-F238E27FC236}">
                <a16:creationId xmlns:a16="http://schemas.microsoft.com/office/drawing/2014/main" id="{6F01E941-078F-CE4C-A3E6-AEA949648E82}"/>
              </a:ext>
            </a:extLst>
          </p:cNvPr>
          <p:cNvSpPr/>
          <p:nvPr userDrawn="1"/>
        </p:nvSpPr>
        <p:spPr>
          <a:xfrm flipH="1" flipV="1">
            <a:off x="6789499" y="2834640"/>
            <a:ext cx="11417" cy="1448479"/>
          </a:xfrm>
          <a:prstGeom prst="line">
            <a:avLst/>
          </a:prstGeom>
          <a:noFill/>
          <a:ln w="12700" cap="flat">
            <a:solidFill>
              <a:srgbClr val="E4E498"/>
            </a:solidFill>
            <a:prstDash val="solid"/>
            <a:miter lim="400000"/>
          </a:ln>
          <a:effectLst/>
        </p:spPr>
        <p:txBody>
          <a:bodyPr wrap="square" lIns="50800" tIns="50800" rIns="50800" bIns="50800"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00000"/>
                </a:solidFill>
                <a:effectLst/>
                <a:uLnTx/>
                <a:uFillTx/>
                <a:latin typeface="Open Sans"/>
                <a:ea typeface="Open Sans"/>
                <a:cs typeface="Open Sans"/>
                <a:sym typeface="Open Sans"/>
              </a:rPr>
              <a:t>=</a:t>
            </a:r>
            <a:endParaRPr kumimoji="0" sz="900" b="0" i="0" u="none" strike="noStrike" kern="0" cap="none" spc="0" normalizeH="0" baseline="0" noProof="0" dirty="0">
              <a:ln>
                <a:noFill/>
              </a:ln>
              <a:solidFill>
                <a:srgbClr val="000000"/>
              </a:solidFill>
              <a:effectLst/>
              <a:uLnTx/>
              <a:uFillTx/>
              <a:latin typeface="Open Sans"/>
              <a:ea typeface="Open Sans"/>
              <a:cs typeface="Open Sans"/>
              <a:sym typeface="Open Sans"/>
            </a:endParaRPr>
          </a:p>
        </p:txBody>
      </p:sp>
      <p:sp>
        <p:nvSpPr>
          <p:cNvPr id="82" name="Text Placeholder 9">
            <a:extLst>
              <a:ext uri="{FF2B5EF4-FFF2-40B4-BE49-F238E27FC236}">
                <a16:creationId xmlns:a16="http://schemas.microsoft.com/office/drawing/2014/main" id="{2554191C-8697-0747-9A59-3982AAECE729}"/>
              </a:ext>
            </a:extLst>
          </p:cNvPr>
          <p:cNvSpPr>
            <a:spLocks noGrp="1"/>
          </p:cNvSpPr>
          <p:nvPr>
            <p:ph type="body" sz="quarter" idx="23" hasCustomPrompt="1"/>
          </p:nvPr>
        </p:nvSpPr>
        <p:spPr>
          <a:xfrm>
            <a:off x="6930023" y="2688070"/>
            <a:ext cx="917658" cy="944723"/>
          </a:xfrm>
        </p:spPr>
        <p:txBody>
          <a:bodyPr anchor="b"/>
          <a:lstStyle>
            <a:lvl1pPr algn="l">
              <a:lnSpc>
                <a:spcPct val="80000"/>
              </a:lnSpc>
              <a:spcBef>
                <a:spcPts val="0"/>
              </a:spcBef>
              <a:defRPr sz="6000" b="0" i="0" spc="-240" baseline="0">
                <a:solidFill>
                  <a:srgbClr val="E3E48D"/>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XX</a:t>
            </a:r>
          </a:p>
        </p:txBody>
      </p:sp>
      <p:sp>
        <p:nvSpPr>
          <p:cNvPr id="83" name="Text Placeholder 9">
            <a:extLst>
              <a:ext uri="{FF2B5EF4-FFF2-40B4-BE49-F238E27FC236}">
                <a16:creationId xmlns:a16="http://schemas.microsoft.com/office/drawing/2014/main" id="{EDAFDED8-6DE0-534E-AB09-550495709041}"/>
              </a:ext>
            </a:extLst>
          </p:cNvPr>
          <p:cNvSpPr>
            <a:spLocks noGrp="1"/>
          </p:cNvSpPr>
          <p:nvPr>
            <p:ph type="body" sz="quarter" idx="24" hasCustomPrompt="1"/>
          </p:nvPr>
        </p:nvSpPr>
        <p:spPr>
          <a:xfrm>
            <a:off x="6996011" y="3869701"/>
            <a:ext cx="1420486" cy="454482"/>
          </a:xfrm>
        </p:spPr>
        <p:txBody>
          <a:bodyPr anchor="t"/>
          <a:lstStyle>
            <a:lvl1pPr algn="l">
              <a:lnSpc>
                <a:spcPct val="100000"/>
              </a:lnSpc>
              <a:spcBef>
                <a:spcPts val="0"/>
              </a:spcBef>
              <a:defRPr sz="800" b="0" i="0" spc="0"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sz="800"/>
              <a:t>Lorem ipsum dolor sit </a:t>
            </a:r>
            <a:r>
              <a:rPr lang="en-US" sz="800" err="1"/>
              <a:t>amet</a:t>
            </a:r>
            <a:r>
              <a:rPr lang="en-US" sz="800"/>
              <a:t>, </a:t>
            </a:r>
            <a:r>
              <a:rPr lang="en-US" sz="800" err="1"/>
              <a:t>consectetur</a:t>
            </a:r>
            <a:r>
              <a:rPr lang="en-US" sz="800"/>
              <a:t> </a:t>
            </a:r>
            <a:r>
              <a:rPr lang="en-US" sz="800" err="1"/>
              <a:t>adipiscing</a:t>
            </a:r>
            <a:r>
              <a:rPr lang="en-US" sz="800"/>
              <a:t> </a:t>
            </a:r>
            <a:r>
              <a:rPr lang="en-US" sz="800" err="1"/>
              <a:t>elit</a:t>
            </a:r>
            <a:r>
              <a:rPr lang="en-US" sz="800"/>
              <a:t>. </a:t>
            </a:r>
            <a:r>
              <a:rPr lang="en-US" sz="800" err="1"/>
              <a:t>Etiam</a:t>
            </a:r>
            <a:r>
              <a:rPr lang="en-US" sz="800"/>
              <a:t> </a:t>
            </a:r>
            <a:r>
              <a:rPr lang="en-US" sz="800" err="1"/>
              <a:t>efficitur</a:t>
            </a:r>
            <a:r>
              <a:rPr lang="en-US" sz="800"/>
              <a:t> </a:t>
            </a:r>
            <a:r>
              <a:rPr lang="en-US" sz="800" err="1"/>
              <a:t>consectetur</a:t>
            </a:r>
            <a:endParaRPr lang="en-US" sz="800"/>
          </a:p>
        </p:txBody>
      </p:sp>
      <p:sp>
        <p:nvSpPr>
          <p:cNvPr id="84" name="Text Placeholder 9">
            <a:extLst>
              <a:ext uri="{FF2B5EF4-FFF2-40B4-BE49-F238E27FC236}">
                <a16:creationId xmlns:a16="http://schemas.microsoft.com/office/drawing/2014/main" id="{8D89E97A-71DC-2849-B49B-07B1856B274E}"/>
              </a:ext>
            </a:extLst>
          </p:cNvPr>
          <p:cNvSpPr>
            <a:spLocks noGrp="1"/>
          </p:cNvSpPr>
          <p:nvPr>
            <p:ph type="body" sz="quarter" idx="25" hasCustomPrompt="1"/>
          </p:nvPr>
        </p:nvSpPr>
        <p:spPr>
          <a:xfrm>
            <a:off x="6996011" y="5535147"/>
            <a:ext cx="1420486" cy="210863"/>
          </a:xfrm>
        </p:spPr>
        <p:txBody>
          <a:bodyPr anchor="b"/>
          <a:lstStyle>
            <a:lvl1pPr algn="l">
              <a:lnSpc>
                <a:spcPct val="80000"/>
              </a:lnSpc>
              <a:spcBef>
                <a:spcPts val="0"/>
              </a:spcBef>
              <a:defRPr sz="1000" b="1" i="1" spc="3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SECTION TITLE</a:t>
            </a:r>
          </a:p>
        </p:txBody>
      </p:sp>
      <p:sp>
        <p:nvSpPr>
          <p:cNvPr id="85" name="Line">
            <a:extLst>
              <a:ext uri="{FF2B5EF4-FFF2-40B4-BE49-F238E27FC236}">
                <a16:creationId xmlns:a16="http://schemas.microsoft.com/office/drawing/2014/main" id="{6BB703E6-A752-E643-84CC-9AA2ECE73DD2}"/>
              </a:ext>
            </a:extLst>
          </p:cNvPr>
          <p:cNvSpPr/>
          <p:nvPr userDrawn="1"/>
        </p:nvSpPr>
        <p:spPr>
          <a:xfrm flipH="1" flipV="1">
            <a:off x="6789499" y="4812296"/>
            <a:ext cx="11417" cy="1448479"/>
          </a:xfrm>
          <a:prstGeom prst="line">
            <a:avLst/>
          </a:prstGeom>
          <a:noFill/>
          <a:ln w="12700" cap="flat">
            <a:solidFill>
              <a:srgbClr val="E4E498"/>
            </a:solidFill>
            <a:prstDash val="solid"/>
            <a:miter lim="400000"/>
          </a:ln>
          <a:effectLst/>
        </p:spPr>
        <p:txBody>
          <a:bodyPr wrap="square" lIns="50800" tIns="50800" rIns="50800" bIns="50800"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00000"/>
                </a:solidFill>
                <a:effectLst/>
                <a:uLnTx/>
                <a:uFillTx/>
                <a:latin typeface="Open Sans"/>
                <a:ea typeface="Open Sans"/>
                <a:cs typeface="Open Sans"/>
                <a:sym typeface="Open Sans"/>
              </a:rPr>
              <a:t>=</a:t>
            </a:r>
            <a:endParaRPr kumimoji="0" sz="900" b="0" i="0" u="none" strike="noStrike" kern="0" cap="none" spc="0" normalizeH="0" baseline="0" noProof="0" dirty="0">
              <a:ln>
                <a:noFill/>
              </a:ln>
              <a:solidFill>
                <a:srgbClr val="000000"/>
              </a:solidFill>
              <a:effectLst/>
              <a:uLnTx/>
              <a:uFillTx/>
              <a:latin typeface="Open Sans"/>
              <a:ea typeface="Open Sans"/>
              <a:cs typeface="Open Sans"/>
              <a:sym typeface="Open Sans"/>
            </a:endParaRPr>
          </a:p>
        </p:txBody>
      </p:sp>
      <p:sp>
        <p:nvSpPr>
          <p:cNvPr id="86" name="Text Placeholder 9">
            <a:extLst>
              <a:ext uri="{FF2B5EF4-FFF2-40B4-BE49-F238E27FC236}">
                <a16:creationId xmlns:a16="http://schemas.microsoft.com/office/drawing/2014/main" id="{7C972B87-6A9A-1A48-B3C0-7999988E5167}"/>
              </a:ext>
            </a:extLst>
          </p:cNvPr>
          <p:cNvSpPr>
            <a:spLocks noGrp="1"/>
          </p:cNvSpPr>
          <p:nvPr>
            <p:ph type="body" sz="quarter" idx="26" hasCustomPrompt="1"/>
          </p:nvPr>
        </p:nvSpPr>
        <p:spPr>
          <a:xfrm>
            <a:off x="6930023" y="4665726"/>
            <a:ext cx="917658" cy="944723"/>
          </a:xfrm>
        </p:spPr>
        <p:txBody>
          <a:bodyPr anchor="b"/>
          <a:lstStyle>
            <a:lvl1pPr algn="l">
              <a:lnSpc>
                <a:spcPct val="80000"/>
              </a:lnSpc>
              <a:spcBef>
                <a:spcPts val="0"/>
              </a:spcBef>
              <a:defRPr sz="6000" b="0" i="0" spc="-240" baseline="0">
                <a:solidFill>
                  <a:srgbClr val="E3E48D"/>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XX</a:t>
            </a:r>
          </a:p>
        </p:txBody>
      </p:sp>
      <p:sp>
        <p:nvSpPr>
          <p:cNvPr id="87" name="Text Placeholder 9">
            <a:extLst>
              <a:ext uri="{FF2B5EF4-FFF2-40B4-BE49-F238E27FC236}">
                <a16:creationId xmlns:a16="http://schemas.microsoft.com/office/drawing/2014/main" id="{D28293A2-8C0B-A542-BE74-B6C020BED3BF}"/>
              </a:ext>
            </a:extLst>
          </p:cNvPr>
          <p:cNvSpPr>
            <a:spLocks noGrp="1"/>
          </p:cNvSpPr>
          <p:nvPr>
            <p:ph type="body" sz="quarter" idx="27" hasCustomPrompt="1"/>
          </p:nvPr>
        </p:nvSpPr>
        <p:spPr>
          <a:xfrm>
            <a:off x="6996011" y="5847357"/>
            <a:ext cx="1420486" cy="454482"/>
          </a:xfrm>
        </p:spPr>
        <p:txBody>
          <a:bodyPr anchor="t"/>
          <a:lstStyle>
            <a:lvl1pPr algn="l">
              <a:lnSpc>
                <a:spcPct val="100000"/>
              </a:lnSpc>
              <a:spcBef>
                <a:spcPts val="0"/>
              </a:spcBef>
              <a:defRPr sz="800" b="0" i="0" spc="0"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sz="800"/>
              <a:t>Lorem ipsum dolor sit </a:t>
            </a:r>
            <a:r>
              <a:rPr lang="en-US" sz="800" err="1"/>
              <a:t>amet</a:t>
            </a:r>
            <a:r>
              <a:rPr lang="en-US" sz="800"/>
              <a:t>, </a:t>
            </a:r>
            <a:r>
              <a:rPr lang="en-US" sz="800" err="1"/>
              <a:t>consectetur</a:t>
            </a:r>
            <a:r>
              <a:rPr lang="en-US" sz="800"/>
              <a:t> </a:t>
            </a:r>
            <a:r>
              <a:rPr lang="en-US" sz="800" err="1"/>
              <a:t>adipiscing</a:t>
            </a:r>
            <a:r>
              <a:rPr lang="en-US" sz="800"/>
              <a:t> </a:t>
            </a:r>
            <a:r>
              <a:rPr lang="en-US" sz="800" err="1"/>
              <a:t>elit</a:t>
            </a:r>
            <a:r>
              <a:rPr lang="en-US" sz="800"/>
              <a:t>. </a:t>
            </a:r>
            <a:r>
              <a:rPr lang="en-US" sz="800" err="1"/>
              <a:t>Etiam</a:t>
            </a:r>
            <a:r>
              <a:rPr lang="en-US" sz="800"/>
              <a:t> </a:t>
            </a:r>
            <a:r>
              <a:rPr lang="en-US" sz="800" err="1"/>
              <a:t>efficitur</a:t>
            </a:r>
            <a:r>
              <a:rPr lang="en-US" sz="800"/>
              <a:t> </a:t>
            </a:r>
            <a:r>
              <a:rPr lang="en-US" sz="800" err="1"/>
              <a:t>consectetur</a:t>
            </a:r>
            <a:endParaRPr lang="en-US" sz="800"/>
          </a:p>
        </p:txBody>
      </p:sp>
      <p:sp>
        <p:nvSpPr>
          <p:cNvPr id="88" name="Text Placeholder 9">
            <a:extLst>
              <a:ext uri="{FF2B5EF4-FFF2-40B4-BE49-F238E27FC236}">
                <a16:creationId xmlns:a16="http://schemas.microsoft.com/office/drawing/2014/main" id="{42EE37F7-112A-D14E-8278-A094F78CB28F}"/>
              </a:ext>
            </a:extLst>
          </p:cNvPr>
          <p:cNvSpPr>
            <a:spLocks noGrp="1"/>
          </p:cNvSpPr>
          <p:nvPr>
            <p:ph type="body" sz="quarter" idx="28" hasCustomPrompt="1"/>
          </p:nvPr>
        </p:nvSpPr>
        <p:spPr>
          <a:xfrm>
            <a:off x="9739206" y="3557491"/>
            <a:ext cx="1420486" cy="210863"/>
          </a:xfrm>
        </p:spPr>
        <p:txBody>
          <a:bodyPr anchor="b"/>
          <a:lstStyle>
            <a:lvl1pPr algn="l">
              <a:lnSpc>
                <a:spcPct val="80000"/>
              </a:lnSpc>
              <a:spcBef>
                <a:spcPts val="0"/>
              </a:spcBef>
              <a:defRPr sz="1000" b="1" i="1" spc="3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SECTION TITLE</a:t>
            </a:r>
          </a:p>
        </p:txBody>
      </p:sp>
      <p:sp>
        <p:nvSpPr>
          <p:cNvPr id="89" name="Line">
            <a:extLst>
              <a:ext uri="{FF2B5EF4-FFF2-40B4-BE49-F238E27FC236}">
                <a16:creationId xmlns:a16="http://schemas.microsoft.com/office/drawing/2014/main" id="{6D220F29-B64E-F542-8EF7-8EAC52DD7C4F}"/>
              </a:ext>
            </a:extLst>
          </p:cNvPr>
          <p:cNvSpPr/>
          <p:nvPr userDrawn="1"/>
        </p:nvSpPr>
        <p:spPr>
          <a:xfrm flipH="1" flipV="1">
            <a:off x="9532694" y="2834640"/>
            <a:ext cx="11417" cy="1448479"/>
          </a:xfrm>
          <a:prstGeom prst="line">
            <a:avLst/>
          </a:prstGeom>
          <a:noFill/>
          <a:ln w="12700" cap="flat">
            <a:solidFill>
              <a:srgbClr val="E4E498"/>
            </a:solidFill>
            <a:prstDash val="solid"/>
            <a:miter lim="400000"/>
          </a:ln>
          <a:effectLst/>
        </p:spPr>
        <p:txBody>
          <a:bodyPr wrap="square" lIns="50800" tIns="50800" rIns="50800" bIns="50800"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00000"/>
                </a:solidFill>
                <a:effectLst/>
                <a:uLnTx/>
                <a:uFillTx/>
                <a:latin typeface="Open Sans"/>
                <a:ea typeface="Open Sans"/>
                <a:cs typeface="Open Sans"/>
                <a:sym typeface="Open Sans"/>
              </a:rPr>
              <a:t>=</a:t>
            </a:r>
            <a:endParaRPr kumimoji="0" sz="900" b="0" i="0" u="none" strike="noStrike" kern="0" cap="none" spc="0" normalizeH="0" baseline="0" noProof="0" dirty="0">
              <a:ln>
                <a:noFill/>
              </a:ln>
              <a:solidFill>
                <a:srgbClr val="000000"/>
              </a:solidFill>
              <a:effectLst/>
              <a:uLnTx/>
              <a:uFillTx/>
              <a:latin typeface="Open Sans"/>
              <a:ea typeface="Open Sans"/>
              <a:cs typeface="Open Sans"/>
              <a:sym typeface="Open Sans"/>
            </a:endParaRPr>
          </a:p>
        </p:txBody>
      </p:sp>
      <p:sp>
        <p:nvSpPr>
          <p:cNvPr id="90" name="Text Placeholder 9">
            <a:extLst>
              <a:ext uri="{FF2B5EF4-FFF2-40B4-BE49-F238E27FC236}">
                <a16:creationId xmlns:a16="http://schemas.microsoft.com/office/drawing/2014/main" id="{ED1E4748-0722-3443-BDC4-A5D63A91E206}"/>
              </a:ext>
            </a:extLst>
          </p:cNvPr>
          <p:cNvSpPr>
            <a:spLocks noGrp="1"/>
          </p:cNvSpPr>
          <p:nvPr>
            <p:ph type="body" sz="quarter" idx="29" hasCustomPrompt="1"/>
          </p:nvPr>
        </p:nvSpPr>
        <p:spPr>
          <a:xfrm>
            <a:off x="9673218" y="2688070"/>
            <a:ext cx="917658" cy="944723"/>
          </a:xfrm>
        </p:spPr>
        <p:txBody>
          <a:bodyPr anchor="b"/>
          <a:lstStyle>
            <a:lvl1pPr algn="l">
              <a:lnSpc>
                <a:spcPct val="80000"/>
              </a:lnSpc>
              <a:spcBef>
                <a:spcPts val="0"/>
              </a:spcBef>
              <a:defRPr sz="6000" b="0" i="0" spc="-240" baseline="0">
                <a:solidFill>
                  <a:srgbClr val="E3E48D"/>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XX</a:t>
            </a:r>
          </a:p>
        </p:txBody>
      </p:sp>
      <p:sp>
        <p:nvSpPr>
          <p:cNvPr id="91" name="Text Placeholder 9">
            <a:extLst>
              <a:ext uri="{FF2B5EF4-FFF2-40B4-BE49-F238E27FC236}">
                <a16:creationId xmlns:a16="http://schemas.microsoft.com/office/drawing/2014/main" id="{8FF56542-B5D7-654F-98FF-F9A136F0F2DD}"/>
              </a:ext>
            </a:extLst>
          </p:cNvPr>
          <p:cNvSpPr>
            <a:spLocks noGrp="1"/>
          </p:cNvSpPr>
          <p:nvPr>
            <p:ph type="body" sz="quarter" idx="30" hasCustomPrompt="1"/>
          </p:nvPr>
        </p:nvSpPr>
        <p:spPr>
          <a:xfrm>
            <a:off x="9739206" y="3869701"/>
            <a:ext cx="1420486" cy="454482"/>
          </a:xfrm>
        </p:spPr>
        <p:txBody>
          <a:bodyPr anchor="t"/>
          <a:lstStyle>
            <a:lvl1pPr algn="l">
              <a:lnSpc>
                <a:spcPct val="100000"/>
              </a:lnSpc>
              <a:spcBef>
                <a:spcPts val="0"/>
              </a:spcBef>
              <a:defRPr sz="800" b="0" i="0" spc="0"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sz="800"/>
              <a:t>Lorem ipsum dolor sit </a:t>
            </a:r>
            <a:r>
              <a:rPr lang="en-US" sz="800" err="1"/>
              <a:t>amet</a:t>
            </a:r>
            <a:r>
              <a:rPr lang="en-US" sz="800"/>
              <a:t>, </a:t>
            </a:r>
            <a:r>
              <a:rPr lang="en-US" sz="800" err="1"/>
              <a:t>consectetur</a:t>
            </a:r>
            <a:r>
              <a:rPr lang="en-US" sz="800"/>
              <a:t> </a:t>
            </a:r>
            <a:r>
              <a:rPr lang="en-US" sz="800" err="1"/>
              <a:t>adipiscing</a:t>
            </a:r>
            <a:r>
              <a:rPr lang="en-US" sz="800"/>
              <a:t> </a:t>
            </a:r>
            <a:r>
              <a:rPr lang="en-US" sz="800" err="1"/>
              <a:t>elit</a:t>
            </a:r>
            <a:r>
              <a:rPr lang="en-US" sz="800"/>
              <a:t>. </a:t>
            </a:r>
            <a:r>
              <a:rPr lang="en-US" sz="800" err="1"/>
              <a:t>Etiam</a:t>
            </a:r>
            <a:r>
              <a:rPr lang="en-US" sz="800"/>
              <a:t> </a:t>
            </a:r>
            <a:r>
              <a:rPr lang="en-US" sz="800" err="1"/>
              <a:t>efficitur</a:t>
            </a:r>
            <a:r>
              <a:rPr lang="en-US" sz="800"/>
              <a:t> </a:t>
            </a:r>
            <a:r>
              <a:rPr lang="en-US" sz="800" err="1"/>
              <a:t>consectetur</a:t>
            </a:r>
            <a:endParaRPr lang="en-US" sz="800"/>
          </a:p>
        </p:txBody>
      </p:sp>
      <p:sp>
        <p:nvSpPr>
          <p:cNvPr id="92" name="Text Placeholder 9">
            <a:extLst>
              <a:ext uri="{FF2B5EF4-FFF2-40B4-BE49-F238E27FC236}">
                <a16:creationId xmlns:a16="http://schemas.microsoft.com/office/drawing/2014/main" id="{AACC7745-C8F0-7444-B2C2-8FA24C32D30C}"/>
              </a:ext>
            </a:extLst>
          </p:cNvPr>
          <p:cNvSpPr>
            <a:spLocks noGrp="1"/>
          </p:cNvSpPr>
          <p:nvPr>
            <p:ph type="body" sz="quarter" idx="31" hasCustomPrompt="1"/>
          </p:nvPr>
        </p:nvSpPr>
        <p:spPr>
          <a:xfrm>
            <a:off x="9739206" y="5535147"/>
            <a:ext cx="1420486" cy="210863"/>
          </a:xfrm>
        </p:spPr>
        <p:txBody>
          <a:bodyPr anchor="b"/>
          <a:lstStyle>
            <a:lvl1pPr algn="l">
              <a:lnSpc>
                <a:spcPct val="80000"/>
              </a:lnSpc>
              <a:spcBef>
                <a:spcPts val="0"/>
              </a:spcBef>
              <a:defRPr sz="1000" b="1" i="1" spc="3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SECTION TITLE</a:t>
            </a:r>
          </a:p>
        </p:txBody>
      </p:sp>
      <p:sp>
        <p:nvSpPr>
          <p:cNvPr id="93" name="Line">
            <a:extLst>
              <a:ext uri="{FF2B5EF4-FFF2-40B4-BE49-F238E27FC236}">
                <a16:creationId xmlns:a16="http://schemas.microsoft.com/office/drawing/2014/main" id="{91B207E5-B27B-2340-9AEE-AFB6A3E69BAD}"/>
              </a:ext>
            </a:extLst>
          </p:cNvPr>
          <p:cNvSpPr/>
          <p:nvPr userDrawn="1"/>
        </p:nvSpPr>
        <p:spPr>
          <a:xfrm flipH="1" flipV="1">
            <a:off x="9532694" y="4812296"/>
            <a:ext cx="11417" cy="1448479"/>
          </a:xfrm>
          <a:prstGeom prst="line">
            <a:avLst/>
          </a:prstGeom>
          <a:noFill/>
          <a:ln w="12700" cap="flat">
            <a:solidFill>
              <a:srgbClr val="E4E498"/>
            </a:solidFill>
            <a:prstDash val="solid"/>
            <a:miter lim="400000"/>
          </a:ln>
          <a:effectLst/>
        </p:spPr>
        <p:txBody>
          <a:bodyPr wrap="square" lIns="50800" tIns="50800" rIns="50800" bIns="50800"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00000"/>
                </a:solidFill>
                <a:effectLst/>
                <a:uLnTx/>
                <a:uFillTx/>
                <a:latin typeface="Open Sans"/>
                <a:ea typeface="Open Sans"/>
                <a:cs typeface="Open Sans"/>
                <a:sym typeface="Open Sans"/>
              </a:rPr>
              <a:t>=</a:t>
            </a:r>
            <a:endParaRPr kumimoji="0" sz="900" b="0" i="0" u="none" strike="noStrike" kern="0" cap="none" spc="0" normalizeH="0" baseline="0" noProof="0" dirty="0">
              <a:ln>
                <a:noFill/>
              </a:ln>
              <a:solidFill>
                <a:srgbClr val="000000"/>
              </a:solidFill>
              <a:effectLst/>
              <a:uLnTx/>
              <a:uFillTx/>
              <a:latin typeface="Open Sans"/>
              <a:ea typeface="Open Sans"/>
              <a:cs typeface="Open Sans"/>
              <a:sym typeface="Open Sans"/>
            </a:endParaRPr>
          </a:p>
        </p:txBody>
      </p:sp>
      <p:sp>
        <p:nvSpPr>
          <p:cNvPr id="94" name="Text Placeholder 9">
            <a:extLst>
              <a:ext uri="{FF2B5EF4-FFF2-40B4-BE49-F238E27FC236}">
                <a16:creationId xmlns:a16="http://schemas.microsoft.com/office/drawing/2014/main" id="{883B875C-6F6C-E648-80B3-D78D3538CC65}"/>
              </a:ext>
            </a:extLst>
          </p:cNvPr>
          <p:cNvSpPr>
            <a:spLocks noGrp="1"/>
          </p:cNvSpPr>
          <p:nvPr>
            <p:ph type="body" sz="quarter" idx="32" hasCustomPrompt="1"/>
          </p:nvPr>
        </p:nvSpPr>
        <p:spPr>
          <a:xfrm>
            <a:off x="9673218" y="4665726"/>
            <a:ext cx="917658" cy="944723"/>
          </a:xfrm>
        </p:spPr>
        <p:txBody>
          <a:bodyPr anchor="b"/>
          <a:lstStyle>
            <a:lvl1pPr algn="l">
              <a:lnSpc>
                <a:spcPct val="80000"/>
              </a:lnSpc>
              <a:spcBef>
                <a:spcPts val="0"/>
              </a:spcBef>
              <a:defRPr sz="6000" b="0" i="0" spc="-240" baseline="0">
                <a:solidFill>
                  <a:srgbClr val="E3E48D"/>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XX</a:t>
            </a:r>
          </a:p>
        </p:txBody>
      </p:sp>
      <p:sp>
        <p:nvSpPr>
          <p:cNvPr id="95" name="Text Placeholder 9">
            <a:extLst>
              <a:ext uri="{FF2B5EF4-FFF2-40B4-BE49-F238E27FC236}">
                <a16:creationId xmlns:a16="http://schemas.microsoft.com/office/drawing/2014/main" id="{ED99B970-4D2E-CC4D-B7CA-F9CC5B545978}"/>
              </a:ext>
            </a:extLst>
          </p:cNvPr>
          <p:cNvSpPr>
            <a:spLocks noGrp="1"/>
          </p:cNvSpPr>
          <p:nvPr>
            <p:ph type="body" sz="quarter" idx="33" hasCustomPrompt="1"/>
          </p:nvPr>
        </p:nvSpPr>
        <p:spPr>
          <a:xfrm>
            <a:off x="9739206" y="5847357"/>
            <a:ext cx="1420486" cy="454482"/>
          </a:xfrm>
        </p:spPr>
        <p:txBody>
          <a:bodyPr anchor="t"/>
          <a:lstStyle>
            <a:lvl1pPr algn="l">
              <a:lnSpc>
                <a:spcPct val="100000"/>
              </a:lnSpc>
              <a:spcBef>
                <a:spcPts val="0"/>
              </a:spcBef>
              <a:defRPr sz="800" b="0" i="0" spc="0"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sz="800"/>
              <a:t>Lorem ipsum dolor sit </a:t>
            </a:r>
            <a:r>
              <a:rPr lang="en-US" sz="800" err="1"/>
              <a:t>amet</a:t>
            </a:r>
            <a:r>
              <a:rPr lang="en-US" sz="800"/>
              <a:t>, </a:t>
            </a:r>
            <a:r>
              <a:rPr lang="en-US" sz="800" err="1"/>
              <a:t>consectetur</a:t>
            </a:r>
            <a:r>
              <a:rPr lang="en-US" sz="800"/>
              <a:t> </a:t>
            </a:r>
            <a:r>
              <a:rPr lang="en-US" sz="800" err="1"/>
              <a:t>adipiscing</a:t>
            </a:r>
            <a:r>
              <a:rPr lang="en-US" sz="800"/>
              <a:t> </a:t>
            </a:r>
            <a:r>
              <a:rPr lang="en-US" sz="800" err="1"/>
              <a:t>elit</a:t>
            </a:r>
            <a:r>
              <a:rPr lang="en-US" sz="800"/>
              <a:t>. </a:t>
            </a:r>
            <a:r>
              <a:rPr lang="en-US" sz="800" err="1"/>
              <a:t>Etiam</a:t>
            </a:r>
            <a:r>
              <a:rPr lang="en-US" sz="800"/>
              <a:t> </a:t>
            </a:r>
            <a:r>
              <a:rPr lang="en-US" sz="800" err="1"/>
              <a:t>efficitur</a:t>
            </a:r>
            <a:r>
              <a:rPr lang="en-US" sz="800"/>
              <a:t> </a:t>
            </a:r>
            <a:r>
              <a:rPr lang="en-US" sz="800" err="1"/>
              <a:t>consectetur</a:t>
            </a:r>
            <a:endParaRPr lang="en-US" sz="800"/>
          </a:p>
        </p:txBody>
      </p:sp>
    </p:spTree>
    <p:extLst>
      <p:ext uri="{BB962C8B-B14F-4D97-AF65-F5344CB8AC3E}">
        <p14:creationId xmlns:p14="http://schemas.microsoft.com/office/powerpoint/2010/main" val="4061124062"/>
      </p:ext>
    </p:extLst>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over Letter">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background pattern&#10;&#10;Description automatically generated">
            <a:extLst>
              <a:ext uri="{FF2B5EF4-FFF2-40B4-BE49-F238E27FC236}">
                <a16:creationId xmlns:a16="http://schemas.microsoft.com/office/drawing/2014/main" id="{CC5A1DFF-CE72-3A4A-86F1-933C46BF75A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700" y="6350"/>
            <a:ext cx="12166600" cy="6845300"/>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70CFD3B9-D685-9249-BD92-B1CB2350DC8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29326" y="6176295"/>
            <a:ext cx="925895" cy="426206"/>
          </a:xfrm>
          <a:prstGeom prst="rect">
            <a:avLst/>
          </a:prstGeom>
        </p:spPr>
      </p:pic>
      <p:sp>
        <p:nvSpPr>
          <p:cNvPr id="7" name="Text Placeholder 9">
            <a:extLst>
              <a:ext uri="{FF2B5EF4-FFF2-40B4-BE49-F238E27FC236}">
                <a16:creationId xmlns:a16="http://schemas.microsoft.com/office/drawing/2014/main" id="{7F48E2B6-B429-4645-B64E-A4950D2D0C12}"/>
              </a:ext>
            </a:extLst>
          </p:cNvPr>
          <p:cNvSpPr>
            <a:spLocks noGrp="1"/>
          </p:cNvSpPr>
          <p:nvPr>
            <p:ph type="body" sz="quarter" idx="20" hasCustomPrompt="1"/>
          </p:nvPr>
        </p:nvSpPr>
        <p:spPr>
          <a:xfrm>
            <a:off x="2916436" y="1071154"/>
            <a:ext cx="8382325" cy="3853543"/>
          </a:xfrm>
        </p:spPr>
        <p:txBody>
          <a:bodyPr anchor="t"/>
          <a:lstStyle>
            <a:lvl1pPr algn="l">
              <a:lnSpc>
                <a:spcPct val="125000"/>
              </a:lnSpc>
              <a:spcBef>
                <a:spcPts val="0"/>
              </a:spcBef>
              <a:defRPr sz="1100" b="0" i="0" spc="0" baseline="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add text</a:t>
            </a:r>
          </a:p>
        </p:txBody>
      </p:sp>
      <p:sp>
        <p:nvSpPr>
          <p:cNvPr id="8" name="Text Placeholder 9">
            <a:extLst>
              <a:ext uri="{FF2B5EF4-FFF2-40B4-BE49-F238E27FC236}">
                <a16:creationId xmlns:a16="http://schemas.microsoft.com/office/drawing/2014/main" id="{A2B9C248-CD8C-B042-ACEA-6C8238291CC3}"/>
              </a:ext>
            </a:extLst>
          </p:cNvPr>
          <p:cNvSpPr>
            <a:spLocks noGrp="1"/>
          </p:cNvSpPr>
          <p:nvPr>
            <p:ph type="body" sz="quarter" idx="21" hasCustomPrompt="1"/>
          </p:nvPr>
        </p:nvSpPr>
        <p:spPr>
          <a:xfrm>
            <a:off x="2916436" y="681705"/>
            <a:ext cx="2499448" cy="219632"/>
          </a:xfrm>
        </p:spPr>
        <p:txBody>
          <a:bodyPr anchor="t"/>
          <a:lstStyle>
            <a:lvl1pPr algn="l">
              <a:lnSpc>
                <a:spcPct val="125000"/>
              </a:lnSpc>
              <a:spcBef>
                <a:spcPts val="0"/>
              </a:spcBef>
              <a:defRPr sz="1100" b="0" i="0" spc="0" baseline="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Dear *insert name*,</a:t>
            </a:r>
          </a:p>
        </p:txBody>
      </p:sp>
      <p:sp>
        <p:nvSpPr>
          <p:cNvPr id="9" name="Text Placeholder 9">
            <a:extLst>
              <a:ext uri="{FF2B5EF4-FFF2-40B4-BE49-F238E27FC236}">
                <a16:creationId xmlns:a16="http://schemas.microsoft.com/office/drawing/2014/main" id="{12E5DE2C-9D85-574E-882A-62FDC48FA829}"/>
              </a:ext>
            </a:extLst>
          </p:cNvPr>
          <p:cNvSpPr>
            <a:spLocks noGrp="1"/>
          </p:cNvSpPr>
          <p:nvPr>
            <p:ph type="body" sz="quarter" idx="22" hasCustomPrompt="1"/>
          </p:nvPr>
        </p:nvSpPr>
        <p:spPr>
          <a:xfrm>
            <a:off x="2916436" y="5055514"/>
            <a:ext cx="2499448" cy="219632"/>
          </a:xfrm>
        </p:spPr>
        <p:txBody>
          <a:bodyPr anchor="t"/>
          <a:lstStyle>
            <a:lvl1pPr algn="l">
              <a:lnSpc>
                <a:spcPct val="125000"/>
              </a:lnSpc>
              <a:spcBef>
                <a:spcPts val="0"/>
              </a:spcBef>
              <a:defRPr sz="1100" b="0" i="0" spc="0" baseline="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Sincerely, </a:t>
            </a:r>
          </a:p>
          <a:p>
            <a:pPr lvl="0"/>
            <a:endParaRPr lang="en-US"/>
          </a:p>
          <a:p>
            <a:pPr lvl="0"/>
            <a:endParaRPr lang="en-US"/>
          </a:p>
        </p:txBody>
      </p:sp>
      <p:sp>
        <p:nvSpPr>
          <p:cNvPr id="10" name="Text Placeholder 9">
            <a:extLst>
              <a:ext uri="{FF2B5EF4-FFF2-40B4-BE49-F238E27FC236}">
                <a16:creationId xmlns:a16="http://schemas.microsoft.com/office/drawing/2014/main" id="{79366931-8C27-4349-8CB0-6D4EE8A66E86}"/>
              </a:ext>
            </a:extLst>
          </p:cNvPr>
          <p:cNvSpPr>
            <a:spLocks noGrp="1"/>
          </p:cNvSpPr>
          <p:nvPr>
            <p:ph type="body" sz="quarter" idx="23" hasCustomPrompt="1"/>
          </p:nvPr>
        </p:nvSpPr>
        <p:spPr>
          <a:xfrm>
            <a:off x="2916436" y="5405963"/>
            <a:ext cx="2499448" cy="770332"/>
          </a:xfrm>
        </p:spPr>
        <p:txBody>
          <a:bodyPr anchor="t"/>
          <a:lstStyle>
            <a:lvl1pPr algn="l">
              <a:lnSpc>
                <a:spcPct val="125000"/>
              </a:lnSpc>
              <a:spcBef>
                <a:spcPts val="0"/>
              </a:spcBef>
              <a:defRPr sz="1100" b="0" i="0" spc="0" baseline="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name and address </a:t>
            </a:r>
          </a:p>
          <a:p>
            <a:pPr lvl="0"/>
            <a:endParaRPr lang="en-US"/>
          </a:p>
          <a:p>
            <a:pPr lvl="0"/>
            <a:endParaRPr lang="en-US"/>
          </a:p>
        </p:txBody>
      </p:sp>
      <p:sp>
        <p:nvSpPr>
          <p:cNvPr id="11" name="Text Placeholder 9">
            <a:extLst>
              <a:ext uri="{FF2B5EF4-FFF2-40B4-BE49-F238E27FC236}">
                <a16:creationId xmlns:a16="http://schemas.microsoft.com/office/drawing/2014/main" id="{18EB9DD7-F02A-B54C-B320-5115B91455D0}"/>
              </a:ext>
            </a:extLst>
          </p:cNvPr>
          <p:cNvSpPr>
            <a:spLocks noGrp="1"/>
          </p:cNvSpPr>
          <p:nvPr>
            <p:ph type="body" sz="quarter" idx="24" hasCustomPrompt="1"/>
          </p:nvPr>
        </p:nvSpPr>
        <p:spPr>
          <a:xfrm>
            <a:off x="462836" y="1032154"/>
            <a:ext cx="1783975" cy="770332"/>
          </a:xfrm>
        </p:spPr>
        <p:txBody>
          <a:bodyPr anchor="t"/>
          <a:lstStyle>
            <a:lvl1pPr algn="l">
              <a:lnSpc>
                <a:spcPct val="125000"/>
              </a:lnSpc>
              <a:spcBef>
                <a:spcPts val="0"/>
              </a:spcBef>
              <a:defRPr sz="900" b="0" i="0" spc="0" baseline="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Lorem Ipsum</a:t>
            </a:r>
          </a:p>
          <a:p>
            <a:pPr lvl="0"/>
            <a:r>
              <a:rPr lang="en-US"/>
              <a:t>Communications Lead</a:t>
            </a:r>
          </a:p>
          <a:p>
            <a:pPr lvl="0"/>
            <a:r>
              <a:rPr lang="en-US"/>
              <a:t>Lorem Ipsum</a:t>
            </a:r>
          </a:p>
          <a:p>
            <a:pPr lvl="0"/>
            <a:r>
              <a:rPr lang="en-US"/>
              <a:t>111 S Wacker Dr, IL 60001</a:t>
            </a:r>
          </a:p>
          <a:p>
            <a:pPr lvl="0"/>
            <a:endParaRPr lang="en-US"/>
          </a:p>
          <a:p>
            <a:pPr lvl="0"/>
            <a:endParaRPr lang="en-US"/>
          </a:p>
        </p:txBody>
      </p:sp>
      <p:sp>
        <p:nvSpPr>
          <p:cNvPr id="12" name="Text Placeholder 9">
            <a:extLst>
              <a:ext uri="{FF2B5EF4-FFF2-40B4-BE49-F238E27FC236}">
                <a16:creationId xmlns:a16="http://schemas.microsoft.com/office/drawing/2014/main" id="{88782F1C-5945-8246-A8B9-503171F74ED2}"/>
              </a:ext>
            </a:extLst>
          </p:cNvPr>
          <p:cNvSpPr>
            <a:spLocks noGrp="1"/>
          </p:cNvSpPr>
          <p:nvPr>
            <p:ph type="body" sz="quarter" idx="25" hasCustomPrompt="1"/>
          </p:nvPr>
        </p:nvSpPr>
        <p:spPr>
          <a:xfrm>
            <a:off x="462836" y="646854"/>
            <a:ext cx="1783975" cy="219632"/>
          </a:xfrm>
        </p:spPr>
        <p:txBody>
          <a:bodyPr anchor="t"/>
          <a:lstStyle>
            <a:lvl1pPr algn="l">
              <a:lnSpc>
                <a:spcPct val="125000"/>
              </a:lnSpc>
              <a:spcBef>
                <a:spcPts val="0"/>
              </a:spcBef>
              <a:defRPr sz="1100" b="0" i="0" spc="0" baseline="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*LOGO HERE*</a:t>
            </a:r>
          </a:p>
        </p:txBody>
      </p:sp>
      <p:sp>
        <p:nvSpPr>
          <p:cNvPr id="13" name="Text Placeholder 9">
            <a:extLst>
              <a:ext uri="{FF2B5EF4-FFF2-40B4-BE49-F238E27FC236}">
                <a16:creationId xmlns:a16="http://schemas.microsoft.com/office/drawing/2014/main" id="{B0818A1E-F0E7-9445-B36E-78CF4C37E4C0}"/>
              </a:ext>
            </a:extLst>
          </p:cNvPr>
          <p:cNvSpPr>
            <a:spLocks noGrp="1"/>
          </p:cNvSpPr>
          <p:nvPr>
            <p:ph type="body" sz="quarter" idx="26" hasCustomPrompt="1"/>
          </p:nvPr>
        </p:nvSpPr>
        <p:spPr>
          <a:xfrm>
            <a:off x="12761533" y="5165330"/>
            <a:ext cx="1783975" cy="770332"/>
          </a:xfrm>
        </p:spPr>
        <p:txBody>
          <a:bodyPr anchor="t"/>
          <a:lstStyle>
            <a:lvl1pPr algn="l">
              <a:lnSpc>
                <a:spcPct val="125000"/>
              </a:lnSpc>
              <a:spcBef>
                <a:spcPts val="0"/>
              </a:spcBef>
              <a:defRPr sz="900" b="0" i="0" spc="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Deloitte Consulting LLP</a:t>
            </a:r>
          </a:p>
          <a:p>
            <a:pPr lvl="0"/>
            <a:r>
              <a:rPr lang="en-US"/>
              <a:t>30 Rockefeller Plaza</a:t>
            </a:r>
          </a:p>
          <a:p>
            <a:pPr lvl="0"/>
            <a:r>
              <a:rPr lang="en-US"/>
              <a:t>New York, NY 10112</a:t>
            </a:r>
          </a:p>
          <a:p>
            <a:pPr lvl="0"/>
            <a:r>
              <a:rPr lang="en-US" err="1"/>
              <a:t>www.deloitee.com</a:t>
            </a:r>
            <a:endParaRPr lang="en-US"/>
          </a:p>
          <a:p>
            <a:pPr lvl="0"/>
            <a:endParaRPr lang="en-US"/>
          </a:p>
          <a:p>
            <a:pPr lvl="0"/>
            <a:endParaRPr lang="en-US"/>
          </a:p>
        </p:txBody>
      </p:sp>
      <p:sp>
        <p:nvSpPr>
          <p:cNvPr id="14" name="Rectangle 13">
            <a:extLst>
              <a:ext uri="{FF2B5EF4-FFF2-40B4-BE49-F238E27FC236}">
                <a16:creationId xmlns:a16="http://schemas.microsoft.com/office/drawing/2014/main" id="{DA549DC1-BE3E-1443-A05A-C75DD973D9E5}"/>
              </a:ext>
            </a:extLst>
          </p:cNvPr>
          <p:cNvSpPr/>
          <p:nvPr userDrawn="1"/>
        </p:nvSpPr>
        <p:spPr>
          <a:xfrm>
            <a:off x="11740243" y="6602501"/>
            <a:ext cx="451757" cy="225519"/>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Open Sans"/>
              <a:ea typeface="Open Sans"/>
              <a:cs typeface="Open Sans"/>
              <a:sym typeface="Open Sans"/>
            </a:endParaRPr>
          </a:p>
        </p:txBody>
      </p:sp>
    </p:spTree>
    <p:extLst>
      <p:ext uri="{BB962C8B-B14F-4D97-AF65-F5344CB8AC3E}">
        <p14:creationId xmlns:p14="http://schemas.microsoft.com/office/powerpoint/2010/main" val="356845113"/>
      </p:ext>
    </p:extLst>
  </p:cSld>
  <p:clrMapOvr>
    <a:masterClrMapping/>
  </p:clrMapOvr>
  <p:transition spd="med"/>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Cover Letter">
    <p:bg>
      <p:bgPr>
        <a:solidFill>
          <a:schemeClr val="bg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0B96892-1B99-634A-AC74-6540A2FA10C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700" y="6350"/>
            <a:ext cx="12166600" cy="6845300"/>
          </a:xfrm>
          <a:prstGeom prst="rect">
            <a:avLst/>
          </a:prstGeom>
        </p:spPr>
      </p:pic>
      <p:sp>
        <p:nvSpPr>
          <p:cNvPr id="7" name="Text Placeholder 9">
            <a:extLst>
              <a:ext uri="{FF2B5EF4-FFF2-40B4-BE49-F238E27FC236}">
                <a16:creationId xmlns:a16="http://schemas.microsoft.com/office/drawing/2014/main" id="{7F48E2B6-B429-4645-B64E-A4950D2D0C12}"/>
              </a:ext>
            </a:extLst>
          </p:cNvPr>
          <p:cNvSpPr>
            <a:spLocks noGrp="1"/>
          </p:cNvSpPr>
          <p:nvPr>
            <p:ph type="body" sz="quarter" idx="20" hasCustomPrompt="1"/>
          </p:nvPr>
        </p:nvSpPr>
        <p:spPr>
          <a:xfrm>
            <a:off x="893239" y="1716614"/>
            <a:ext cx="9541679" cy="3040828"/>
          </a:xfrm>
        </p:spPr>
        <p:txBody>
          <a:bodyPr anchor="t"/>
          <a:lstStyle>
            <a:lvl1pPr algn="l">
              <a:lnSpc>
                <a:spcPct val="125000"/>
              </a:lnSpc>
              <a:spcBef>
                <a:spcPts val="0"/>
              </a:spcBef>
              <a:defRPr sz="1100" b="0" i="0" spc="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add text</a:t>
            </a:r>
          </a:p>
        </p:txBody>
      </p:sp>
      <p:sp>
        <p:nvSpPr>
          <p:cNvPr id="8" name="Text Placeholder 9">
            <a:extLst>
              <a:ext uri="{FF2B5EF4-FFF2-40B4-BE49-F238E27FC236}">
                <a16:creationId xmlns:a16="http://schemas.microsoft.com/office/drawing/2014/main" id="{A2B9C248-CD8C-B042-ACEA-6C8238291CC3}"/>
              </a:ext>
            </a:extLst>
          </p:cNvPr>
          <p:cNvSpPr>
            <a:spLocks noGrp="1"/>
          </p:cNvSpPr>
          <p:nvPr>
            <p:ph type="body" sz="quarter" idx="21" hasCustomPrompt="1"/>
          </p:nvPr>
        </p:nvSpPr>
        <p:spPr>
          <a:xfrm>
            <a:off x="893239" y="1327164"/>
            <a:ext cx="2499448" cy="219632"/>
          </a:xfrm>
        </p:spPr>
        <p:txBody>
          <a:bodyPr anchor="t"/>
          <a:lstStyle>
            <a:lvl1pPr algn="l">
              <a:lnSpc>
                <a:spcPct val="125000"/>
              </a:lnSpc>
              <a:spcBef>
                <a:spcPts val="0"/>
              </a:spcBef>
              <a:defRPr sz="1100" b="0" i="0" spc="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Dear *insert name*,</a:t>
            </a:r>
          </a:p>
        </p:txBody>
      </p:sp>
      <p:sp>
        <p:nvSpPr>
          <p:cNvPr id="9" name="Text Placeholder 9">
            <a:extLst>
              <a:ext uri="{FF2B5EF4-FFF2-40B4-BE49-F238E27FC236}">
                <a16:creationId xmlns:a16="http://schemas.microsoft.com/office/drawing/2014/main" id="{12E5DE2C-9D85-574E-882A-62FDC48FA829}"/>
              </a:ext>
            </a:extLst>
          </p:cNvPr>
          <p:cNvSpPr>
            <a:spLocks noGrp="1"/>
          </p:cNvSpPr>
          <p:nvPr>
            <p:ph type="body" sz="quarter" idx="22" hasCustomPrompt="1"/>
          </p:nvPr>
        </p:nvSpPr>
        <p:spPr>
          <a:xfrm>
            <a:off x="7975357" y="4888258"/>
            <a:ext cx="2499448" cy="219632"/>
          </a:xfrm>
        </p:spPr>
        <p:txBody>
          <a:bodyPr anchor="t"/>
          <a:lstStyle>
            <a:lvl1pPr algn="l">
              <a:lnSpc>
                <a:spcPct val="125000"/>
              </a:lnSpc>
              <a:spcBef>
                <a:spcPts val="0"/>
              </a:spcBef>
              <a:defRPr sz="1100" b="0" i="0" spc="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Sincerely, </a:t>
            </a:r>
          </a:p>
          <a:p>
            <a:pPr lvl="0"/>
            <a:endParaRPr lang="en-US"/>
          </a:p>
          <a:p>
            <a:pPr lvl="0"/>
            <a:endParaRPr lang="en-US"/>
          </a:p>
        </p:txBody>
      </p:sp>
      <p:sp>
        <p:nvSpPr>
          <p:cNvPr id="10" name="Text Placeholder 9">
            <a:extLst>
              <a:ext uri="{FF2B5EF4-FFF2-40B4-BE49-F238E27FC236}">
                <a16:creationId xmlns:a16="http://schemas.microsoft.com/office/drawing/2014/main" id="{79366931-8C27-4349-8CB0-6D4EE8A66E86}"/>
              </a:ext>
            </a:extLst>
          </p:cNvPr>
          <p:cNvSpPr>
            <a:spLocks noGrp="1"/>
          </p:cNvSpPr>
          <p:nvPr>
            <p:ph type="body" sz="quarter" idx="23" hasCustomPrompt="1"/>
          </p:nvPr>
        </p:nvSpPr>
        <p:spPr>
          <a:xfrm>
            <a:off x="7975357" y="5238707"/>
            <a:ext cx="2499448" cy="770332"/>
          </a:xfrm>
        </p:spPr>
        <p:txBody>
          <a:bodyPr anchor="t"/>
          <a:lstStyle>
            <a:lvl1pPr algn="l">
              <a:lnSpc>
                <a:spcPct val="125000"/>
              </a:lnSpc>
              <a:spcBef>
                <a:spcPts val="0"/>
              </a:spcBef>
              <a:defRPr sz="1100" b="0" i="0" spc="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name and address </a:t>
            </a:r>
          </a:p>
          <a:p>
            <a:pPr lvl="0"/>
            <a:endParaRPr lang="en-US"/>
          </a:p>
          <a:p>
            <a:pPr lvl="0"/>
            <a:endParaRPr lang="en-US"/>
          </a:p>
        </p:txBody>
      </p:sp>
      <p:sp>
        <p:nvSpPr>
          <p:cNvPr id="13" name="Text Placeholder 9">
            <a:extLst>
              <a:ext uri="{FF2B5EF4-FFF2-40B4-BE49-F238E27FC236}">
                <a16:creationId xmlns:a16="http://schemas.microsoft.com/office/drawing/2014/main" id="{B0818A1E-F0E7-9445-B36E-78CF4C37E4C0}"/>
              </a:ext>
            </a:extLst>
          </p:cNvPr>
          <p:cNvSpPr>
            <a:spLocks noGrp="1"/>
          </p:cNvSpPr>
          <p:nvPr>
            <p:ph type="body" sz="quarter" idx="26" hasCustomPrompt="1"/>
          </p:nvPr>
        </p:nvSpPr>
        <p:spPr>
          <a:xfrm>
            <a:off x="12761533" y="5165330"/>
            <a:ext cx="1783975" cy="770332"/>
          </a:xfrm>
        </p:spPr>
        <p:txBody>
          <a:bodyPr anchor="t"/>
          <a:lstStyle>
            <a:lvl1pPr algn="l">
              <a:lnSpc>
                <a:spcPct val="125000"/>
              </a:lnSpc>
              <a:spcBef>
                <a:spcPts val="0"/>
              </a:spcBef>
              <a:defRPr sz="900" b="0" i="0" spc="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Deloitte Consulting LLP</a:t>
            </a:r>
          </a:p>
          <a:p>
            <a:pPr lvl="0"/>
            <a:r>
              <a:rPr lang="en-US"/>
              <a:t>30 Rockefeller Plaza</a:t>
            </a:r>
          </a:p>
          <a:p>
            <a:pPr lvl="0"/>
            <a:r>
              <a:rPr lang="en-US"/>
              <a:t>New York, NY 10112</a:t>
            </a:r>
          </a:p>
          <a:p>
            <a:pPr lvl="0"/>
            <a:r>
              <a:rPr lang="en-US" err="1"/>
              <a:t>www.deloitee.com</a:t>
            </a:r>
            <a:endParaRPr lang="en-US"/>
          </a:p>
          <a:p>
            <a:pPr lvl="0"/>
            <a:endParaRPr lang="en-US"/>
          </a:p>
          <a:p>
            <a:pPr lvl="0"/>
            <a:endParaRPr lang="en-US"/>
          </a:p>
        </p:txBody>
      </p:sp>
    </p:spTree>
    <p:extLst>
      <p:ext uri="{BB962C8B-B14F-4D97-AF65-F5344CB8AC3E}">
        <p14:creationId xmlns:p14="http://schemas.microsoft.com/office/powerpoint/2010/main" val="3694575928"/>
      </p:ext>
    </p:extLst>
  </p:cSld>
  <p:clrMapOvr>
    <a:masterClrMapping/>
  </p:clrMapOvr>
  <p:transition spd="med"/>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Divider Slide 1">
    <p:bg>
      <p:bgPr>
        <a:solidFill>
          <a:schemeClr val="tx1"/>
        </a:solidFill>
        <a:effectLst/>
      </p:bgPr>
    </p:bg>
    <p:spTree>
      <p:nvGrpSpPr>
        <p:cNvPr id="1" name=""/>
        <p:cNvGrpSpPr/>
        <p:nvPr/>
      </p:nvGrpSpPr>
      <p:grpSpPr>
        <a:xfrm>
          <a:off x="0" y="0"/>
          <a:ext cx="0" cy="0"/>
          <a:chOff x="0" y="0"/>
          <a:chExt cx="0" cy="0"/>
        </a:xfrm>
      </p:grpSpPr>
      <p:sp>
        <p:nvSpPr>
          <p:cNvPr id="28" name="Line">
            <a:extLst>
              <a:ext uri="{FF2B5EF4-FFF2-40B4-BE49-F238E27FC236}">
                <a16:creationId xmlns:a16="http://schemas.microsoft.com/office/drawing/2014/main" id="{F45BDC2B-5874-1D42-BF45-F143EBF17DC2}"/>
              </a:ext>
            </a:extLst>
          </p:cNvPr>
          <p:cNvSpPr/>
          <p:nvPr userDrawn="1"/>
        </p:nvSpPr>
        <p:spPr>
          <a:xfrm>
            <a:off x="1468535" y="3428999"/>
            <a:ext cx="7016796" cy="1"/>
          </a:xfrm>
          <a:prstGeom prst="line">
            <a:avLst/>
          </a:prstGeom>
          <a:ln w="3175">
            <a:solidFill>
              <a:srgbClr val="E4E498"/>
            </a:solidFill>
            <a:miter lim="400000"/>
          </a:ln>
        </p:spPr>
        <p:txBody>
          <a:bodyPr lIns="25400" tIns="25400" rIns="25400" bIns="25400" anchor="ctr"/>
          <a:lstStyle/>
          <a:p>
            <a:pPr marL="0" marR="0" lvl="0" indent="0" algn="ctr" defTabSz="1219169" rtl="0" eaLnBrk="1" fontAlgn="auto" latinLnBrk="0" hangingPunct="0">
              <a:lnSpc>
                <a:spcPct val="100000"/>
              </a:lnSpc>
              <a:spcBef>
                <a:spcPts val="0"/>
              </a:spcBef>
              <a:spcAft>
                <a:spcPts val="0"/>
              </a:spcAft>
              <a:buClrTx/>
              <a:buSzTx/>
              <a:buFontTx/>
              <a:buNone/>
              <a:tabLst/>
              <a:defRPr sz="1200">
                <a:solidFill>
                  <a:srgbClr val="5E5E5E"/>
                </a:solidFill>
                <a:latin typeface="Helvetica Neue"/>
                <a:ea typeface="Helvetica Neue"/>
                <a:cs typeface="Helvetica Neue"/>
                <a:sym typeface="Helvetica Neue"/>
              </a:defRPr>
            </a:pPr>
            <a:endParaRPr kumimoji="0" sz="1200" b="0" i="0" u="none" strike="noStrike" kern="0" cap="none" spc="0" normalizeH="0" baseline="0" noProof="0" dirty="0">
              <a:ln>
                <a:noFill/>
              </a:ln>
              <a:solidFill>
                <a:srgbClr val="5E5E5E"/>
              </a:solidFill>
              <a:effectLst/>
              <a:uLnTx/>
              <a:uFillTx/>
              <a:latin typeface="Helvetica Neue"/>
              <a:ea typeface="Helvetica Neue"/>
              <a:cs typeface="Helvetica Neue"/>
              <a:sym typeface="Helvetica Neue"/>
            </a:endParaRPr>
          </a:p>
        </p:txBody>
      </p:sp>
      <p:pic>
        <p:nvPicPr>
          <p:cNvPr id="29" name="Image" descr="Image">
            <a:extLst>
              <a:ext uri="{FF2B5EF4-FFF2-40B4-BE49-F238E27FC236}">
                <a16:creationId xmlns:a16="http://schemas.microsoft.com/office/drawing/2014/main" id="{7C9D1ED4-C411-0E4F-9819-74784A19C07D}"/>
              </a:ext>
            </a:extLst>
          </p:cNvPr>
          <p:cNvPicPr>
            <a:picLocks noChangeAspect="1"/>
          </p:cNvPicPr>
          <p:nvPr userDrawn="1"/>
        </p:nvPicPr>
        <p:blipFill>
          <a:blip r:embed="rId2"/>
          <a:stretch>
            <a:fillRect/>
          </a:stretch>
        </p:blipFill>
        <p:spPr>
          <a:xfrm>
            <a:off x="309988" y="374719"/>
            <a:ext cx="558960" cy="257692"/>
          </a:xfrm>
          <a:prstGeom prst="rect">
            <a:avLst/>
          </a:prstGeom>
          <a:ln w="12700">
            <a:miter lim="400000"/>
          </a:ln>
        </p:spPr>
      </p:pic>
      <p:sp>
        <p:nvSpPr>
          <p:cNvPr id="34" name="Text Placeholder 9">
            <a:extLst>
              <a:ext uri="{FF2B5EF4-FFF2-40B4-BE49-F238E27FC236}">
                <a16:creationId xmlns:a16="http://schemas.microsoft.com/office/drawing/2014/main" id="{5D954185-871B-774A-86C4-283A8CC75E1F}"/>
              </a:ext>
            </a:extLst>
          </p:cNvPr>
          <p:cNvSpPr>
            <a:spLocks noGrp="1"/>
          </p:cNvSpPr>
          <p:nvPr>
            <p:ph type="body" sz="quarter" idx="10" hasCustomPrompt="1"/>
          </p:nvPr>
        </p:nvSpPr>
        <p:spPr>
          <a:xfrm>
            <a:off x="437067" y="1874721"/>
            <a:ext cx="1455901" cy="3259137"/>
          </a:xfrm>
        </p:spPr>
        <p:txBody>
          <a:bodyPr anchor="ctr"/>
          <a:lstStyle>
            <a:lvl1pPr algn="l">
              <a:lnSpc>
                <a:spcPct val="80000"/>
              </a:lnSpc>
              <a:spcBef>
                <a:spcPts val="0"/>
              </a:spcBef>
              <a:defRPr sz="114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a:t>
            </a:r>
          </a:p>
        </p:txBody>
      </p:sp>
      <p:sp>
        <p:nvSpPr>
          <p:cNvPr id="35" name="Text Placeholder 9">
            <a:extLst>
              <a:ext uri="{FF2B5EF4-FFF2-40B4-BE49-F238E27FC236}">
                <a16:creationId xmlns:a16="http://schemas.microsoft.com/office/drawing/2014/main" id="{68DCF861-908D-1F44-8725-30336F79F889}"/>
              </a:ext>
            </a:extLst>
          </p:cNvPr>
          <p:cNvSpPr>
            <a:spLocks noGrp="1"/>
          </p:cNvSpPr>
          <p:nvPr>
            <p:ph type="body" sz="quarter" idx="11" hasCustomPrompt="1"/>
          </p:nvPr>
        </p:nvSpPr>
        <p:spPr>
          <a:xfrm>
            <a:off x="8726905" y="3216281"/>
            <a:ext cx="2779296" cy="457519"/>
          </a:xfrm>
        </p:spPr>
        <p:txBody>
          <a:bodyPr anchor="ctr"/>
          <a:lstStyle>
            <a:lvl1pPr algn="l">
              <a:lnSpc>
                <a:spcPct val="80000"/>
              </a:lnSpc>
              <a:spcBef>
                <a:spcPts val="0"/>
              </a:spcBef>
              <a:defRPr sz="1000" b="0" i="0" spc="150"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DIVIDER SLIDE TITLE HERE</a:t>
            </a:r>
          </a:p>
        </p:txBody>
      </p:sp>
      <p:pic>
        <p:nvPicPr>
          <p:cNvPr id="8" name="Picture 7" descr="A picture containing accessory, ring, light&#10;&#10;Description automatically generated">
            <a:extLst>
              <a:ext uri="{FF2B5EF4-FFF2-40B4-BE49-F238E27FC236}">
                <a16:creationId xmlns:a16="http://schemas.microsoft.com/office/drawing/2014/main" id="{5BD3D47C-CC7F-7347-A2B2-5635F3D47D2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68535" y="310896"/>
            <a:ext cx="6236206" cy="6236206"/>
          </a:xfrm>
          <a:prstGeom prst="rect">
            <a:avLst/>
          </a:prstGeom>
        </p:spPr>
      </p:pic>
    </p:spTree>
    <p:extLst>
      <p:ext uri="{BB962C8B-B14F-4D97-AF65-F5344CB8AC3E}">
        <p14:creationId xmlns:p14="http://schemas.microsoft.com/office/powerpoint/2010/main" val="2365571066"/>
      </p:ext>
    </p:extLst>
  </p:cSld>
  <p:clrMapOvr>
    <a:masterClrMapping/>
  </p:clrMapOvr>
  <p:transition spd="med"/>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Divider Slide 1">
    <p:bg>
      <p:bgPr>
        <a:solidFill>
          <a:schemeClr val="tx1"/>
        </a:solidFill>
        <a:effectLst/>
      </p:bgPr>
    </p:bg>
    <p:spTree>
      <p:nvGrpSpPr>
        <p:cNvPr id="1" name=""/>
        <p:cNvGrpSpPr/>
        <p:nvPr/>
      </p:nvGrpSpPr>
      <p:grpSpPr>
        <a:xfrm>
          <a:off x="0" y="0"/>
          <a:ext cx="0" cy="0"/>
          <a:chOff x="0" y="0"/>
          <a:chExt cx="0" cy="0"/>
        </a:xfrm>
      </p:grpSpPr>
      <p:pic>
        <p:nvPicPr>
          <p:cNvPr id="3" name="Picture 2" descr="A close-up of a statue&#10;&#10;Description automatically generated with low confidence">
            <a:extLst>
              <a:ext uri="{FF2B5EF4-FFF2-40B4-BE49-F238E27FC236}">
                <a16:creationId xmlns:a16="http://schemas.microsoft.com/office/drawing/2014/main" id="{48A46CEB-109C-0344-A918-820A7CDB72A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8650" y="149390"/>
            <a:ext cx="6724649" cy="6724649"/>
          </a:xfrm>
          <a:prstGeom prst="rect">
            <a:avLst/>
          </a:prstGeom>
        </p:spPr>
      </p:pic>
    </p:spTree>
    <p:extLst>
      <p:ext uri="{BB962C8B-B14F-4D97-AF65-F5344CB8AC3E}">
        <p14:creationId xmlns:p14="http://schemas.microsoft.com/office/powerpoint/2010/main" val="1754608619"/>
      </p:ext>
    </p:extLst>
  </p:cSld>
  <p:clrMapOvr>
    <a:masterClrMapping/>
  </p:clrMapOvr>
  <p:transition spd="med"/>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2_Divider Slide 1">
    <p:bg>
      <p:bgPr>
        <a:solidFill>
          <a:schemeClr val="tx1"/>
        </a:solidFill>
        <a:effectLst/>
      </p:bgPr>
    </p:bg>
    <p:spTree>
      <p:nvGrpSpPr>
        <p:cNvPr id="1" name=""/>
        <p:cNvGrpSpPr/>
        <p:nvPr/>
      </p:nvGrpSpPr>
      <p:grpSpPr>
        <a:xfrm>
          <a:off x="0" y="0"/>
          <a:ext cx="0" cy="0"/>
          <a:chOff x="0" y="0"/>
          <a:chExt cx="0" cy="0"/>
        </a:xfrm>
      </p:grpSpPr>
      <p:sp>
        <p:nvSpPr>
          <p:cNvPr id="28" name="Line">
            <a:extLst>
              <a:ext uri="{FF2B5EF4-FFF2-40B4-BE49-F238E27FC236}">
                <a16:creationId xmlns:a16="http://schemas.microsoft.com/office/drawing/2014/main" id="{F45BDC2B-5874-1D42-BF45-F143EBF17DC2}"/>
              </a:ext>
            </a:extLst>
          </p:cNvPr>
          <p:cNvSpPr/>
          <p:nvPr userDrawn="1"/>
        </p:nvSpPr>
        <p:spPr>
          <a:xfrm>
            <a:off x="1468535" y="3428999"/>
            <a:ext cx="7016796" cy="1"/>
          </a:xfrm>
          <a:prstGeom prst="line">
            <a:avLst/>
          </a:prstGeom>
          <a:ln w="3175">
            <a:solidFill>
              <a:srgbClr val="E4E498"/>
            </a:solidFill>
            <a:miter lim="400000"/>
          </a:ln>
        </p:spPr>
        <p:txBody>
          <a:bodyPr lIns="25400" tIns="25400" rIns="25400" bIns="25400" anchor="ctr"/>
          <a:lstStyle/>
          <a:p>
            <a:pPr marL="0" marR="0" lvl="0" indent="0" algn="ctr" defTabSz="1219169" rtl="0" eaLnBrk="1" fontAlgn="auto" latinLnBrk="0" hangingPunct="0">
              <a:lnSpc>
                <a:spcPct val="100000"/>
              </a:lnSpc>
              <a:spcBef>
                <a:spcPts val="0"/>
              </a:spcBef>
              <a:spcAft>
                <a:spcPts val="0"/>
              </a:spcAft>
              <a:buClrTx/>
              <a:buSzTx/>
              <a:buFontTx/>
              <a:buNone/>
              <a:tabLst/>
              <a:defRPr sz="1200">
                <a:solidFill>
                  <a:srgbClr val="5E5E5E"/>
                </a:solidFill>
                <a:latin typeface="Helvetica Neue"/>
                <a:ea typeface="Helvetica Neue"/>
                <a:cs typeface="Helvetica Neue"/>
                <a:sym typeface="Helvetica Neue"/>
              </a:defRPr>
            </a:pPr>
            <a:endParaRPr kumimoji="0" sz="1200" b="0" i="0" u="none" strike="noStrike" kern="0" cap="none" spc="0" normalizeH="0" baseline="0" noProof="0" dirty="0">
              <a:ln>
                <a:noFill/>
              </a:ln>
              <a:solidFill>
                <a:srgbClr val="5E5E5E"/>
              </a:solidFill>
              <a:effectLst/>
              <a:uLnTx/>
              <a:uFillTx/>
              <a:latin typeface="Helvetica Neue"/>
              <a:ea typeface="Helvetica Neue"/>
              <a:cs typeface="Helvetica Neue"/>
              <a:sym typeface="Helvetica Neue"/>
            </a:endParaRPr>
          </a:p>
        </p:txBody>
      </p:sp>
      <p:pic>
        <p:nvPicPr>
          <p:cNvPr id="29" name="Image" descr="Image">
            <a:extLst>
              <a:ext uri="{FF2B5EF4-FFF2-40B4-BE49-F238E27FC236}">
                <a16:creationId xmlns:a16="http://schemas.microsoft.com/office/drawing/2014/main" id="{7C9D1ED4-C411-0E4F-9819-74784A19C07D}"/>
              </a:ext>
            </a:extLst>
          </p:cNvPr>
          <p:cNvPicPr>
            <a:picLocks noChangeAspect="1"/>
          </p:cNvPicPr>
          <p:nvPr userDrawn="1"/>
        </p:nvPicPr>
        <p:blipFill>
          <a:blip r:embed="rId2"/>
          <a:stretch>
            <a:fillRect/>
          </a:stretch>
        </p:blipFill>
        <p:spPr>
          <a:xfrm>
            <a:off x="309988" y="374719"/>
            <a:ext cx="558960" cy="257692"/>
          </a:xfrm>
          <a:prstGeom prst="rect">
            <a:avLst/>
          </a:prstGeom>
          <a:ln w="12700">
            <a:miter lim="400000"/>
          </a:ln>
        </p:spPr>
      </p:pic>
      <p:sp>
        <p:nvSpPr>
          <p:cNvPr id="34" name="Text Placeholder 9">
            <a:extLst>
              <a:ext uri="{FF2B5EF4-FFF2-40B4-BE49-F238E27FC236}">
                <a16:creationId xmlns:a16="http://schemas.microsoft.com/office/drawing/2014/main" id="{5D954185-871B-774A-86C4-283A8CC75E1F}"/>
              </a:ext>
            </a:extLst>
          </p:cNvPr>
          <p:cNvSpPr>
            <a:spLocks noGrp="1"/>
          </p:cNvSpPr>
          <p:nvPr>
            <p:ph type="body" sz="quarter" idx="10" hasCustomPrompt="1"/>
          </p:nvPr>
        </p:nvSpPr>
        <p:spPr>
          <a:xfrm>
            <a:off x="437067" y="1874721"/>
            <a:ext cx="1455901" cy="3259137"/>
          </a:xfrm>
        </p:spPr>
        <p:txBody>
          <a:bodyPr anchor="ctr"/>
          <a:lstStyle>
            <a:lvl1pPr algn="l">
              <a:lnSpc>
                <a:spcPct val="80000"/>
              </a:lnSpc>
              <a:spcBef>
                <a:spcPts val="0"/>
              </a:spcBef>
              <a:defRPr sz="114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a:t>
            </a:r>
          </a:p>
        </p:txBody>
      </p:sp>
      <p:pic>
        <p:nvPicPr>
          <p:cNvPr id="4" name="Picture 3" descr="A close up of a flower&#10;&#10;Description automatically generated with medium confidence">
            <a:extLst>
              <a:ext uri="{FF2B5EF4-FFF2-40B4-BE49-F238E27FC236}">
                <a16:creationId xmlns:a16="http://schemas.microsoft.com/office/drawing/2014/main" id="{15F5BC7B-94D5-8A4F-A6BA-4AC0EDFCB52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48401" y="200936"/>
            <a:ext cx="6657064" cy="6657064"/>
          </a:xfrm>
          <a:prstGeom prst="rect">
            <a:avLst/>
          </a:prstGeom>
        </p:spPr>
      </p:pic>
      <p:sp>
        <p:nvSpPr>
          <p:cNvPr id="7" name="Text Placeholder 9">
            <a:extLst>
              <a:ext uri="{FF2B5EF4-FFF2-40B4-BE49-F238E27FC236}">
                <a16:creationId xmlns:a16="http://schemas.microsoft.com/office/drawing/2014/main" id="{DEEC7AD5-F68C-6143-BA54-9242FBF1E65D}"/>
              </a:ext>
            </a:extLst>
          </p:cNvPr>
          <p:cNvSpPr>
            <a:spLocks noGrp="1"/>
          </p:cNvSpPr>
          <p:nvPr>
            <p:ph type="body" sz="quarter" idx="11" hasCustomPrompt="1"/>
          </p:nvPr>
        </p:nvSpPr>
        <p:spPr>
          <a:xfrm>
            <a:off x="8726905" y="3216281"/>
            <a:ext cx="2779296" cy="457519"/>
          </a:xfrm>
        </p:spPr>
        <p:txBody>
          <a:bodyPr anchor="ctr"/>
          <a:lstStyle>
            <a:lvl1pPr algn="l">
              <a:lnSpc>
                <a:spcPct val="80000"/>
              </a:lnSpc>
              <a:spcBef>
                <a:spcPts val="0"/>
              </a:spcBef>
              <a:defRPr sz="1000" b="0" i="0" spc="150"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DIVIDER SLIDE TITLE HERE</a:t>
            </a:r>
          </a:p>
        </p:txBody>
      </p:sp>
    </p:spTree>
    <p:extLst>
      <p:ext uri="{BB962C8B-B14F-4D97-AF65-F5344CB8AC3E}">
        <p14:creationId xmlns:p14="http://schemas.microsoft.com/office/powerpoint/2010/main" val="2457015983"/>
      </p:ext>
    </p:extLst>
  </p:cSld>
  <p:clrMapOvr>
    <a:masterClrMapping/>
  </p:clrMapOvr>
  <p:transition spd="med"/>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3_Divider Slide 1">
    <p:bg>
      <p:bgPr>
        <a:solidFill>
          <a:schemeClr val="tx1"/>
        </a:solidFill>
        <a:effectLst/>
      </p:bgPr>
    </p:bg>
    <p:spTree>
      <p:nvGrpSpPr>
        <p:cNvPr id="1" name=""/>
        <p:cNvGrpSpPr/>
        <p:nvPr/>
      </p:nvGrpSpPr>
      <p:grpSpPr>
        <a:xfrm>
          <a:off x="0" y="0"/>
          <a:ext cx="0" cy="0"/>
          <a:chOff x="0" y="0"/>
          <a:chExt cx="0" cy="0"/>
        </a:xfrm>
      </p:grpSpPr>
      <p:sp>
        <p:nvSpPr>
          <p:cNvPr id="28" name="Line">
            <a:extLst>
              <a:ext uri="{FF2B5EF4-FFF2-40B4-BE49-F238E27FC236}">
                <a16:creationId xmlns:a16="http://schemas.microsoft.com/office/drawing/2014/main" id="{F45BDC2B-5874-1D42-BF45-F143EBF17DC2}"/>
              </a:ext>
            </a:extLst>
          </p:cNvPr>
          <p:cNvSpPr/>
          <p:nvPr userDrawn="1"/>
        </p:nvSpPr>
        <p:spPr>
          <a:xfrm>
            <a:off x="1468535" y="3428999"/>
            <a:ext cx="7016796" cy="1"/>
          </a:xfrm>
          <a:prstGeom prst="line">
            <a:avLst/>
          </a:prstGeom>
          <a:ln w="3175">
            <a:solidFill>
              <a:srgbClr val="E4E498"/>
            </a:solidFill>
            <a:miter lim="400000"/>
          </a:ln>
        </p:spPr>
        <p:txBody>
          <a:bodyPr lIns="25400" tIns="25400" rIns="25400" bIns="25400" anchor="ctr"/>
          <a:lstStyle/>
          <a:p>
            <a:pPr marL="0" marR="0" lvl="0" indent="0" algn="ctr" defTabSz="1219169" rtl="0" eaLnBrk="1" fontAlgn="auto" latinLnBrk="0" hangingPunct="0">
              <a:lnSpc>
                <a:spcPct val="100000"/>
              </a:lnSpc>
              <a:spcBef>
                <a:spcPts val="0"/>
              </a:spcBef>
              <a:spcAft>
                <a:spcPts val="0"/>
              </a:spcAft>
              <a:buClrTx/>
              <a:buSzTx/>
              <a:buFontTx/>
              <a:buNone/>
              <a:tabLst/>
              <a:defRPr sz="1200">
                <a:solidFill>
                  <a:srgbClr val="5E5E5E"/>
                </a:solidFill>
                <a:latin typeface="Helvetica Neue"/>
                <a:ea typeface="Helvetica Neue"/>
                <a:cs typeface="Helvetica Neue"/>
                <a:sym typeface="Helvetica Neue"/>
              </a:defRPr>
            </a:pPr>
            <a:endParaRPr kumimoji="0" sz="1200" b="0" i="0" u="none" strike="noStrike" kern="0" cap="none" spc="0" normalizeH="0" baseline="0" noProof="0" dirty="0">
              <a:ln>
                <a:noFill/>
              </a:ln>
              <a:solidFill>
                <a:srgbClr val="5E5E5E"/>
              </a:solidFill>
              <a:effectLst/>
              <a:uLnTx/>
              <a:uFillTx/>
              <a:latin typeface="Helvetica Neue"/>
              <a:ea typeface="Helvetica Neue"/>
              <a:cs typeface="Helvetica Neue"/>
              <a:sym typeface="Helvetica Neue"/>
            </a:endParaRPr>
          </a:p>
        </p:txBody>
      </p:sp>
      <p:pic>
        <p:nvPicPr>
          <p:cNvPr id="29" name="Image" descr="Image">
            <a:extLst>
              <a:ext uri="{FF2B5EF4-FFF2-40B4-BE49-F238E27FC236}">
                <a16:creationId xmlns:a16="http://schemas.microsoft.com/office/drawing/2014/main" id="{7C9D1ED4-C411-0E4F-9819-74784A19C07D}"/>
              </a:ext>
            </a:extLst>
          </p:cNvPr>
          <p:cNvPicPr>
            <a:picLocks noChangeAspect="1"/>
          </p:cNvPicPr>
          <p:nvPr userDrawn="1"/>
        </p:nvPicPr>
        <p:blipFill>
          <a:blip r:embed="rId2"/>
          <a:stretch>
            <a:fillRect/>
          </a:stretch>
        </p:blipFill>
        <p:spPr>
          <a:xfrm>
            <a:off x="309988" y="374719"/>
            <a:ext cx="558960" cy="257692"/>
          </a:xfrm>
          <a:prstGeom prst="rect">
            <a:avLst/>
          </a:prstGeom>
          <a:ln w="12700">
            <a:miter lim="400000"/>
          </a:ln>
        </p:spPr>
      </p:pic>
      <p:sp>
        <p:nvSpPr>
          <p:cNvPr id="34" name="Text Placeholder 9">
            <a:extLst>
              <a:ext uri="{FF2B5EF4-FFF2-40B4-BE49-F238E27FC236}">
                <a16:creationId xmlns:a16="http://schemas.microsoft.com/office/drawing/2014/main" id="{5D954185-871B-774A-86C4-283A8CC75E1F}"/>
              </a:ext>
            </a:extLst>
          </p:cNvPr>
          <p:cNvSpPr>
            <a:spLocks noGrp="1"/>
          </p:cNvSpPr>
          <p:nvPr>
            <p:ph type="body" sz="quarter" idx="10" hasCustomPrompt="1"/>
          </p:nvPr>
        </p:nvSpPr>
        <p:spPr>
          <a:xfrm>
            <a:off x="437067" y="1874721"/>
            <a:ext cx="1455901" cy="3259137"/>
          </a:xfrm>
        </p:spPr>
        <p:txBody>
          <a:bodyPr anchor="ctr"/>
          <a:lstStyle>
            <a:lvl1pPr algn="l">
              <a:lnSpc>
                <a:spcPct val="80000"/>
              </a:lnSpc>
              <a:spcBef>
                <a:spcPts val="0"/>
              </a:spcBef>
              <a:defRPr sz="114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a:t>
            </a:r>
          </a:p>
        </p:txBody>
      </p:sp>
      <p:pic>
        <p:nvPicPr>
          <p:cNvPr id="3" name="Picture 2" descr="A picture containing toy&#10;&#10;Description automatically generated">
            <a:extLst>
              <a:ext uri="{FF2B5EF4-FFF2-40B4-BE49-F238E27FC236}">
                <a16:creationId xmlns:a16="http://schemas.microsoft.com/office/drawing/2014/main" id="{4B150703-C5A5-D241-A162-91F2509F924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660000">
            <a:off x="1468535" y="139485"/>
            <a:ext cx="6505795" cy="6505795"/>
          </a:xfrm>
          <a:prstGeom prst="rect">
            <a:avLst/>
          </a:prstGeom>
        </p:spPr>
      </p:pic>
      <p:sp>
        <p:nvSpPr>
          <p:cNvPr id="7" name="Text Placeholder 9">
            <a:extLst>
              <a:ext uri="{FF2B5EF4-FFF2-40B4-BE49-F238E27FC236}">
                <a16:creationId xmlns:a16="http://schemas.microsoft.com/office/drawing/2014/main" id="{CF3E0B83-B4C8-0C4E-B20B-B328B007C801}"/>
              </a:ext>
            </a:extLst>
          </p:cNvPr>
          <p:cNvSpPr>
            <a:spLocks noGrp="1"/>
          </p:cNvSpPr>
          <p:nvPr>
            <p:ph type="body" sz="quarter" idx="11" hasCustomPrompt="1"/>
          </p:nvPr>
        </p:nvSpPr>
        <p:spPr>
          <a:xfrm>
            <a:off x="8726905" y="3216281"/>
            <a:ext cx="2779296" cy="457519"/>
          </a:xfrm>
        </p:spPr>
        <p:txBody>
          <a:bodyPr anchor="ctr"/>
          <a:lstStyle>
            <a:lvl1pPr algn="l">
              <a:lnSpc>
                <a:spcPct val="80000"/>
              </a:lnSpc>
              <a:spcBef>
                <a:spcPts val="0"/>
              </a:spcBef>
              <a:defRPr sz="1000" b="0" i="0" spc="150"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DIVIDER SLIDE TITLE HERE</a:t>
            </a:r>
          </a:p>
        </p:txBody>
      </p:sp>
    </p:spTree>
    <p:extLst>
      <p:ext uri="{BB962C8B-B14F-4D97-AF65-F5344CB8AC3E}">
        <p14:creationId xmlns:p14="http://schemas.microsoft.com/office/powerpoint/2010/main" val="1679298571"/>
      </p:ext>
    </p:extLst>
  </p:cSld>
  <p:clrMapOvr>
    <a:masterClrMapping/>
  </p:clrMapOvr>
  <p:transition spd="med"/>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4_Divider Slide 1">
    <p:bg>
      <p:bgPr>
        <a:solidFill>
          <a:schemeClr val="tx1"/>
        </a:solidFill>
        <a:effectLst/>
      </p:bgPr>
    </p:bg>
    <p:spTree>
      <p:nvGrpSpPr>
        <p:cNvPr id="1" name=""/>
        <p:cNvGrpSpPr/>
        <p:nvPr/>
      </p:nvGrpSpPr>
      <p:grpSpPr>
        <a:xfrm>
          <a:off x="0" y="0"/>
          <a:ext cx="0" cy="0"/>
          <a:chOff x="0" y="0"/>
          <a:chExt cx="0" cy="0"/>
        </a:xfrm>
      </p:grpSpPr>
      <p:sp>
        <p:nvSpPr>
          <p:cNvPr id="28" name="Line">
            <a:extLst>
              <a:ext uri="{FF2B5EF4-FFF2-40B4-BE49-F238E27FC236}">
                <a16:creationId xmlns:a16="http://schemas.microsoft.com/office/drawing/2014/main" id="{F45BDC2B-5874-1D42-BF45-F143EBF17DC2}"/>
              </a:ext>
            </a:extLst>
          </p:cNvPr>
          <p:cNvSpPr/>
          <p:nvPr userDrawn="1"/>
        </p:nvSpPr>
        <p:spPr>
          <a:xfrm>
            <a:off x="1468535" y="3428999"/>
            <a:ext cx="7016796" cy="1"/>
          </a:xfrm>
          <a:prstGeom prst="line">
            <a:avLst/>
          </a:prstGeom>
          <a:ln w="3175">
            <a:solidFill>
              <a:srgbClr val="E4E498"/>
            </a:solidFill>
            <a:miter lim="400000"/>
          </a:ln>
        </p:spPr>
        <p:txBody>
          <a:bodyPr lIns="25400" tIns="25400" rIns="25400" bIns="25400" anchor="ctr"/>
          <a:lstStyle/>
          <a:p>
            <a:pPr marL="0" marR="0" lvl="0" indent="0" algn="ctr" defTabSz="1219169" rtl="0" eaLnBrk="1" fontAlgn="auto" latinLnBrk="0" hangingPunct="0">
              <a:lnSpc>
                <a:spcPct val="100000"/>
              </a:lnSpc>
              <a:spcBef>
                <a:spcPts val="0"/>
              </a:spcBef>
              <a:spcAft>
                <a:spcPts val="0"/>
              </a:spcAft>
              <a:buClrTx/>
              <a:buSzTx/>
              <a:buFontTx/>
              <a:buNone/>
              <a:tabLst/>
              <a:defRPr sz="1200">
                <a:solidFill>
                  <a:srgbClr val="5E5E5E"/>
                </a:solidFill>
                <a:latin typeface="Helvetica Neue"/>
                <a:ea typeface="Helvetica Neue"/>
                <a:cs typeface="Helvetica Neue"/>
                <a:sym typeface="Helvetica Neue"/>
              </a:defRPr>
            </a:pPr>
            <a:endParaRPr kumimoji="0" sz="1200" b="0" i="0" u="none" strike="noStrike" kern="0" cap="none" spc="0" normalizeH="0" baseline="0" noProof="0" dirty="0">
              <a:ln>
                <a:noFill/>
              </a:ln>
              <a:solidFill>
                <a:srgbClr val="5E5E5E"/>
              </a:solidFill>
              <a:effectLst/>
              <a:uLnTx/>
              <a:uFillTx/>
              <a:latin typeface="Helvetica Neue"/>
              <a:ea typeface="Helvetica Neue"/>
              <a:cs typeface="Helvetica Neue"/>
              <a:sym typeface="Helvetica Neue"/>
            </a:endParaRPr>
          </a:p>
        </p:txBody>
      </p:sp>
      <p:pic>
        <p:nvPicPr>
          <p:cNvPr id="29" name="Image" descr="Image">
            <a:extLst>
              <a:ext uri="{FF2B5EF4-FFF2-40B4-BE49-F238E27FC236}">
                <a16:creationId xmlns:a16="http://schemas.microsoft.com/office/drawing/2014/main" id="{7C9D1ED4-C411-0E4F-9819-74784A19C07D}"/>
              </a:ext>
            </a:extLst>
          </p:cNvPr>
          <p:cNvPicPr>
            <a:picLocks noChangeAspect="1"/>
          </p:cNvPicPr>
          <p:nvPr userDrawn="1"/>
        </p:nvPicPr>
        <p:blipFill>
          <a:blip r:embed="rId2"/>
          <a:stretch>
            <a:fillRect/>
          </a:stretch>
        </p:blipFill>
        <p:spPr>
          <a:xfrm>
            <a:off x="309988" y="374719"/>
            <a:ext cx="558960" cy="257692"/>
          </a:xfrm>
          <a:prstGeom prst="rect">
            <a:avLst/>
          </a:prstGeom>
          <a:ln w="12700">
            <a:miter lim="400000"/>
          </a:ln>
        </p:spPr>
      </p:pic>
      <p:sp>
        <p:nvSpPr>
          <p:cNvPr id="34" name="Text Placeholder 9">
            <a:extLst>
              <a:ext uri="{FF2B5EF4-FFF2-40B4-BE49-F238E27FC236}">
                <a16:creationId xmlns:a16="http://schemas.microsoft.com/office/drawing/2014/main" id="{5D954185-871B-774A-86C4-283A8CC75E1F}"/>
              </a:ext>
            </a:extLst>
          </p:cNvPr>
          <p:cNvSpPr>
            <a:spLocks noGrp="1"/>
          </p:cNvSpPr>
          <p:nvPr>
            <p:ph type="body" sz="quarter" idx="10" hasCustomPrompt="1"/>
          </p:nvPr>
        </p:nvSpPr>
        <p:spPr>
          <a:xfrm>
            <a:off x="437067" y="1874721"/>
            <a:ext cx="1455901" cy="3259137"/>
          </a:xfrm>
        </p:spPr>
        <p:txBody>
          <a:bodyPr anchor="ctr"/>
          <a:lstStyle>
            <a:lvl1pPr algn="l">
              <a:lnSpc>
                <a:spcPct val="80000"/>
              </a:lnSpc>
              <a:spcBef>
                <a:spcPts val="0"/>
              </a:spcBef>
              <a:defRPr sz="114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a:t>
            </a:r>
          </a:p>
        </p:txBody>
      </p:sp>
      <p:pic>
        <p:nvPicPr>
          <p:cNvPr id="4" name="Picture 3" descr="A close-up of a flower&#10;&#10;Description automatically generated with medium confidence">
            <a:extLst>
              <a:ext uri="{FF2B5EF4-FFF2-40B4-BE49-F238E27FC236}">
                <a16:creationId xmlns:a16="http://schemas.microsoft.com/office/drawing/2014/main" id="{CCBE2CE1-CB27-C44E-91EC-D79DEB72D49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34541" y="899223"/>
            <a:ext cx="5549153" cy="5549153"/>
          </a:xfrm>
          <a:prstGeom prst="rect">
            <a:avLst/>
          </a:prstGeom>
        </p:spPr>
      </p:pic>
      <p:sp>
        <p:nvSpPr>
          <p:cNvPr id="7" name="Text Placeholder 9">
            <a:extLst>
              <a:ext uri="{FF2B5EF4-FFF2-40B4-BE49-F238E27FC236}">
                <a16:creationId xmlns:a16="http://schemas.microsoft.com/office/drawing/2014/main" id="{13DD7876-5554-8843-B760-0CEE8D34C055}"/>
              </a:ext>
            </a:extLst>
          </p:cNvPr>
          <p:cNvSpPr>
            <a:spLocks noGrp="1"/>
          </p:cNvSpPr>
          <p:nvPr>
            <p:ph type="body" sz="quarter" idx="11" hasCustomPrompt="1"/>
          </p:nvPr>
        </p:nvSpPr>
        <p:spPr>
          <a:xfrm>
            <a:off x="8726905" y="3216281"/>
            <a:ext cx="2779296" cy="457519"/>
          </a:xfrm>
        </p:spPr>
        <p:txBody>
          <a:bodyPr anchor="ctr"/>
          <a:lstStyle>
            <a:lvl1pPr algn="l">
              <a:lnSpc>
                <a:spcPct val="80000"/>
              </a:lnSpc>
              <a:spcBef>
                <a:spcPts val="0"/>
              </a:spcBef>
              <a:defRPr sz="1000" b="0" i="0" spc="150"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DIVIDER SLIDE TITLE HERE</a:t>
            </a:r>
          </a:p>
        </p:txBody>
      </p:sp>
    </p:spTree>
    <p:extLst>
      <p:ext uri="{BB962C8B-B14F-4D97-AF65-F5344CB8AC3E}">
        <p14:creationId xmlns:p14="http://schemas.microsoft.com/office/powerpoint/2010/main" val="1801348515"/>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able of Contents 3">
    <p:bg>
      <p:bgPr>
        <a:solidFill>
          <a:schemeClr val="bg1"/>
        </a:solidFill>
        <a:effectLst/>
      </p:bgPr>
    </p:bg>
    <p:spTree>
      <p:nvGrpSpPr>
        <p:cNvPr id="1" name=""/>
        <p:cNvGrpSpPr/>
        <p:nvPr/>
      </p:nvGrpSpPr>
      <p:grpSpPr>
        <a:xfrm>
          <a:off x="0" y="0"/>
          <a:ext cx="0" cy="0"/>
          <a:chOff x="0" y="0"/>
          <a:chExt cx="0" cy="0"/>
        </a:xfrm>
      </p:grpSpPr>
      <p:pic>
        <p:nvPicPr>
          <p:cNvPr id="12" name="Picture 11" descr="A close-up of a robot&#10;&#10;Description automatically generated with low confidence">
            <a:extLst>
              <a:ext uri="{FF2B5EF4-FFF2-40B4-BE49-F238E27FC236}">
                <a16:creationId xmlns:a16="http://schemas.microsoft.com/office/drawing/2014/main" id="{12CD3B2C-16A7-824D-9FEF-225D4889EF9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Contents">
            <a:extLst>
              <a:ext uri="{FF2B5EF4-FFF2-40B4-BE49-F238E27FC236}">
                <a16:creationId xmlns:a16="http://schemas.microsoft.com/office/drawing/2014/main" id="{E9E6B7D0-2EFE-9B4F-8AE2-78D8DCAC3B2F}"/>
              </a:ext>
            </a:extLst>
          </p:cNvPr>
          <p:cNvSpPr txBox="1">
            <a:spLocks noGrp="1"/>
          </p:cNvSpPr>
          <p:nvPr>
            <p:ph type="title" hasCustomPrompt="1"/>
          </p:nvPr>
        </p:nvSpPr>
        <p:spPr>
          <a:xfrm>
            <a:off x="1127095" y="1077395"/>
            <a:ext cx="4016405" cy="288491"/>
          </a:xfrm>
          <a:prstGeom prst="rect">
            <a:avLst/>
          </a:prstGeom>
        </p:spPr>
        <p:txBody>
          <a:bodyPr anchor="t"/>
          <a:lstStyle>
            <a:lvl1pPr>
              <a:defRPr b="1" i="1" spc="120" baseline="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US"/>
              <a:t>CONTENTS</a:t>
            </a:r>
            <a:endParaRPr/>
          </a:p>
        </p:txBody>
      </p:sp>
      <p:sp>
        <p:nvSpPr>
          <p:cNvPr id="26" name="Body Level One…">
            <a:extLst>
              <a:ext uri="{FF2B5EF4-FFF2-40B4-BE49-F238E27FC236}">
                <a16:creationId xmlns:a16="http://schemas.microsoft.com/office/drawing/2014/main" id="{877A2FD4-11BF-3A42-B767-BF56FADF0EF2}"/>
              </a:ext>
            </a:extLst>
          </p:cNvPr>
          <p:cNvSpPr txBox="1">
            <a:spLocks noGrp="1"/>
          </p:cNvSpPr>
          <p:nvPr>
            <p:ph type="body" sz="quarter" idx="1" hasCustomPrompt="1"/>
          </p:nvPr>
        </p:nvSpPr>
        <p:spPr>
          <a:xfrm>
            <a:off x="2204515" y="1822136"/>
            <a:ext cx="2743201" cy="288491"/>
          </a:xfrm>
          <a:prstGeom prst="rect">
            <a:avLst/>
          </a:prstGeom>
        </p:spPr>
        <p:txBody>
          <a:bodyPr>
            <a:normAutofit/>
          </a:bodyPr>
          <a:lstStyle>
            <a:lvl1pPr>
              <a:defRPr sz="1200">
                <a:solidFill>
                  <a:schemeClr val="bg1"/>
                </a:solidFill>
              </a:defRPr>
            </a:lvl1pPr>
            <a:lvl2pPr indent="457200">
              <a:defRPr sz="1200">
                <a:solidFill>
                  <a:schemeClr val="bg1"/>
                </a:solidFill>
              </a:defRPr>
            </a:lvl2pPr>
            <a:lvl3pPr marL="0" indent="914400">
              <a:buSzTx/>
              <a:buNone/>
              <a:defRPr sz="1200">
                <a:solidFill>
                  <a:schemeClr val="bg1"/>
                </a:solidFill>
              </a:defRPr>
            </a:lvl3pPr>
            <a:lvl4pPr marL="0" indent="1371600">
              <a:buSzTx/>
              <a:buNone/>
              <a:defRPr sz="1200">
                <a:solidFill>
                  <a:schemeClr val="bg1"/>
                </a:solidFill>
              </a:defRPr>
            </a:lvl4pPr>
            <a:lvl5pPr marL="0" indent="1828800">
              <a:buSzTx/>
              <a:buNone/>
              <a:defRPr sz="1200">
                <a:solidFill>
                  <a:schemeClr val="bg1"/>
                </a:solidFill>
              </a:defRPr>
            </a:lvl5pPr>
          </a:lstStyle>
          <a:p>
            <a:r>
              <a:t>Title</a:t>
            </a:r>
          </a:p>
          <a:p>
            <a:pPr lvl="1"/>
            <a:endParaRPr/>
          </a:p>
          <a:p>
            <a:pPr lvl="2"/>
            <a:endParaRPr/>
          </a:p>
          <a:p>
            <a:pPr lvl="3"/>
            <a:endParaRPr/>
          </a:p>
          <a:p>
            <a:pPr lvl="4"/>
            <a:endParaRPr/>
          </a:p>
        </p:txBody>
      </p:sp>
      <p:sp>
        <p:nvSpPr>
          <p:cNvPr id="27" name="Text Placeholder 7">
            <a:extLst>
              <a:ext uri="{FF2B5EF4-FFF2-40B4-BE49-F238E27FC236}">
                <a16:creationId xmlns:a16="http://schemas.microsoft.com/office/drawing/2014/main" id="{662073C2-2DC6-7644-B59A-E3346D6A9F39}"/>
              </a:ext>
            </a:extLst>
          </p:cNvPr>
          <p:cNvSpPr>
            <a:spLocks noGrp="1"/>
          </p:cNvSpPr>
          <p:nvPr>
            <p:ph type="body" sz="quarter" idx="21" hasCustomPrompt="1"/>
          </p:nvPr>
        </p:nvSpPr>
        <p:spPr>
          <a:xfrm>
            <a:off x="2204515" y="2550340"/>
            <a:ext cx="2743201" cy="288491"/>
          </a:xfrm>
          <a:prstGeom prst="rect">
            <a:avLst/>
          </a:prstGeom>
        </p:spPr>
        <p:txBody>
          <a:bodyPr>
            <a:normAutofit/>
          </a:bodyPr>
          <a:lstStyle>
            <a:lvl1pPr>
              <a:defRPr sz="1200">
                <a:solidFill>
                  <a:schemeClr val="bg1"/>
                </a:solidFill>
              </a:defRPr>
            </a:lvl1pPr>
          </a:lstStyle>
          <a:p>
            <a:r>
              <a:t>Title</a:t>
            </a:r>
          </a:p>
        </p:txBody>
      </p:sp>
      <p:sp>
        <p:nvSpPr>
          <p:cNvPr id="28" name="Text Placeholder 7">
            <a:extLst>
              <a:ext uri="{FF2B5EF4-FFF2-40B4-BE49-F238E27FC236}">
                <a16:creationId xmlns:a16="http://schemas.microsoft.com/office/drawing/2014/main" id="{9CB2D778-BD85-1B48-83A7-C0F59D7F9220}"/>
              </a:ext>
            </a:extLst>
          </p:cNvPr>
          <p:cNvSpPr>
            <a:spLocks noGrp="1"/>
          </p:cNvSpPr>
          <p:nvPr>
            <p:ph type="body" sz="quarter" idx="22" hasCustomPrompt="1"/>
          </p:nvPr>
        </p:nvSpPr>
        <p:spPr>
          <a:xfrm>
            <a:off x="2204515" y="3278546"/>
            <a:ext cx="2743201" cy="288491"/>
          </a:xfrm>
          <a:prstGeom prst="rect">
            <a:avLst/>
          </a:prstGeom>
        </p:spPr>
        <p:txBody>
          <a:bodyPr>
            <a:normAutofit/>
          </a:bodyPr>
          <a:lstStyle>
            <a:lvl1pPr>
              <a:defRPr sz="1200">
                <a:solidFill>
                  <a:schemeClr val="bg1"/>
                </a:solidFill>
              </a:defRPr>
            </a:lvl1pPr>
          </a:lstStyle>
          <a:p>
            <a:r>
              <a:t>Title</a:t>
            </a:r>
          </a:p>
        </p:txBody>
      </p:sp>
      <p:sp>
        <p:nvSpPr>
          <p:cNvPr id="29" name="Text Placeholder 7">
            <a:extLst>
              <a:ext uri="{FF2B5EF4-FFF2-40B4-BE49-F238E27FC236}">
                <a16:creationId xmlns:a16="http://schemas.microsoft.com/office/drawing/2014/main" id="{FA768548-E5A5-404A-BB88-16018FA467E1}"/>
              </a:ext>
            </a:extLst>
          </p:cNvPr>
          <p:cNvSpPr>
            <a:spLocks noGrp="1"/>
          </p:cNvSpPr>
          <p:nvPr>
            <p:ph type="body" sz="quarter" idx="23" hasCustomPrompt="1"/>
          </p:nvPr>
        </p:nvSpPr>
        <p:spPr>
          <a:xfrm>
            <a:off x="2204515" y="4006750"/>
            <a:ext cx="2743201" cy="288491"/>
          </a:xfrm>
          <a:prstGeom prst="rect">
            <a:avLst/>
          </a:prstGeom>
        </p:spPr>
        <p:txBody>
          <a:bodyPr>
            <a:normAutofit/>
          </a:bodyPr>
          <a:lstStyle>
            <a:lvl1pPr>
              <a:defRPr sz="1200">
                <a:solidFill>
                  <a:schemeClr val="bg1"/>
                </a:solidFill>
              </a:defRPr>
            </a:lvl1pPr>
          </a:lstStyle>
          <a:p>
            <a:r>
              <a:t>Title</a:t>
            </a:r>
          </a:p>
        </p:txBody>
      </p:sp>
      <p:sp>
        <p:nvSpPr>
          <p:cNvPr id="30" name="Text Placeholder 7">
            <a:extLst>
              <a:ext uri="{FF2B5EF4-FFF2-40B4-BE49-F238E27FC236}">
                <a16:creationId xmlns:a16="http://schemas.microsoft.com/office/drawing/2014/main" id="{8D61037F-C70A-C04B-BA50-F740A6043F85}"/>
              </a:ext>
            </a:extLst>
          </p:cNvPr>
          <p:cNvSpPr>
            <a:spLocks noGrp="1"/>
          </p:cNvSpPr>
          <p:nvPr>
            <p:ph type="body" sz="quarter" idx="24" hasCustomPrompt="1"/>
          </p:nvPr>
        </p:nvSpPr>
        <p:spPr>
          <a:xfrm>
            <a:off x="2204515" y="4734956"/>
            <a:ext cx="2743201" cy="288491"/>
          </a:xfrm>
          <a:prstGeom prst="rect">
            <a:avLst/>
          </a:prstGeom>
        </p:spPr>
        <p:txBody>
          <a:bodyPr>
            <a:normAutofit/>
          </a:bodyPr>
          <a:lstStyle>
            <a:lvl1pPr>
              <a:defRPr sz="1200">
                <a:solidFill>
                  <a:schemeClr val="bg1"/>
                </a:solidFill>
              </a:defRPr>
            </a:lvl1pPr>
          </a:lstStyle>
          <a:p>
            <a:r>
              <a:t>Title</a:t>
            </a:r>
          </a:p>
        </p:txBody>
      </p:sp>
      <p:sp>
        <p:nvSpPr>
          <p:cNvPr id="31" name="Text Placeholder 7">
            <a:extLst>
              <a:ext uri="{FF2B5EF4-FFF2-40B4-BE49-F238E27FC236}">
                <a16:creationId xmlns:a16="http://schemas.microsoft.com/office/drawing/2014/main" id="{CFA6999D-B26A-5D44-A161-ADA43F239BED}"/>
              </a:ext>
            </a:extLst>
          </p:cNvPr>
          <p:cNvSpPr>
            <a:spLocks noGrp="1"/>
          </p:cNvSpPr>
          <p:nvPr>
            <p:ph type="body" sz="quarter" idx="25" hasCustomPrompt="1"/>
          </p:nvPr>
        </p:nvSpPr>
        <p:spPr>
          <a:xfrm>
            <a:off x="2204515" y="5463160"/>
            <a:ext cx="2743201" cy="288491"/>
          </a:xfrm>
          <a:prstGeom prst="rect">
            <a:avLst/>
          </a:prstGeom>
        </p:spPr>
        <p:txBody>
          <a:bodyPr>
            <a:normAutofit/>
          </a:bodyPr>
          <a:lstStyle>
            <a:lvl1pPr>
              <a:defRPr sz="1200">
                <a:solidFill>
                  <a:schemeClr val="bg1"/>
                </a:solidFill>
              </a:defRPr>
            </a:lvl1pPr>
          </a:lstStyle>
          <a:p>
            <a:r>
              <a:t>Title</a:t>
            </a:r>
          </a:p>
        </p:txBody>
      </p:sp>
      <p:sp>
        <p:nvSpPr>
          <p:cNvPr id="32" name="Text Placeholder 33">
            <a:extLst>
              <a:ext uri="{FF2B5EF4-FFF2-40B4-BE49-F238E27FC236}">
                <a16:creationId xmlns:a16="http://schemas.microsoft.com/office/drawing/2014/main" id="{F55D82D8-C325-5443-ACDB-7D01FB0B1300}"/>
              </a:ext>
            </a:extLst>
          </p:cNvPr>
          <p:cNvSpPr>
            <a:spLocks noGrp="1"/>
          </p:cNvSpPr>
          <p:nvPr>
            <p:ph type="body" sz="quarter" idx="26" hasCustomPrompt="1"/>
          </p:nvPr>
        </p:nvSpPr>
        <p:spPr>
          <a:xfrm>
            <a:off x="1142045" y="1840456"/>
            <a:ext cx="752476" cy="3971926"/>
          </a:xfrm>
          <a:prstGeom prst="rect">
            <a:avLst/>
          </a:prstGeom>
        </p:spPr>
        <p:txBody>
          <a:bodyPr>
            <a:normAutofit/>
          </a:bodyPr>
          <a:lstStyle>
            <a:lvl1pPr>
              <a:lnSpc>
                <a:spcPts val="1800"/>
              </a:lnSpc>
              <a:defRPr sz="2400">
                <a:solidFill>
                  <a:schemeClr val="bg1"/>
                </a:solidFill>
                <a:latin typeface="Open Sans Light"/>
                <a:ea typeface="Open Sans Light"/>
                <a:cs typeface="Open Sans Light"/>
                <a:sym typeface="Open Sans Light"/>
              </a:defRPr>
            </a:lvl1pPr>
          </a:lstStyle>
          <a:p>
            <a:r>
              <a:t>01
02
03
04
05
06</a:t>
            </a:r>
          </a:p>
        </p:txBody>
      </p:sp>
    </p:spTree>
    <p:extLst>
      <p:ext uri="{BB962C8B-B14F-4D97-AF65-F5344CB8AC3E}">
        <p14:creationId xmlns:p14="http://schemas.microsoft.com/office/powerpoint/2010/main" val="605334439"/>
      </p:ext>
    </p:extLst>
  </p:cSld>
  <p:clrMapOvr>
    <a:masterClrMapping/>
  </p:clrMapOvr>
  <p:transition spd="med"/>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Divider Slide 2">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rose&#10;&#10;Description automatically generated">
            <a:extLst>
              <a:ext uri="{FF2B5EF4-FFF2-40B4-BE49-F238E27FC236}">
                <a16:creationId xmlns:a16="http://schemas.microsoft.com/office/drawing/2014/main" id="{69937E8D-A3EB-0449-BF7B-8AFF21DE62B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cxnSp>
        <p:nvCxnSpPr>
          <p:cNvPr id="4" name="Straight Connector 3">
            <a:extLst>
              <a:ext uri="{FF2B5EF4-FFF2-40B4-BE49-F238E27FC236}">
                <a16:creationId xmlns:a16="http://schemas.microsoft.com/office/drawing/2014/main" id="{B0BCBDE4-C098-DD45-8347-E87188A7D194}"/>
              </a:ext>
            </a:extLst>
          </p:cNvPr>
          <p:cNvCxnSpPr>
            <a:cxnSpLocks/>
          </p:cNvCxnSpPr>
          <p:nvPr userDrawn="1"/>
        </p:nvCxnSpPr>
        <p:spPr>
          <a:xfrm flipH="1">
            <a:off x="-4457831" y="3519500"/>
            <a:ext cx="7196241" cy="0"/>
          </a:xfrm>
          <a:prstGeom prst="line">
            <a:avLst/>
          </a:prstGeom>
          <a:ln>
            <a:solidFill>
              <a:srgbClr val="9DD4CF"/>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7A975558-A0D1-0240-A6F6-4A582C08E60D}"/>
              </a:ext>
            </a:extLst>
          </p:cNvPr>
          <p:cNvSpPr>
            <a:spLocks noGrp="1"/>
          </p:cNvSpPr>
          <p:nvPr>
            <p:ph type="body" sz="quarter" idx="10" hasCustomPrompt="1"/>
          </p:nvPr>
        </p:nvSpPr>
        <p:spPr>
          <a:xfrm>
            <a:off x="2947422" y="3222177"/>
            <a:ext cx="5769531" cy="947738"/>
          </a:xfrm>
        </p:spPr>
        <p:txBody>
          <a:bodyPr/>
          <a:lstStyle>
            <a:lvl1pPr>
              <a:defRPr sz="3000" b="1" i="1" spc="8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DIVIDER TEXT</a:t>
            </a:r>
          </a:p>
        </p:txBody>
      </p:sp>
    </p:spTree>
    <p:extLst>
      <p:ext uri="{BB962C8B-B14F-4D97-AF65-F5344CB8AC3E}">
        <p14:creationId xmlns:p14="http://schemas.microsoft.com/office/powerpoint/2010/main" val="1089531096"/>
      </p:ext>
    </p:extLst>
  </p:cSld>
  <p:clrMapOvr>
    <a:masterClrMapping/>
  </p:clrMapOvr>
  <p:transition spd="med"/>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_Divider Slide 2">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17D56A9-2EC6-3345-9E00-693678EBC56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cxnSp>
        <p:nvCxnSpPr>
          <p:cNvPr id="4" name="Straight Connector 3">
            <a:extLst>
              <a:ext uri="{FF2B5EF4-FFF2-40B4-BE49-F238E27FC236}">
                <a16:creationId xmlns:a16="http://schemas.microsoft.com/office/drawing/2014/main" id="{B0BCBDE4-C098-DD45-8347-E87188A7D194}"/>
              </a:ext>
            </a:extLst>
          </p:cNvPr>
          <p:cNvCxnSpPr>
            <a:cxnSpLocks/>
          </p:cNvCxnSpPr>
          <p:nvPr userDrawn="1"/>
        </p:nvCxnSpPr>
        <p:spPr>
          <a:xfrm flipH="1">
            <a:off x="-4248819" y="3429000"/>
            <a:ext cx="7196241"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7A975558-A0D1-0240-A6F6-4A582C08E60D}"/>
              </a:ext>
            </a:extLst>
          </p:cNvPr>
          <p:cNvSpPr>
            <a:spLocks noGrp="1"/>
          </p:cNvSpPr>
          <p:nvPr>
            <p:ph type="body" sz="quarter" idx="10" hasCustomPrompt="1"/>
          </p:nvPr>
        </p:nvSpPr>
        <p:spPr>
          <a:xfrm>
            <a:off x="2947422" y="3222177"/>
            <a:ext cx="5769531" cy="947738"/>
          </a:xfrm>
        </p:spPr>
        <p:txBody>
          <a:bodyPr/>
          <a:lstStyle>
            <a:lvl1pPr>
              <a:defRPr sz="3000" b="1" i="1" spc="800" baseline="0">
                <a:solidFill>
                  <a:srgbClr val="9DD4CF"/>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DIVIDER TEXT</a:t>
            </a:r>
          </a:p>
        </p:txBody>
      </p:sp>
    </p:spTree>
    <p:extLst>
      <p:ext uri="{BB962C8B-B14F-4D97-AF65-F5344CB8AC3E}">
        <p14:creationId xmlns:p14="http://schemas.microsoft.com/office/powerpoint/2010/main" val="1210863844"/>
      </p:ext>
    </p:extLst>
  </p:cSld>
  <p:clrMapOvr>
    <a:masterClrMapping/>
  </p:clrMapOvr>
  <p:transition spd="med"/>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2_Divider Slide 2">
    <p:bg>
      <p:bgPr>
        <a:solidFill>
          <a:schemeClr val="bg1"/>
        </a:solidFill>
        <a:effectLst/>
      </p:bgPr>
    </p:bg>
    <p:spTree>
      <p:nvGrpSpPr>
        <p:cNvPr id="1" name=""/>
        <p:cNvGrpSpPr/>
        <p:nvPr/>
      </p:nvGrpSpPr>
      <p:grpSpPr>
        <a:xfrm>
          <a:off x="0" y="0"/>
          <a:ext cx="0" cy="0"/>
          <a:chOff x="0" y="0"/>
          <a:chExt cx="0" cy="0"/>
        </a:xfrm>
      </p:grpSpPr>
      <p:pic>
        <p:nvPicPr>
          <p:cNvPr id="3" name="Picture 2" descr="A close-up of a person's legs&#10;&#10;Description automatically generated with low confidence">
            <a:extLst>
              <a:ext uri="{FF2B5EF4-FFF2-40B4-BE49-F238E27FC236}">
                <a16:creationId xmlns:a16="http://schemas.microsoft.com/office/drawing/2014/main" id="{0649A58B-DB0E-564C-B485-44801ADA85E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cxnSp>
        <p:nvCxnSpPr>
          <p:cNvPr id="4" name="Straight Connector 3">
            <a:extLst>
              <a:ext uri="{FF2B5EF4-FFF2-40B4-BE49-F238E27FC236}">
                <a16:creationId xmlns:a16="http://schemas.microsoft.com/office/drawing/2014/main" id="{B0BCBDE4-C098-DD45-8347-E87188A7D194}"/>
              </a:ext>
            </a:extLst>
          </p:cNvPr>
          <p:cNvCxnSpPr>
            <a:cxnSpLocks/>
          </p:cNvCxnSpPr>
          <p:nvPr userDrawn="1"/>
        </p:nvCxnSpPr>
        <p:spPr>
          <a:xfrm flipH="1">
            <a:off x="-4248819" y="3429000"/>
            <a:ext cx="719624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7A975558-A0D1-0240-A6F6-4A582C08E60D}"/>
              </a:ext>
            </a:extLst>
          </p:cNvPr>
          <p:cNvSpPr>
            <a:spLocks noGrp="1"/>
          </p:cNvSpPr>
          <p:nvPr>
            <p:ph type="body" sz="quarter" idx="10" hasCustomPrompt="1"/>
          </p:nvPr>
        </p:nvSpPr>
        <p:spPr>
          <a:xfrm>
            <a:off x="2947422" y="3222177"/>
            <a:ext cx="5769531" cy="947738"/>
          </a:xfrm>
        </p:spPr>
        <p:txBody>
          <a:bodyPr/>
          <a:lstStyle>
            <a:lvl1pPr>
              <a:defRPr sz="3000" b="1" i="1" spc="8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DIVIDER TEXT</a:t>
            </a:r>
          </a:p>
        </p:txBody>
      </p:sp>
    </p:spTree>
    <p:extLst>
      <p:ext uri="{BB962C8B-B14F-4D97-AF65-F5344CB8AC3E}">
        <p14:creationId xmlns:p14="http://schemas.microsoft.com/office/powerpoint/2010/main" val="2518371152"/>
      </p:ext>
    </p:extLst>
  </p:cSld>
  <p:clrMapOvr>
    <a:masterClrMapping/>
  </p:clrMapOvr>
  <p:transition spd="med"/>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Divider Slide 3">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4D0B5E9-FA0C-1C40-9DC3-E3C7F67CCCC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700" y="6350"/>
            <a:ext cx="12166600" cy="6845300"/>
          </a:xfrm>
          <a:prstGeom prst="rect">
            <a:avLst/>
          </a:prstGeom>
        </p:spPr>
      </p:pic>
      <p:sp>
        <p:nvSpPr>
          <p:cNvPr id="3" name="Text Placeholder 2">
            <a:extLst>
              <a:ext uri="{FF2B5EF4-FFF2-40B4-BE49-F238E27FC236}">
                <a16:creationId xmlns:a16="http://schemas.microsoft.com/office/drawing/2014/main" id="{5A61DCFB-B118-964E-90A9-FD9D66C04F53}"/>
              </a:ext>
            </a:extLst>
          </p:cNvPr>
          <p:cNvSpPr>
            <a:spLocks noGrp="1"/>
          </p:cNvSpPr>
          <p:nvPr>
            <p:ph type="body" sz="quarter" idx="10" hasCustomPrompt="1"/>
          </p:nvPr>
        </p:nvSpPr>
        <p:spPr>
          <a:xfrm>
            <a:off x="887413" y="3028110"/>
            <a:ext cx="4103687" cy="496888"/>
          </a:xfrm>
        </p:spPr>
        <p:txBody>
          <a:bodyPr/>
          <a:lstStyle>
            <a:lvl1pPr>
              <a:defRPr sz="1800" b="1">
                <a:solidFill>
                  <a:srgbClr val="9DD4C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Divider Header</a:t>
            </a:r>
          </a:p>
        </p:txBody>
      </p:sp>
      <p:pic>
        <p:nvPicPr>
          <p:cNvPr id="5" name="Image" descr="Image">
            <a:extLst>
              <a:ext uri="{FF2B5EF4-FFF2-40B4-BE49-F238E27FC236}">
                <a16:creationId xmlns:a16="http://schemas.microsoft.com/office/drawing/2014/main" id="{E125DB74-2D31-8248-86C8-13D5FB880EF5}"/>
              </a:ext>
            </a:extLst>
          </p:cNvPr>
          <p:cNvPicPr>
            <a:picLocks noChangeAspect="1"/>
          </p:cNvPicPr>
          <p:nvPr userDrawn="1"/>
        </p:nvPicPr>
        <p:blipFill>
          <a:blip r:embed="rId3"/>
          <a:stretch>
            <a:fillRect/>
          </a:stretch>
        </p:blipFill>
        <p:spPr>
          <a:xfrm>
            <a:off x="-1593105" y="-344439"/>
            <a:ext cx="750421" cy="344439"/>
          </a:xfrm>
          <a:prstGeom prst="rect">
            <a:avLst/>
          </a:prstGeom>
          <a:ln w="12700">
            <a:miter lim="400000"/>
          </a:ln>
        </p:spPr>
      </p:pic>
      <p:sp>
        <p:nvSpPr>
          <p:cNvPr id="8" name="Slide Number">
            <a:extLst>
              <a:ext uri="{FF2B5EF4-FFF2-40B4-BE49-F238E27FC236}">
                <a16:creationId xmlns:a16="http://schemas.microsoft.com/office/drawing/2014/main" id="{C75C9137-2E2B-414C-B92E-1A245C00FA5C}"/>
              </a:ext>
            </a:extLst>
          </p:cNvPr>
          <p:cNvSpPr txBox="1">
            <a:spLocks noGrp="1"/>
          </p:cNvSpPr>
          <p:nvPr>
            <p:ph type="sldNum" sz="quarter" idx="2"/>
          </p:nvPr>
        </p:nvSpPr>
        <p:spPr>
          <a:xfrm>
            <a:off x="579208" y="6431463"/>
            <a:ext cx="126638" cy="123111"/>
          </a:xfrm>
          <a:prstGeom prst="rect">
            <a:avLst/>
          </a:prstGeom>
        </p:spPr>
        <p:txBody>
          <a:bodyPr/>
          <a:lstStyle>
            <a:lvl1pPr>
              <a:defRPr sz="800">
                <a:solidFill>
                  <a:srgbClr val="014F59"/>
                </a:solidFil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lang="en-US" sz="800" b="0" i="0" u="none" strike="noStrike" kern="0" cap="none" spc="0" normalizeH="0" baseline="0" noProof="0" smtClean="0">
                <a:ln>
                  <a:noFill/>
                </a:ln>
                <a:solidFill>
                  <a:srgbClr val="014F59"/>
                </a:solidFill>
                <a:effectLst/>
                <a:uLnTx/>
                <a:uFillTx/>
                <a:latin typeface="Open Sans"/>
                <a:ea typeface="Open Sans"/>
                <a:cs typeface="Open Sans"/>
                <a:sym typeface="Open Sans"/>
              </a:rPr>
              <a:pPr marL="0" marR="0" lvl="0" indent="0" algn="l" defTabSz="914400" rtl="0" eaLnBrk="1" fontAlgn="auto" latinLnBrk="0" hangingPunct="0">
                <a:lnSpc>
                  <a:spcPct val="100000"/>
                </a:lnSpc>
                <a:spcBef>
                  <a:spcPts val="0"/>
                </a:spcBef>
                <a:spcAft>
                  <a:spcPts val="0"/>
                </a:spcAft>
                <a:buClrTx/>
                <a:buSzTx/>
                <a:buFontTx/>
                <a:buNone/>
                <a:tabLst/>
                <a:defRPr/>
              </a:pPr>
              <a:t>‹#›</a:t>
            </a:fld>
            <a:endParaRPr kumimoji="0" lang="en-US" sz="800" b="0" i="0" u="none" strike="noStrike" kern="0" cap="none" spc="0" normalizeH="0" baseline="0" noProof="0" dirty="0">
              <a:ln>
                <a:noFill/>
              </a:ln>
              <a:solidFill>
                <a:srgbClr val="014F59"/>
              </a:solidFill>
              <a:effectLst/>
              <a:uLnTx/>
              <a:uFillTx/>
              <a:latin typeface="Open Sans"/>
              <a:ea typeface="Open Sans"/>
              <a:cs typeface="Open Sans"/>
              <a:sym typeface="Open Sans"/>
            </a:endParaRPr>
          </a:p>
        </p:txBody>
      </p:sp>
      <p:sp>
        <p:nvSpPr>
          <p:cNvPr id="10" name="Vertical Text Placeholder 13">
            <a:extLst>
              <a:ext uri="{FF2B5EF4-FFF2-40B4-BE49-F238E27FC236}">
                <a16:creationId xmlns:a16="http://schemas.microsoft.com/office/drawing/2014/main" id="{132E61DE-0BA2-344F-B654-70CB04C2205F}"/>
              </a:ext>
            </a:extLst>
          </p:cNvPr>
          <p:cNvSpPr>
            <a:spLocks noGrp="1"/>
          </p:cNvSpPr>
          <p:nvPr>
            <p:ph type="body" orient="vert" sz="quarter" idx="12" hasCustomPrompt="1"/>
          </p:nvPr>
        </p:nvSpPr>
        <p:spPr>
          <a:xfrm>
            <a:off x="11708599" y="2208572"/>
            <a:ext cx="184572" cy="2208213"/>
          </a:xfrm>
        </p:spPr>
        <p:txBody>
          <a:bodyPr vert="eaVert"/>
          <a:lstStyle>
            <a:lvl1pPr algn="ctr">
              <a:defRPr sz="700" b="1" i="0" spc="300" baseline="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TEXT</a:t>
            </a:r>
          </a:p>
        </p:txBody>
      </p:sp>
      <p:sp>
        <p:nvSpPr>
          <p:cNvPr id="11" name="Vertical Text Placeholder 13">
            <a:extLst>
              <a:ext uri="{FF2B5EF4-FFF2-40B4-BE49-F238E27FC236}">
                <a16:creationId xmlns:a16="http://schemas.microsoft.com/office/drawing/2014/main" id="{BDB9E6DC-30E0-A744-9BE4-ABED688AE7B6}"/>
              </a:ext>
            </a:extLst>
          </p:cNvPr>
          <p:cNvSpPr>
            <a:spLocks noGrp="1"/>
          </p:cNvSpPr>
          <p:nvPr>
            <p:ph type="body" orient="vert" sz="quarter" idx="13" hasCustomPrompt="1"/>
          </p:nvPr>
        </p:nvSpPr>
        <p:spPr>
          <a:xfrm rot="10800000">
            <a:off x="282220" y="2208572"/>
            <a:ext cx="184572" cy="2208213"/>
          </a:xfrm>
        </p:spPr>
        <p:txBody>
          <a:bodyPr vert="eaVert"/>
          <a:lstStyle>
            <a:lvl1pPr algn="ctr">
              <a:defRPr sz="700" b="1" i="0" spc="300" baseline="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TEXT</a:t>
            </a:r>
          </a:p>
        </p:txBody>
      </p:sp>
    </p:spTree>
    <p:extLst>
      <p:ext uri="{BB962C8B-B14F-4D97-AF65-F5344CB8AC3E}">
        <p14:creationId xmlns:p14="http://schemas.microsoft.com/office/powerpoint/2010/main" val="3388887817"/>
      </p:ext>
    </p:extLst>
  </p:cSld>
  <p:clrMapOvr>
    <a:masterClrMapping/>
  </p:clrMapOvr>
  <p:transition spd="med"/>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Divider Slide 4">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0D63242-0A0F-1A43-A052-A2F4AD2583F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cxnSp>
        <p:nvCxnSpPr>
          <p:cNvPr id="4" name="Straight Connector 3">
            <a:extLst>
              <a:ext uri="{FF2B5EF4-FFF2-40B4-BE49-F238E27FC236}">
                <a16:creationId xmlns:a16="http://schemas.microsoft.com/office/drawing/2014/main" id="{9B950F10-B225-CE40-9083-244A3025BE68}"/>
              </a:ext>
            </a:extLst>
          </p:cNvPr>
          <p:cNvCxnSpPr>
            <a:cxnSpLocks/>
          </p:cNvCxnSpPr>
          <p:nvPr userDrawn="1"/>
        </p:nvCxnSpPr>
        <p:spPr>
          <a:xfrm flipH="1">
            <a:off x="-5852430" y="3672746"/>
            <a:ext cx="7196241"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 name="Text Placeholder 5">
            <a:extLst>
              <a:ext uri="{FF2B5EF4-FFF2-40B4-BE49-F238E27FC236}">
                <a16:creationId xmlns:a16="http://schemas.microsoft.com/office/drawing/2014/main" id="{5A7B1A85-DF4E-7B41-8ED1-986E19CFB71A}"/>
              </a:ext>
            </a:extLst>
          </p:cNvPr>
          <p:cNvSpPr>
            <a:spLocks noGrp="1"/>
          </p:cNvSpPr>
          <p:nvPr>
            <p:ph type="body" sz="quarter" idx="10" hasCustomPrompt="1"/>
          </p:nvPr>
        </p:nvSpPr>
        <p:spPr>
          <a:xfrm>
            <a:off x="1595545" y="3429000"/>
            <a:ext cx="4190113" cy="947738"/>
          </a:xfrm>
        </p:spPr>
        <p:txBody>
          <a:bodyPr/>
          <a:lstStyle>
            <a:lvl1pPr>
              <a:defRPr sz="3000" b="1" i="1" spc="800" baseline="0">
                <a:solidFill>
                  <a:srgbClr val="9DD4CF"/>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DIVIDER TEXT</a:t>
            </a:r>
          </a:p>
        </p:txBody>
      </p:sp>
    </p:spTree>
    <p:extLst>
      <p:ext uri="{BB962C8B-B14F-4D97-AF65-F5344CB8AC3E}">
        <p14:creationId xmlns:p14="http://schemas.microsoft.com/office/powerpoint/2010/main" val="3263595577"/>
      </p:ext>
    </p:extLst>
  </p:cSld>
  <p:clrMapOvr>
    <a:masterClrMapping/>
  </p:clrMapOvr>
  <p:transition spd="med"/>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_Divider Slide 4">
    <p:bg>
      <p:bgPr>
        <a:solidFill>
          <a:schemeClr val="bg1"/>
        </a:solidFill>
        <a:effectLst/>
      </p:bgPr>
    </p:bg>
    <p:spTree>
      <p:nvGrpSpPr>
        <p:cNvPr id="1" name=""/>
        <p:cNvGrpSpPr/>
        <p:nvPr/>
      </p:nvGrpSpPr>
      <p:grpSpPr>
        <a:xfrm>
          <a:off x="0" y="0"/>
          <a:ext cx="0" cy="0"/>
          <a:chOff x="0" y="0"/>
          <a:chExt cx="0" cy="0"/>
        </a:xfrm>
      </p:grpSpPr>
      <p:pic>
        <p:nvPicPr>
          <p:cNvPr id="3" name="Picture 2" descr="A group of light bulbs&#10;&#10;Description automatically generated with low confidence">
            <a:extLst>
              <a:ext uri="{FF2B5EF4-FFF2-40B4-BE49-F238E27FC236}">
                <a16:creationId xmlns:a16="http://schemas.microsoft.com/office/drawing/2014/main" id="{5394CF97-B0F8-6E47-836F-92CE1FBD74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cxnSp>
        <p:nvCxnSpPr>
          <p:cNvPr id="4" name="Straight Connector 3">
            <a:extLst>
              <a:ext uri="{FF2B5EF4-FFF2-40B4-BE49-F238E27FC236}">
                <a16:creationId xmlns:a16="http://schemas.microsoft.com/office/drawing/2014/main" id="{9B950F10-B225-CE40-9083-244A3025BE68}"/>
              </a:ext>
            </a:extLst>
          </p:cNvPr>
          <p:cNvCxnSpPr>
            <a:cxnSpLocks/>
          </p:cNvCxnSpPr>
          <p:nvPr userDrawn="1"/>
        </p:nvCxnSpPr>
        <p:spPr>
          <a:xfrm flipH="1">
            <a:off x="-5852430" y="3672746"/>
            <a:ext cx="7196241" cy="0"/>
          </a:xfrm>
          <a:prstGeom prst="line">
            <a:avLst/>
          </a:prstGeom>
          <a:ln>
            <a:solidFill>
              <a:srgbClr val="9DD4CF"/>
            </a:solidFill>
          </a:ln>
        </p:spPr>
        <p:style>
          <a:lnRef idx="1">
            <a:schemeClr val="accent1"/>
          </a:lnRef>
          <a:fillRef idx="0">
            <a:schemeClr val="accent1"/>
          </a:fillRef>
          <a:effectRef idx="0">
            <a:schemeClr val="accent1"/>
          </a:effectRef>
          <a:fontRef idx="minor">
            <a:schemeClr val="tx1"/>
          </a:fontRef>
        </p:style>
      </p:cxnSp>
      <p:sp>
        <p:nvSpPr>
          <p:cNvPr id="5" name="Text Placeholder 5">
            <a:extLst>
              <a:ext uri="{FF2B5EF4-FFF2-40B4-BE49-F238E27FC236}">
                <a16:creationId xmlns:a16="http://schemas.microsoft.com/office/drawing/2014/main" id="{5A7B1A85-DF4E-7B41-8ED1-986E19CFB71A}"/>
              </a:ext>
            </a:extLst>
          </p:cNvPr>
          <p:cNvSpPr>
            <a:spLocks noGrp="1"/>
          </p:cNvSpPr>
          <p:nvPr>
            <p:ph type="body" sz="quarter" idx="10" hasCustomPrompt="1"/>
          </p:nvPr>
        </p:nvSpPr>
        <p:spPr>
          <a:xfrm>
            <a:off x="1595545" y="3429000"/>
            <a:ext cx="4190113" cy="947738"/>
          </a:xfrm>
        </p:spPr>
        <p:txBody>
          <a:bodyPr/>
          <a:lstStyle>
            <a:lvl1pPr>
              <a:defRPr sz="3000" b="1" i="1" spc="8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DIVIDER TEXT</a:t>
            </a:r>
          </a:p>
        </p:txBody>
      </p:sp>
    </p:spTree>
    <p:extLst>
      <p:ext uri="{BB962C8B-B14F-4D97-AF65-F5344CB8AC3E}">
        <p14:creationId xmlns:p14="http://schemas.microsoft.com/office/powerpoint/2010/main" val="3402828473"/>
      </p:ext>
    </p:extLst>
  </p:cSld>
  <p:clrMapOvr>
    <a:masterClrMapping/>
  </p:clrMapOvr>
  <p:transition spd="med"/>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2_Divider Slide 4">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DA6F853-1AB3-9141-9C2B-2E09BA8A39A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cxnSp>
        <p:nvCxnSpPr>
          <p:cNvPr id="4" name="Straight Connector 3">
            <a:extLst>
              <a:ext uri="{FF2B5EF4-FFF2-40B4-BE49-F238E27FC236}">
                <a16:creationId xmlns:a16="http://schemas.microsoft.com/office/drawing/2014/main" id="{9B950F10-B225-CE40-9083-244A3025BE68}"/>
              </a:ext>
            </a:extLst>
          </p:cNvPr>
          <p:cNvCxnSpPr>
            <a:cxnSpLocks/>
          </p:cNvCxnSpPr>
          <p:nvPr userDrawn="1"/>
        </p:nvCxnSpPr>
        <p:spPr>
          <a:xfrm flipH="1">
            <a:off x="-5744853" y="3690675"/>
            <a:ext cx="719624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5">
            <a:extLst>
              <a:ext uri="{FF2B5EF4-FFF2-40B4-BE49-F238E27FC236}">
                <a16:creationId xmlns:a16="http://schemas.microsoft.com/office/drawing/2014/main" id="{5A7B1A85-DF4E-7B41-8ED1-986E19CFB71A}"/>
              </a:ext>
            </a:extLst>
          </p:cNvPr>
          <p:cNvSpPr>
            <a:spLocks noGrp="1"/>
          </p:cNvSpPr>
          <p:nvPr>
            <p:ph type="body" sz="quarter" idx="10" hasCustomPrompt="1"/>
          </p:nvPr>
        </p:nvSpPr>
        <p:spPr>
          <a:xfrm>
            <a:off x="1595545" y="3429000"/>
            <a:ext cx="4190113" cy="947738"/>
          </a:xfrm>
        </p:spPr>
        <p:txBody>
          <a:bodyPr/>
          <a:lstStyle>
            <a:lvl1pPr>
              <a:defRPr sz="3000" b="1" i="1" spc="8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DIVIDER TEXT</a:t>
            </a:r>
          </a:p>
        </p:txBody>
      </p:sp>
    </p:spTree>
    <p:extLst>
      <p:ext uri="{BB962C8B-B14F-4D97-AF65-F5344CB8AC3E}">
        <p14:creationId xmlns:p14="http://schemas.microsoft.com/office/powerpoint/2010/main" val="1154605381"/>
      </p:ext>
    </p:extLst>
  </p:cSld>
  <p:clrMapOvr>
    <a:masterClrMapping/>
  </p:clrMapOvr>
  <p:transition spd="med"/>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Divider Slide 5">
    <p:bg>
      <p:bgPr>
        <a:solidFill>
          <a:schemeClr val="bg1"/>
        </a:solidFill>
        <a:effectLst/>
      </p:bgPr>
    </p:bg>
    <p:spTree>
      <p:nvGrpSpPr>
        <p:cNvPr id="1" name=""/>
        <p:cNvGrpSpPr/>
        <p:nvPr/>
      </p:nvGrpSpPr>
      <p:grpSpPr>
        <a:xfrm>
          <a:off x="0" y="0"/>
          <a:ext cx="0" cy="0"/>
          <a:chOff x="0" y="0"/>
          <a:chExt cx="0" cy="0"/>
        </a:xfrm>
      </p:grpSpPr>
      <p:pic>
        <p:nvPicPr>
          <p:cNvPr id="5" name="Picture 4" descr="A stack of books&#10;&#10;Description automatically generated with low confidence">
            <a:extLst>
              <a:ext uri="{FF2B5EF4-FFF2-40B4-BE49-F238E27FC236}">
                <a16:creationId xmlns:a16="http://schemas.microsoft.com/office/drawing/2014/main" id="{567A07B1-C08A-1946-85D8-9A345D47CA7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cxnSp>
        <p:nvCxnSpPr>
          <p:cNvPr id="4" name="Straight Connector 3">
            <a:extLst>
              <a:ext uri="{FF2B5EF4-FFF2-40B4-BE49-F238E27FC236}">
                <a16:creationId xmlns:a16="http://schemas.microsoft.com/office/drawing/2014/main" id="{16341EB6-F552-B642-9C1C-B541F9275D82}"/>
              </a:ext>
            </a:extLst>
          </p:cNvPr>
          <p:cNvCxnSpPr>
            <a:cxnSpLocks/>
          </p:cNvCxnSpPr>
          <p:nvPr userDrawn="1"/>
        </p:nvCxnSpPr>
        <p:spPr>
          <a:xfrm flipH="1">
            <a:off x="-6550574" y="3433031"/>
            <a:ext cx="7196241"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 name="Text Placeholder 5">
            <a:extLst>
              <a:ext uri="{FF2B5EF4-FFF2-40B4-BE49-F238E27FC236}">
                <a16:creationId xmlns:a16="http://schemas.microsoft.com/office/drawing/2014/main" id="{C40238EA-2D62-9C4B-A9E7-8FF264F781F3}"/>
              </a:ext>
            </a:extLst>
          </p:cNvPr>
          <p:cNvSpPr>
            <a:spLocks noGrp="1"/>
          </p:cNvSpPr>
          <p:nvPr>
            <p:ph type="body" sz="quarter" idx="10" hasCustomPrompt="1"/>
          </p:nvPr>
        </p:nvSpPr>
        <p:spPr>
          <a:xfrm>
            <a:off x="847401" y="3162992"/>
            <a:ext cx="4067500" cy="947738"/>
          </a:xfrm>
        </p:spPr>
        <p:txBody>
          <a:bodyPr/>
          <a:lstStyle>
            <a:lvl1pPr>
              <a:defRPr sz="3000" b="1" i="1" spc="800" baseline="0">
                <a:solidFill>
                  <a:srgbClr val="9DD4CF"/>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DIVIDER TEXT</a:t>
            </a:r>
          </a:p>
        </p:txBody>
      </p:sp>
    </p:spTree>
    <p:extLst>
      <p:ext uri="{BB962C8B-B14F-4D97-AF65-F5344CB8AC3E}">
        <p14:creationId xmlns:p14="http://schemas.microsoft.com/office/powerpoint/2010/main" val="651850452"/>
      </p:ext>
    </p:extLst>
  </p:cSld>
  <p:clrMapOvr>
    <a:masterClrMapping/>
  </p:clrMapOvr>
  <p:transition spd="med"/>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_Divider Slide 5">
    <p:bg>
      <p:bgPr>
        <a:solidFill>
          <a:schemeClr val="bg1"/>
        </a:solidFill>
        <a:effectLst/>
      </p:bgPr>
    </p:bg>
    <p:spTree>
      <p:nvGrpSpPr>
        <p:cNvPr id="1" name=""/>
        <p:cNvGrpSpPr/>
        <p:nvPr/>
      </p:nvGrpSpPr>
      <p:grpSpPr>
        <a:xfrm>
          <a:off x="0" y="0"/>
          <a:ext cx="0" cy="0"/>
          <a:chOff x="0" y="0"/>
          <a:chExt cx="0" cy="0"/>
        </a:xfrm>
      </p:grpSpPr>
      <p:pic>
        <p:nvPicPr>
          <p:cNvPr id="7" name="Picture 6" descr="A close-up of a basketball&#10;&#10;Description automatically generated with medium confidence">
            <a:extLst>
              <a:ext uri="{FF2B5EF4-FFF2-40B4-BE49-F238E27FC236}">
                <a16:creationId xmlns:a16="http://schemas.microsoft.com/office/drawing/2014/main" id="{3AF4B9A6-B56B-4B46-B639-262419BF46D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cxnSp>
        <p:nvCxnSpPr>
          <p:cNvPr id="4" name="Straight Connector 3">
            <a:extLst>
              <a:ext uri="{FF2B5EF4-FFF2-40B4-BE49-F238E27FC236}">
                <a16:creationId xmlns:a16="http://schemas.microsoft.com/office/drawing/2014/main" id="{16341EB6-F552-B642-9C1C-B541F9275D82}"/>
              </a:ext>
            </a:extLst>
          </p:cNvPr>
          <p:cNvCxnSpPr>
            <a:cxnSpLocks/>
          </p:cNvCxnSpPr>
          <p:nvPr userDrawn="1"/>
        </p:nvCxnSpPr>
        <p:spPr>
          <a:xfrm flipH="1">
            <a:off x="-6550574" y="3433031"/>
            <a:ext cx="719624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 Placeholder 5">
            <a:extLst>
              <a:ext uri="{FF2B5EF4-FFF2-40B4-BE49-F238E27FC236}">
                <a16:creationId xmlns:a16="http://schemas.microsoft.com/office/drawing/2014/main" id="{C40238EA-2D62-9C4B-A9E7-8FF264F781F3}"/>
              </a:ext>
            </a:extLst>
          </p:cNvPr>
          <p:cNvSpPr>
            <a:spLocks noGrp="1"/>
          </p:cNvSpPr>
          <p:nvPr>
            <p:ph type="body" sz="quarter" idx="10" hasCustomPrompt="1"/>
          </p:nvPr>
        </p:nvSpPr>
        <p:spPr>
          <a:xfrm>
            <a:off x="847401" y="3162992"/>
            <a:ext cx="4156400" cy="947738"/>
          </a:xfrm>
        </p:spPr>
        <p:txBody>
          <a:bodyPr/>
          <a:lstStyle>
            <a:lvl1pPr>
              <a:defRPr sz="3000" b="1" i="1" spc="8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DIVIDER TEXT</a:t>
            </a:r>
          </a:p>
        </p:txBody>
      </p:sp>
    </p:spTree>
    <p:extLst>
      <p:ext uri="{BB962C8B-B14F-4D97-AF65-F5344CB8AC3E}">
        <p14:creationId xmlns:p14="http://schemas.microsoft.com/office/powerpoint/2010/main" val="1436028222"/>
      </p:ext>
    </p:extLst>
  </p:cSld>
  <p:clrMapOvr>
    <a:masterClrMapping/>
  </p:clrMapOvr>
  <p:transition spd="med"/>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2_Divider Slide 5">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microphone&#10;&#10;Description automatically generated">
            <a:extLst>
              <a:ext uri="{FF2B5EF4-FFF2-40B4-BE49-F238E27FC236}">
                <a16:creationId xmlns:a16="http://schemas.microsoft.com/office/drawing/2014/main" id="{26BF26D1-2308-0E40-BA32-B933E023749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cxnSp>
        <p:nvCxnSpPr>
          <p:cNvPr id="4" name="Straight Connector 3">
            <a:extLst>
              <a:ext uri="{FF2B5EF4-FFF2-40B4-BE49-F238E27FC236}">
                <a16:creationId xmlns:a16="http://schemas.microsoft.com/office/drawing/2014/main" id="{16341EB6-F552-B642-9C1C-B541F9275D82}"/>
              </a:ext>
            </a:extLst>
          </p:cNvPr>
          <p:cNvCxnSpPr>
            <a:cxnSpLocks/>
          </p:cNvCxnSpPr>
          <p:nvPr userDrawn="1"/>
        </p:nvCxnSpPr>
        <p:spPr>
          <a:xfrm flipH="1">
            <a:off x="-6546064" y="3446929"/>
            <a:ext cx="7196241" cy="0"/>
          </a:xfrm>
          <a:prstGeom prst="line">
            <a:avLst/>
          </a:prstGeom>
          <a:ln>
            <a:solidFill>
              <a:srgbClr val="9DD4CF"/>
            </a:solidFill>
          </a:ln>
        </p:spPr>
        <p:style>
          <a:lnRef idx="1">
            <a:schemeClr val="accent1"/>
          </a:lnRef>
          <a:fillRef idx="0">
            <a:schemeClr val="accent1"/>
          </a:fillRef>
          <a:effectRef idx="0">
            <a:schemeClr val="accent1"/>
          </a:effectRef>
          <a:fontRef idx="minor">
            <a:schemeClr val="tx1"/>
          </a:fontRef>
        </p:style>
      </p:cxnSp>
      <p:sp>
        <p:nvSpPr>
          <p:cNvPr id="8" name="Text Placeholder 5">
            <a:extLst>
              <a:ext uri="{FF2B5EF4-FFF2-40B4-BE49-F238E27FC236}">
                <a16:creationId xmlns:a16="http://schemas.microsoft.com/office/drawing/2014/main" id="{C40238EA-2D62-9C4B-A9E7-8FF264F781F3}"/>
              </a:ext>
            </a:extLst>
          </p:cNvPr>
          <p:cNvSpPr>
            <a:spLocks noGrp="1"/>
          </p:cNvSpPr>
          <p:nvPr>
            <p:ph type="body" sz="quarter" idx="10" hasCustomPrompt="1"/>
          </p:nvPr>
        </p:nvSpPr>
        <p:spPr>
          <a:xfrm>
            <a:off x="847401" y="3162992"/>
            <a:ext cx="4118300" cy="947738"/>
          </a:xfrm>
        </p:spPr>
        <p:txBody>
          <a:bodyPr/>
          <a:lstStyle>
            <a:lvl1pPr>
              <a:defRPr sz="3000" b="1" i="1" spc="8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DIVIDER TEXT</a:t>
            </a:r>
          </a:p>
        </p:txBody>
      </p:sp>
    </p:spTree>
    <p:extLst>
      <p:ext uri="{BB962C8B-B14F-4D97-AF65-F5344CB8AC3E}">
        <p14:creationId xmlns:p14="http://schemas.microsoft.com/office/powerpoint/2010/main" val="3819761964"/>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able of Contents 1">
    <p:bg>
      <p:bgPr>
        <a:solidFill>
          <a:schemeClr val="bg1"/>
        </a:solidFill>
        <a:effectLst/>
      </p:bgPr>
    </p:bg>
    <p:spTree>
      <p:nvGrpSpPr>
        <p:cNvPr id="1" name=""/>
        <p:cNvGrpSpPr/>
        <p:nvPr/>
      </p:nvGrpSpPr>
      <p:grpSpPr>
        <a:xfrm>
          <a:off x="0" y="0"/>
          <a:ext cx="0" cy="0"/>
          <a:chOff x="0" y="0"/>
          <a:chExt cx="0" cy="0"/>
        </a:xfrm>
      </p:grpSpPr>
      <p:pic>
        <p:nvPicPr>
          <p:cNvPr id="12" name="Picture 11" descr="A close up of a rose&#10;&#10;Description automatically generated with low confidence">
            <a:extLst>
              <a:ext uri="{FF2B5EF4-FFF2-40B4-BE49-F238E27FC236}">
                <a16:creationId xmlns:a16="http://schemas.microsoft.com/office/drawing/2014/main" id="{B9BD99B5-25C0-2A42-8353-6CA49DB626C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700" y="6350"/>
            <a:ext cx="12166600" cy="6845300"/>
          </a:xfrm>
          <a:prstGeom prst="rect">
            <a:avLst/>
          </a:prstGeom>
        </p:spPr>
      </p:pic>
      <p:sp>
        <p:nvSpPr>
          <p:cNvPr id="17" name="Text Placeholder 16">
            <a:extLst>
              <a:ext uri="{FF2B5EF4-FFF2-40B4-BE49-F238E27FC236}">
                <a16:creationId xmlns:a16="http://schemas.microsoft.com/office/drawing/2014/main" id="{CF2FD347-2FF1-7F41-8F94-15E277B81F67}"/>
              </a:ext>
            </a:extLst>
          </p:cNvPr>
          <p:cNvSpPr>
            <a:spLocks noGrp="1"/>
          </p:cNvSpPr>
          <p:nvPr>
            <p:ph type="body" sz="quarter" idx="10" hasCustomPrompt="1"/>
          </p:nvPr>
        </p:nvSpPr>
        <p:spPr>
          <a:xfrm>
            <a:off x="1577838" y="1376063"/>
            <a:ext cx="4640733" cy="1263650"/>
          </a:xfrm>
        </p:spPr>
        <p:txBody>
          <a:bodyPr/>
          <a:lstStyle>
            <a:lvl1pPr>
              <a:defRPr sz="7200" b="0" i="0" spc="0">
                <a:solidFill>
                  <a:srgbClr val="9DD4CF"/>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AGENDA</a:t>
            </a:r>
          </a:p>
        </p:txBody>
      </p:sp>
      <p:sp>
        <p:nvSpPr>
          <p:cNvPr id="18" name="Body Level One…">
            <a:extLst>
              <a:ext uri="{FF2B5EF4-FFF2-40B4-BE49-F238E27FC236}">
                <a16:creationId xmlns:a16="http://schemas.microsoft.com/office/drawing/2014/main" id="{3B5FF761-849E-AF44-974E-188C1B9EA722}"/>
              </a:ext>
            </a:extLst>
          </p:cNvPr>
          <p:cNvSpPr txBox="1">
            <a:spLocks noGrp="1"/>
          </p:cNvSpPr>
          <p:nvPr>
            <p:ph type="body" sz="quarter" idx="1" hasCustomPrompt="1"/>
          </p:nvPr>
        </p:nvSpPr>
        <p:spPr>
          <a:xfrm>
            <a:off x="2640308" y="2815567"/>
            <a:ext cx="2743201" cy="288491"/>
          </a:xfrm>
          <a:prstGeom prst="rect">
            <a:avLst/>
          </a:prstGeom>
        </p:spPr>
        <p:txBody>
          <a:bodyPr>
            <a:normAutofit/>
          </a:bodyPr>
          <a:lstStyle>
            <a:lvl1pPr>
              <a:defRPr sz="1200">
                <a:solidFill>
                  <a:schemeClr val="bg1"/>
                </a:solidFill>
              </a:defRPr>
            </a:lvl1pPr>
            <a:lvl2pPr indent="457200">
              <a:defRPr sz="1200">
                <a:solidFill>
                  <a:schemeClr val="bg1"/>
                </a:solidFill>
              </a:defRPr>
            </a:lvl2pPr>
            <a:lvl3pPr marL="0" indent="914400">
              <a:buSzTx/>
              <a:buNone/>
              <a:defRPr sz="1200">
                <a:solidFill>
                  <a:schemeClr val="bg1"/>
                </a:solidFill>
              </a:defRPr>
            </a:lvl3pPr>
            <a:lvl4pPr marL="0" indent="1371600">
              <a:buSzTx/>
              <a:buNone/>
              <a:defRPr sz="1200">
                <a:solidFill>
                  <a:schemeClr val="bg1"/>
                </a:solidFill>
              </a:defRPr>
            </a:lvl4pPr>
            <a:lvl5pPr marL="0" indent="1828800">
              <a:buSzTx/>
              <a:buNone/>
              <a:defRPr sz="1200">
                <a:solidFill>
                  <a:schemeClr val="bg1"/>
                </a:solidFill>
              </a:defRPr>
            </a:lvl5pPr>
          </a:lstStyle>
          <a:p>
            <a:r>
              <a:t>Title</a:t>
            </a:r>
          </a:p>
          <a:p>
            <a:pPr lvl="1"/>
            <a:endParaRPr/>
          </a:p>
          <a:p>
            <a:pPr lvl="2"/>
            <a:endParaRPr/>
          </a:p>
          <a:p>
            <a:pPr lvl="3"/>
            <a:endParaRPr/>
          </a:p>
          <a:p>
            <a:pPr lvl="4"/>
            <a:endParaRPr/>
          </a:p>
        </p:txBody>
      </p:sp>
      <p:sp>
        <p:nvSpPr>
          <p:cNvPr id="19" name="Text Placeholder 7">
            <a:extLst>
              <a:ext uri="{FF2B5EF4-FFF2-40B4-BE49-F238E27FC236}">
                <a16:creationId xmlns:a16="http://schemas.microsoft.com/office/drawing/2014/main" id="{3C666152-664A-D74E-BEB9-B9AC4C36E34E}"/>
              </a:ext>
            </a:extLst>
          </p:cNvPr>
          <p:cNvSpPr>
            <a:spLocks noGrp="1"/>
          </p:cNvSpPr>
          <p:nvPr>
            <p:ph type="body" sz="quarter" idx="21" hasCustomPrompt="1"/>
          </p:nvPr>
        </p:nvSpPr>
        <p:spPr>
          <a:xfrm>
            <a:off x="2640308" y="3532688"/>
            <a:ext cx="2743201" cy="288491"/>
          </a:xfrm>
          <a:prstGeom prst="rect">
            <a:avLst/>
          </a:prstGeom>
        </p:spPr>
        <p:txBody>
          <a:bodyPr>
            <a:normAutofit/>
          </a:bodyPr>
          <a:lstStyle>
            <a:lvl1pPr>
              <a:defRPr sz="1200">
                <a:solidFill>
                  <a:schemeClr val="bg1"/>
                </a:solidFill>
              </a:defRPr>
            </a:lvl1pPr>
          </a:lstStyle>
          <a:p>
            <a:r>
              <a:t>Title</a:t>
            </a:r>
          </a:p>
        </p:txBody>
      </p:sp>
      <p:sp>
        <p:nvSpPr>
          <p:cNvPr id="20" name="Text Placeholder 7">
            <a:extLst>
              <a:ext uri="{FF2B5EF4-FFF2-40B4-BE49-F238E27FC236}">
                <a16:creationId xmlns:a16="http://schemas.microsoft.com/office/drawing/2014/main" id="{0939CEF0-B325-A34A-892A-73DBD5590771}"/>
              </a:ext>
            </a:extLst>
          </p:cNvPr>
          <p:cNvSpPr>
            <a:spLocks noGrp="1"/>
          </p:cNvSpPr>
          <p:nvPr>
            <p:ph type="body" sz="quarter" idx="22" hasCustomPrompt="1"/>
          </p:nvPr>
        </p:nvSpPr>
        <p:spPr>
          <a:xfrm>
            <a:off x="2640308" y="4249809"/>
            <a:ext cx="2743201" cy="288491"/>
          </a:xfrm>
          <a:prstGeom prst="rect">
            <a:avLst/>
          </a:prstGeom>
        </p:spPr>
        <p:txBody>
          <a:bodyPr>
            <a:normAutofit/>
          </a:bodyPr>
          <a:lstStyle>
            <a:lvl1pPr>
              <a:defRPr sz="1200">
                <a:solidFill>
                  <a:schemeClr val="bg1"/>
                </a:solidFill>
              </a:defRPr>
            </a:lvl1pPr>
          </a:lstStyle>
          <a:p>
            <a:r>
              <a:t>Title</a:t>
            </a:r>
          </a:p>
        </p:txBody>
      </p:sp>
      <p:sp>
        <p:nvSpPr>
          <p:cNvPr id="21" name="Text Placeholder 7">
            <a:extLst>
              <a:ext uri="{FF2B5EF4-FFF2-40B4-BE49-F238E27FC236}">
                <a16:creationId xmlns:a16="http://schemas.microsoft.com/office/drawing/2014/main" id="{3F2DF6C0-CC5A-5842-9941-59FAA0206714}"/>
              </a:ext>
            </a:extLst>
          </p:cNvPr>
          <p:cNvSpPr>
            <a:spLocks noGrp="1"/>
          </p:cNvSpPr>
          <p:nvPr>
            <p:ph type="body" sz="quarter" idx="23" hasCustomPrompt="1"/>
          </p:nvPr>
        </p:nvSpPr>
        <p:spPr>
          <a:xfrm>
            <a:off x="2640308" y="4966931"/>
            <a:ext cx="2743201" cy="288491"/>
          </a:xfrm>
          <a:prstGeom prst="rect">
            <a:avLst/>
          </a:prstGeom>
        </p:spPr>
        <p:txBody>
          <a:bodyPr>
            <a:normAutofit/>
          </a:bodyPr>
          <a:lstStyle>
            <a:lvl1pPr>
              <a:defRPr sz="1200">
                <a:solidFill>
                  <a:schemeClr val="bg1"/>
                </a:solidFill>
              </a:defRPr>
            </a:lvl1pPr>
          </a:lstStyle>
          <a:p>
            <a:r>
              <a:t>Title</a:t>
            </a:r>
          </a:p>
        </p:txBody>
      </p:sp>
      <p:sp>
        <p:nvSpPr>
          <p:cNvPr id="22" name="Text Placeholder 33">
            <a:extLst>
              <a:ext uri="{FF2B5EF4-FFF2-40B4-BE49-F238E27FC236}">
                <a16:creationId xmlns:a16="http://schemas.microsoft.com/office/drawing/2014/main" id="{FA35E721-1DE4-FD47-AC19-02D4409C51A6}"/>
              </a:ext>
            </a:extLst>
          </p:cNvPr>
          <p:cNvSpPr>
            <a:spLocks noGrp="1"/>
          </p:cNvSpPr>
          <p:nvPr>
            <p:ph type="body" sz="quarter" idx="26" hasCustomPrompt="1"/>
          </p:nvPr>
        </p:nvSpPr>
        <p:spPr>
          <a:xfrm>
            <a:off x="1577838" y="2800637"/>
            <a:ext cx="752476" cy="2524233"/>
          </a:xfrm>
          <a:prstGeom prst="rect">
            <a:avLst/>
          </a:prstGeom>
        </p:spPr>
        <p:txBody>
          <a:bodyPr>
            <a:normAutofit/>
          </a:bodyPr>
          <a:lstStyle>
            <a:lvl1pPr>
              <a:lnSpc>
                <a:spcPts val="1800"/>
              </a:lnSpc>
              <a:defRPr sz="1200" b="1" i="0">
                <a:solidFill>
                  <a:schemeClr val="bg1"/>
                </a:solidFill>
                <a:latin typeface="Open Sans" panose="020B0606030504020204" pitchFamily="34" charset="0"/>
                <a:ea typeface="Open Sans" panose="020B0606030504020204" pitchFamily="34" charset="0"/>
                <a:cs typeface="Open Sans" panose="020B0606030504020204" pitchFamily="34" charset="0"/>
                <a:sym typeface="Open Sans Light"/>
              </a:defRPr>
            </a:lvl1pPr>
          </a:lstStyle>
          <a:p>
            <a:r>
              <a:t>01
02
03
04
</a:t>
            </a:r>
          </a:p>
        </p:txBody>
      </p:sp>
      <p:sp>
        <p:nvSpPr>
          <p:cNvPr id="23" name="Vertical Text Placeholder 13">
            <a:extLst>
              <a:ext uri="{FF2B5EF4-FFF2-40B4-BE49-F238E27FC236}">
                <a16:creationId xmlns:a16="http://schemas.microsoft.com/office/drawing/2014/main" id="{06294911-DC96-9344-A59C-247C307015DF}"/>
              </a:ext>
            </a:extLst>
          </p:cNvPr>
          <p:cNvSpPr>
            <a:spLocks noGrp="1"/>
          </p:cNvSpPr>
          <p:nvPr>
            <p:ph type="body" orient="vert" sz="quarter" idx="12" hasCustomPrompt="1"/>
          </p:nvPr>
        </p:nvSpPr>
        <p:spPr>
          <a:xfrm>
            <a:off x="11708599" y="2208572"/>
            <a:ext cx="184572" cy="2208213"/>
          </a:xfrm>
        </p:spPr>
        <p:txBody>
          <a:bodyPr vert="eaVert"/>
          <a:lstStyle>
            <a:lvl1pPr algn="ctr">
              <a:defRPr sz="700" b="1" i="0" spc="300" baseline="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TEXT</a:t>
            </a:r>
          </a:p>
        </p:txBody>
      </p:sp>
      <p:sp>
        <p:nvSpPr>
          <p:cNvPr id="24" name="Vertical Text Placeholder 13">
            <a:extLst>
              <a:ext uri="{FF2B5EF4-FFF2-40B4-BE49-F238E27FC236}">
                <a16:creationId xmlns:a16="http://schemas.microsoft.com/office/drawing/2014/main" id="{3793B380-2D89-AD4F-AA55-803EAEEEC9A8}"/>
              </a:ext>
            </a:extLst>
          </p:cNvPr>
          <p:cNvSpPr>
            <a:spLocks noGrp="1"/>
          </p:cNvSpPr>
          <p:nvPr>
            <p:ph type="body" orient="vert" sz="quarter" idx="13" hasCustomPrompt="1"/>
          </p:nvPr>
        </p:nvSpPr>
        <p:spPr>
          <a:xfrm rot="10800000">
            <a:off x="282220" y="2208572"/>
            <a:ext cx="184572" cy="2208213"/>
          </a:xfrm>
        </p:spPr>
        <p:txBody>
          <a:bodyPr vert="eaVert"/>
          <a:lstStyle>
            <a:lvl1pPr algn="ctr">
              <a:defRPr sz="700" b="1" i="0" spc="300" baseline="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TEXT</a:t>
            </a:r>
          </a:p>
        </p:txBody>
      </p:sp>
    </p:spTree>
    <p:extLst>
      <p:ext uri="{BB962C8B-B14F-4D97-AF65-F5344CB8AC3E}">
        <p14:creationId xmlns:p14="http://schemas.microsoft.com/office/powerpoint/2010/main" val="1705230561"/>
      </p:ext>
    </p:extLst>
  </p:cSld>
  <p:clrMapOvr>
    <a:masterClrMapping/>
  </p:clrMapOvr>
  <p:transition spd="med"/>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Divider Slide 7">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46731A0-55BF-5944-8B17-77E0A410715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cxnSp>
        <p:nvCxnSpPr>
          <p:cNvPr id="4" name="Straight Connector 3">
            <a:extLst>
              <a:ext uri="{FF2B5EF4-FFF2-40B4-BE49-F238E27FC236}">
                <a16:creationId xmlns:a16="http://schemas.microsoft.com/office/drawing/2014/main" id="{E29E147D-BB94-3247-B4DB-9A8EE4CBA925}"/>
              </a:ext>
            </a:extLst>
          </p:cNvPr>
          <p:cNvCxnSpPr>
            <a:cxnSpLocks/>
          </p:cNvCxnSpPr>
          <p:nvPr userDrawn="1"/>
        </p:nvCxnSpPr>
        <p:spPr>
          <a:xfrm flipH="1">
            <a:off x="-1840423" y="3575509"/>
            <a:ext cx="719624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5">
            <a:extLst>
              <a:ext uri="{FF2B5EF4-FFF2-40B4-BE49-F238E27FC236}">
                <a16:creationId xmlns:a16="http://schemas.microsoft.com/office/drawing/2014/main" id="{B125E166-E7EF-8547-AB5C-84E94D9E9380}"/>
              </a:ext>
            </a:extLst>
          </p:cNvPr>
          <p:cNvSpPr>
            <a:spLocks noGrp="1"/>
          </p:cNvSpPr>
          <p:nvPr>
            <p:ph type="body" sz="quarter" idx="10" hasCustomPrompt="1"/>
          </p:nvPr>
        </p:nvSpPr>
        <p:spPr>
          <a:xfrm>
            <a:off x="5507426" y="3270246"/>
            <a:ext cx="4356364" cy="947738"/>
          </a:xfrm>
        </p:spPr>
        <p:txBody>
          <a:bodyPr/>
          <a:lstStyle>
            <a:lvl1pPr>
              <a:defRPr sz="3000" b="1" i="1" spc="8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DIVIDER TEXT</a:t>
            </a:r>
          </a:p>
        </p:txBody>
      </p:sp>
    </p:spTree>
    <p:extLst>
      <p:ext uri="{BB962C8B-B14F-4D97-AF65-F5344CB8AC3E}">
        <p14:creationId xmlns:p14="http://schemas.microsoft.com/office/powerpoint/2010/main" val="2964909638"/>
      </p:ext>
    </p:extLst>
  </p:cSld>
  <p:clrMapOvr>
    <a:masterClrMapping/>
  </p:clrMapOvr>
  <p:transition spd="med"/>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Divider Slide 8">
    <p:bg>
      <p:bgPr>
        <a:solidFill>
          <a:schemeClr val="bg1"/>
        </a:solidFill>
        <a:effectLst/>
      </p:bgPr>
    </p:bg>
    <p:spTree>
      <p:nvGrpSpPr>
        <p:cNvPr id="1" name=""/>
        <p:cNvGrpSpPr/>
        <p:nvPr/>
      </p:nvGrpSpPr>
      <p:grpSpPr>
        <a:xfrm>
          <a:off x="0" y="0"/>
          <a:ext cx="0" cy="0"/>
          <a:chOff x="0" y="0"/>
          <a:chExt cx="0" cy="0"/>
        </a:xfrm>
      </p:grpSpPr>
      <p:pic>
        <p:nvPicPr>
          <p:cNvPr id="7" name="Picture 6" descr="A stack of gold coins&#10;&#10;Description automatically generated with medium confidence">
            <a:extLst>
              <a:ext uri="{FF2B5EF4-FFF2-40B4-BE49-F238E27FC236}">
                <a16:creationId xmlns:a16="http://schemas.microsoft.com/office/drawing/2014/main" id="{06451A88-3653-2748-9391-98767CB588F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cxnSp>
        <p:nvCxnSpPr>
          <p:cNvPr id="3" name="Straight Connector 2">
            <a:extLst>
              <a:ext uri="{FF2B5EF4-FFF2-40B4-BE49-F238E27FC236}">
                <a16:creationId xmlns:a16="http://schemas.microsoft.com/office/drawing/2014/main" id="{04CD21A2-CADF-5F4B-9118-E3CF5E133FAD}"/>
              </a:ext>
            </a:extLst>
          </p:cNvPr>
          <p:cNvCxnSpPr>
            <a:cxnSpLocks/>
          </p:cNvCxnSpPr>
          <p:nvPr userDrawn="1"/>
        </p:nvCxnSpPr>
        <p:spPr>
          <a:xfrm flipH="1">
            <a:off x="5011995" y="3477423"/>
            <a:ext cx="1911742"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487EE552-D351-374B-A80B-5E7823AB42AC}"/>
              </a:ext>
            </a:extLst>
          </p:cNvPr>
          <p:cNvCxnSpPr>
            <a:cxnSpLocks/>
          </p:cNvCxnSpPr>
          <p:nvPr userDrawn="1"/>
        </p:nvCxnSpPr>
        <p:spPr>
          <a:xfrm flipH="1" flipV="1">
            <a:off x="-652272" y="3459935"/>
            <a:ext cx="3951284" cy="17488"/>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C668C32E-A048-0940-8A02-59B3F36F3C83}"/>
              </a:ext>
            </a:extLst>
          </p:cNvPr>
          <p:cNvSpPr>
            <a:spLocks noGrp="1"/>
          </p:cNvSpPr>
          <p:nvPr>
            <p:ph type="body" sz="quarter" idx="10" hasCustomPrompt="1"/>
          </p:nvPr>
        </p:nvSpPr>
        <p:spPr>
          <a:xfrm>
            <a:off x="7079349" y="3162993"/>
            <a:ext cx="4356364" cy="947738"/>
          </a:xfrm>
        </p:spPr>
        <p:txBody>
          <a:bodyPr/>
          <a:lstStyle>
            <a:lvl1pPr>
              <a:defRPr sz="3000" b="1" i="1" spc="800" baseline="0">
                <a:solidFill>
                  <a:srgbClr val="9DD4CF"/>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DIVIDER TEXT</a:t>
            </a:r>
          </a:p>
        </p:txBody>
      </p:sp>
    </p:spTree>
    <p:extLst>
      <p:ext uri="{BB962C8B-B14F-4D97-AF65-F5344CB8AC3E}">
        <p14:creationId xmlns:p14="http://schemas.microsoft.com/office/powerpoint/2010/main" val="4209585526"/>
      </p:ext>
    </p:extLst>
  </p:cSld>
  <p:clrMapOvr>
    <a:masterClrMapping/>
  </p:clrMapOvr>
  <p:transition spd="med"/>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_Divider Slide 8">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coil spring&#10;&#10;Description automatically generated">
            <a:extLst>
              <a:ext uri="{FF2B5EF4-FFF2-40B4-BE49-F238E27FC236}">
                <a16:creationId xmlns:a16="http://schemas.microsoft.com/office/drawing/2014/main" id="{E28B9DB7-1F40-0E46-AAD3-04BD112321E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cxnSp>
        <p:nvCxnSpPr>
          <p:cNvPr id="3" name="Straight Connector 2">
            <a:extLst>
              <a:ext uri="{FF2B5EF4-FFF2-40B4-BE49-F238E27FC236}">
                <a16:creationId xmlns:a16="http://schemas.microsoft.com/office/drawing/2014/main" id="{04CD21A2-CADF-5F4B-9118-E3CF5E133FAD}"/>
              </a:ext>
            </a:extLst>
          </p:cNvPr>
          <p:cNvCxnSpPr>
            <a:cxnSpLocks/>
          </p:cNvCxnSpPr>
          <p:nvPr userDrawn="1"/>
        </p:nvCxnSpPr>
        <p:spPr>
          <a:xfrm flipH="1">
            <a:off x="5011995" y="3477423"/>
            <a:ext cx="1911742" cy="0"/>
          </a:xfrm>
          <a:prstGeom prst="line">
            <a:avLst/>
          </a:prstGeom>
          <a:ln>
            <a:solidFill>
              <a:srgbClr val="9DD4CF"/>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487EE552-D351-374B-A80B-5E7823AB42AC}"/>
              </a:ext>
            </a:extLst>
          </p:cNvPr>
          <p:cNvCxnSpPr>
            <a:cxnSpLocks/>
          </p:cNvCxnSpPr>
          <p:nvPr userDrawn="1"/>
        </p:nvCxnSpPr>
        <p:spPr>
          <a:xfrm flipH="1" flipV="1">
            <a:off x="-652272" y="3459935"/>
            <a:ext cx="3951284" cy="17488"/>
          </a:xfrm>
          <a:prstGeom prst="line">
            <a:avLst/>
          </a:prstGeom>
          <a:ln>
            <a:solidFill>
              <a:srgbClr val="9DD4CF"/>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C668C32E-A048-0940-8A02-59B3F36F3C83}"/>
              </a:ext>
            </a:extLst>
          </p:cNvPr>
          <p:cNvSpPr>
            <a:spLocks noGrp="1"/>
          </p:cNvSpPr>
          <p:nvPr>
            <p:ph type="body" sz="quarter" idx="10" hasCustomPrompt="1"/>
          </p:nvPr>
        </p:nvSpPr>
        <p:spPr>
          <a:xfrm>
            <a:off x="7079349" y="3162993"/>
            <a:ext cx="4356364" cy="947738"/>
          </a:xfrm>
        </p:spPr>
        <p:txBody>
          <a:bodyPr/>
          <a:lstStyle>
            <a:lvl1pPr>
              <a:defRPr sz="3000" b="1" i="1" spc="8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DIVIDER TEXT</a:t>
            </a:r>
          </a:p>
        </p:txBody>
      </p:sp>
    </p:spTree>
    <p:extLst>
      <p:ext uri="{BB962C8B-B14F-4D97-AF65-F5344CB8AC3E}">
        <p14:creationId xmlns:p14="http://schemas.microsoft.com/office/powerpoint/2010/main" val="3241132455"/>
      </p:ext>
    </p:extLst>
  </p:cSld>
  <p:clrMapOvr>
    <a:masterClrMapping/>
  </p:clrMapOvr>
  <p:transition spd="med"/>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2_Divider Slide 8">
    <p:bg>
      <p:bgPr>
        <a:solidFill>
          <a:schemeClr val="bg1"/>
        </a:solidFill>
        <a:effectLst/>
      </p:bgPr>
    </p:bg>
    <p:spTree>
      <p:nvGrpSpPr>
        <p:cNvPr id="1" name=""/>
        <p:cNvGrpSpPr/>
        <p:nvPr/>
      </p:nvGrpSpPr>
      <p:grpSpPr>
        <a:xfrm>
          <a:off x="0" y="0"/>
          <a:ext cx="0" cy="0"/>
          <a:chOff x="0" y="0"/>
          <a:chExt cx="0" cy="0"/>
        </a:xfrm>
      </p:grpSpPr>
      <p:pic>
        <p:nvPicPr>
          <p:cNvPr id="7" name="Picture 6" descr="Logo, company name&#10;&#10;Description automatically generated">
            <a:extLst>
              <a:ext uri="{FF2B5EF4-FFF2-40B4-BE49-F238E27FC236}">
                <a16:creationId xmlns:a16="http://schemas.microsoft.com/office/drawing/2014/main" id="{E0A38381-98DE-8846-9ADB-EA0B1B06984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cxnSp>
        <p:nvCxnSpPr>
          <p:cNvPr id="3" name="Straight Connector 2">
            <a:extLst>
              <a:ext uri="{FF2B5EF4-FFF2-40B4-BE49-F238E27FC236}">
                <a16:creationId xmlns:a16="http://schemas.microsoft.com/office/drawing/2014/main" id="{04CD21A2-CADF-5F4B-9118-E3CF5E133FAD}"/>
              </a:ext>
            </a:extLst>
          </p:cNvPr>
          <p:cNvCxnSpPr>
            <a:cxnSpLocks/>
          </p:cNvCxnSpPr>
          <p:nvPr userDrawn="1"/>
        </p:nvCxnSpPr>
        <p:spPr>
          <a:xfrm flipH="1">
            <a:off x="5011995" y="3477423"/>
            <a:ext cx="191174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487EE552-D351-374B-A80B-5E7823AB42AC}"/>
              </a:ext>
            </a:extLst>
          </p:cNvPr>
          <p:cNvCxnSpPr>
            <a:cxnSpLocks/>
          </p:cNvCxnSpPr>
          <p:nvPr userDrawn="1"/>
        </p:nvCxnSpPr>
        <p:spPr>
          <a:xfrm flipH="1" flipV="1">
            <a:off x="-652272" y="3459935"/>
            <a:ext cx="3951284" cy="174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C668C32E-A048-0940-8A02-59B3F36F3C83}"/>
              </a:ext>
            </a:extLst>
          </p:cNvPr>
          <p:cNvSpPr>
            <a:spLocks noGrp="1"/>
          </p:cNvSpPr>
          <p:nvPr>
            <p:ph type="body" sz="quarter" idx="10" hasCustomPrompt="1"/>
          </p:nvPr>
        </p:nvSpPr>
        <p:spPr>
          <a:xfrm>
            <a:off x="7079349" y="3162993"/>
            <a:ext cx="4356364" cy="947738"/>
          </a:xfrm>
        </p:spPr>
        <p:txBody>
          <a:bodyPr/>
          <a:lstStyle>
            <a:lvl1pPr>
              <a:defRPr sz="3000" b="1" i="1" spc="8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DIVIDER TEXT</a:t>
            </a:r>
          </a:p>
        </p:txBody>
      </p:sp>
    </p:spTree>
    <p:extLst>
      <p:ext uri="{BB962C8B-B14F-4D97-AF65-F5344CB8AC3E}">
        <p14:creationId xmlns:p14="http://schemas.microsoft.com/office/powerpoint/2010/main" val="846239059"/>
      </p:ext>
    </p:extLst>
  </p:cSld>
  <p:clrMapOvr>
    <a:masterClrMapping/>
  </p:clrMapOvr>
  <p:transition spd="med"/>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Quote Slide 1">
    <p:spTree>
      <p:nvGrpSpPr>
        <p:cNvPr id="1" name=""/>
        <p:cNvGrpSpPr/>
        <p:nvPr/>
      </p:nvGrpSpPr>
      <p:grpSpPr>
        <a:xfrm>
          <a:off x="0" y="0"/>
          <a:ext cx="0" cy="0"/>
          <a:chOff x="0" y="0"/>
          <a:chExt cx="0" cy="0"/>
        </a:xfrm>
      </p:grpSpPr>
      <p:pic>
        <p:nvPicPr>
          <p:cNvPr id="7" name="Picture 6" descr="A picture containing text&#10;&#10;Description automatically generated">
            <a:extLst>
              <a:ext uri="{FF2B5EF4-FFF2-40B4-BE49-F238E27FC236}">
                <a16:creationId xmlns:a16="http://schemas.microsoft.com/office/drawing/2014/main" id="{D2EA7685-A309-3740-89E8-87D26957E39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624" name="Slide Number"/>
          <p:cNvSpPr txBox="1">
            <a:spLocks noGrp="1"/>
          </p:cNvSpPr>
          <p:nvPr>
            <p:ph type="sldNum" sz="quarter" idx="2"/>
          </p:nvPr>
        </p:nvSpPr>
        <p:spPr>
          <a:xfrm>
            <a:off x="11095176" y="6414760"/>
            <a:ext cx="258624" cy="248305"/>
          </a:xfrm>
          <a:prstGeom prst="rect">
            <a:avLst/>
          </a:prstGeom>
        </p:spPr>
        <p:txBody>
          <a:bodyPr lIns="45719" tIns="45719" rIns="45719" bIns="45719" anchor="ctr"/>
          <a:lstStyle>
            <a:lvl1pPr algn="r">
              <a:defRPr sz="1200">
                <a:solidFill>
                  <a:srgbClr val="888888"/>
                </a:solidFill>
                <a:latin typeface="+mn-lt"/>
                <a:ea typeface="+mn-ea"/>
                <a:cs typeface="+mn-cs"/>
                <a:sym typeface="Calibri"/>
              </a:defRPr>
            </a:lvl1p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a:t>
            </a:fld>
            <a:endParaRPr kumimoji="0" sz="1200" b="0" i="0" u="none" strike="noStrike" kern="0" cap="none" spc="0" normalizeH="0" baseline="0" noProof="0" dirty="0">
              <a:ln>
                <a:noFill/>
              </a:ln>
              <a:solidFill>
                <a:srgbClr val="888888"/>
              </a:solidFill>
              <a:effectLst/>
              <a:uLnTx/>
              <a:uFillTx/>
              <a:latin typeface="Calibri"/>
              <a:cs typeface="Calibri"/>
              <a:sym typeface="Calibri"/>
            </a:endParaRPr>
          </a:p>
        </p:txBody>
      </p:sp>
      <p:sp>
        <p:nvSpPr>
          <p:cNvPr id="10" name="Text Placeholder 9">
            <a:extLst>
              <a:ext uri="{FF2B5EF4-FFF2-40B4-BE49-F238E27FC236}">
                <a16:creationId xmlns:a16="http://schemas.microsoft.com/office/drawing/2014/main" id="{0307B237-FC79-F44A-978C-DB6ECDDF697D}"/>
              </a:ext>
            </a:extLst>
          </p:cNvPr>
          <p:cNvSpPr>
            <a:spLocks noGrp="1"/>
          </p:cNvSpPr>
          <p:nvPr>
            <p:ph type="body" sz="quarter" idx="10" hasCustomPrompt="1"/>
          </p:nvPr>
        </p:nvSpPr>
        <p:spPr>
          <a:xfrm>
            <a:off x="912812" y="1605339"/>
            <a:ext cx="10366375" cy="3259137"/>
          </a:xfrm>
        </p:spPr>
        <p:txBody>
          <a:bodyPr anchor="ctr"/>
          <a:lstStyle>
            <a:lvl1pPr algn="ctr">
              <a:lnSpc>
                <a:spcPct val="80000"/>
              </a:lnSpc>
              <a:spcBef>
                <a:spcPts val="0"/>
              </a:spcBef>
              <a:defRPr sz="6200" b="0" i="0">
                <a:solidFill>
                  <a:srgbClr val="C6F0FF"/>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BIG BOLD STATEMENTS </a:t>
            </a:r>
          </a:p>
        </p:txBody>
      </p:sp>
      <p:sp>
        <p:nvSpPr>
          <p:cNvPr id="9" name="Vertical Text Placeholder 13">
            <a:extLst>
              <a:ext uri="{FF2B5EF4-FFF2-40B4-BE49-F238E27FC236}">
                <a16:creationId xmlns:a16="http://schemas.microsoft.com/office/drawing/2014/main" id="{C21DFC92-DD5D-4B4C-9013-01E39E62F703}"/>
              </a:ext>
            </a:extLst>
          </p:cNvPr>
          <p:cNvSpPr>
            <a:spLocks noGrp="1"/>
          </p:cNvSpPr>
          <p:nvPr>
            <p:ph type="body" orient="vert" sz="quarter" idx="12" hasCustomPrompt="1"/>
          </p:nvPr>
        </p:nvSpPr>
        <p:spPr>
          <a:xfrm>
            <a:off x="11708599" y="2208572"/>
            <a:ext cx="184572" cy="2208213"/>
          </a:xfrm>
        </p:spPr>
        <p:txBody>
          <a:bodyPr vert="eaVert"/>
          <a:lstStyle>
            <a:lvl1pPr algn="ctr">
              <a:defRPr sz="700" b="1" i="0" spc="30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TEXT</a:t>
            </a:r>
          </a:p>
        </p:txBody>
      </p:sp>
      <p:sp>
        <p:nvSpPr>
          <p:cNvPr id="11" name="Vertical Text Placeholder 13">
            <a:extLst>
              <a:ext uri="{FF2B5EF4-FFF2-40B4-BE49-F238E27FC236}">
                <a16:creationId xmlns:a16="http://schemas.microsoft.com/office/drawing/2014/main" id="{A8B4EC6C-94E0-5248-BE05-58BCC075854D}"/>
              </a:ext>
            </a:extLst>
          </p:cNvPr>
          <p:cNvSpPr>
            <a:spLocks noGrp="1"/>
          </p:cNvSpPr>
          <p:nvPr>
            <p:ph type="body" orient="vert" sz="quarter" idx="13" hasCustomPrompt="1"/>
          </p:nvPr>
        </p:nvSpPr>
        <p:spPr>
          <a:xfrm rot="10800000">
            <a:off x="282220" y="2208572"/>
            <a:ext cx="184572" cy="2208213"/>
          </a:xfrm>
        </p:spPr>
        <p:txBody>
          <a:bodyPr vert="eaVert"/>
          <a:lstStyle>
            <a:lvl1pPr algn="ctr">
              <a:defRPr sz="700" b="1" i="0" spc="30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TEXT</a:t>
            </a:r>
          </a:p>
        </p:txBody>
      </p:sp>
    </p:spTree>
    <p:extLst>
      <p:ext uri="{BB962C8B-B14F-4D97-AF65-F5344CB8AC3E}">
        <p14:creationId xmlns:p14="http://schemas.microsoft.com/office/powerpoint/2010/main" val="890586599"/>
      </p:ext>
    </p:extLst>
  </p:cSld>
  <p:clrMapOvr>
    <a:masterClrMapping/>
  </p:clrMapOvr>
  <p:transition spd="med"/>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Quote Slide 2">
    <p:bg>
      <p:bgPr>
        <a:solidFill>
          <a:schemeClr val="bg1"/>
        </a:solidFill>
        <a:effectLst/>
      </p:bgPr>
    </p:bg>
    <p:spTree>
      <p:nvGrpSpPr>
        <p:cNvPr id="1" name=""/>
        <p:cNvGrpSpPr/>
        <p:nvPr/>
      </p:nvGrpSpPr>
      <p:grpSpPr>
        <a:xfrm>
          <a:off x="0" y="0"/>
          <a:ext cx="0" cy="0"/>
          <a:chOff x="0" y="0"/>
          <a:chExt cx="0" cy="0"/>
        </a:xfrm>
      </p:grpSpPr>
      <p:pic>
        <p:nvPicPr>
          <p:cNvPr id="8" name="Picture 7" descr="A picture containing whisk&#10;&#10;Description automatically generated">
            <a:extLst>
              <a:ext uri="{FF2B5EF4-FFF2-40B4-BE49-F238E27FC236}">
                <a16:creationId xmlns:a16="http://schemas.microsoft.com/office/drawing/2014/main" id="{DC3CA6C1-5A69-014E-89F6-0A3C8F0FFB7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 Placeholder 9">
            <a:extLst>
              <a:ext uri="{FF2B5EF4-FFF2-40B4-BE49-F238E27FC236}">
                <a16:creationId xmlns:a16="http://schemas.microsoft.com/office/drawing/2014/main" id="{B8DD8DEC-878F-0140-BE70-215513F4197D}"/>
              </a:ext>
            </a:extLst>
          </p:cNvPr>
          <p:cNvSpPr>
            <a:spLocks noGrp="1"/>
          </p:cNvSpPr>
          <p:nvPr>
            <p:ph type="body" sz="quarter" idx="11" hasCustomPrompt="1"/>
          </p:nvPr>
        </p:nvSpPr>
        <p:spPr>
          <a:xfrm>
            <a:off x="912812" y="3897626"/>
            <a:ext cx="10366375" cy="633759"/>
          </a:xfrm>
        </p:spPr>
        <p:txBody>
          <a:bodyPr anchor="t"/>
          <a:lstStyle>
            <a:lvl1pPr algn="ctr">
              <a:lnSpc>
                <a:spcPct val="80000"/>
              </a:lnSpc>
              <a:spcBef>
                <a:spcPts val="0"/>
              </a:spcBef>
              <a:defRPr sz="1700" b="1" i="1">
                <a:solidFill>
                  <a:srgbClr val="9DD4CF"/>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Sub-bold Statements</a:t>
            </a:r>
          </a:p>
        </p:txBody>
      </p:sp>
      <p:sp>
        <p:nvSpPr>
          <p:cNvPr id="5" name="Text Placeholder 9">
            <a:extLst>
              <a:ext uri="{FF2B5EF4-FFF2-40B4-BE49-F238E27FC236}">
                <a16:creationId xmlns:a16="http://schemas.microsoft.com/office/drawing/2014/main" id="{7F90F803-6653-794A-9B08-5C2E2C9CE88F}"/>
              </a:ext>
            </a:extLst>
          </p:cNvPr>
          <p:cNvSpPr>
            <a:spLocks noGrp="1"/>
          </p:cNvSpPr>
          <p:nvPr>
            <p:ph type="body" sz="quarter" idx="10" hasCustomPrompt="1"/>
          </p:nvPr>
        </p:nvSpPr>
        <p:spPr>
          <a:xfrm>
            <a:off x="912813" y="2085474"/>
            <a:ext cx="10366375" cy="1663217"/>
          </a:xfrm>
        </p:spPr>
        <p:txBody>
          <a:bodyPr anchor="b"/>
          <a:lstStyle>
            <a:lvl1pPr algn="ctr">
              <a:lnSpc>
                <a:spcPct val="80000"/>
              </a:lnSpc>
              <a:spcBef>
                <a:spcPts val="0"/>
              </a:spcBef>
              <a:defRPr sz="3600" b="0" i="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BIG BOLD STATEMENTS </a:t>
            </a:r>
          </a:p>
        </p:txBody>
      </p:sp>
    </p:spTree>
    <p:extLst>
      <p:ext uri="{BB962C8B-B14F-4D97-AF65-F5344CB8AC3E}">
        <p14:creationId xmlns:p14="http://schemas.microsoft.com/office/powerpoint/2010/main" val="2015099795"/>
      </p:ext>
    </p:extLst>
  </p:cSld>
  <p:clrMapOvr>
    <a:masterClrMapping/>
  </p:clrMapOvr>
  <p:transition spd="med"/>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Quote Slide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9C070DD-F0F1-2F40-9B53-11E0FD660B8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 Placeholder 2">
            <a:extLst>
              <a:ext uri="{FF2B5EF4-FFF2-40B4-BE49-F238E27FC236}">
                <a16:creationId xmlns:a16="http://schemas.microsoft.com/office/drawing/2014/main" id="{441CFAC0-737A-5840-BE01-DB510318F862}"/>
              </a:ext>
            </a:extLst>
          </p:cNvPr>
          <p:cNvSpPr>
            <a:spLocks noGrp="1"/>
          </p:cNvSpPr>
          <p:nvPr>
            <p:ph type="body" sz="quarter" idx="10" hasCustomPrompt="1"/>
          </p:nvPr>
        </p:nvSpPr>
        <p:spPr>
          <a:xfrm>
            <a:off x="779463" y="2522038"/>
            <a:ext cx="3348037" cy="1466850"/>
          </a:xfrm>
        </p:spPr>
        <p:txBody>
          <a:bodyPr anchor="ctr"/>
          <a:lstStyle>
            <a:lvl1pPr>
              <a:lnSpc>
                <a:spcPct val="100000"/>
              </a:lnSpc>
              <a:spcBef>
                <a:spcPts val="0"/>
              </a:spcBef>
              <a:defRPr sz="1400" b="1" i="1" spc="210" baseline="0">
                <a:solidFill>
                  <a:srgbClr val="9DD4CF"/>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LONGER HEADLINES </a:t>
            </a:r>
          </a:p>
          <a:p>
            <a:pPr lvl="0"/>
            <a:r>
              <a:rPr lang="en-US"/>
              <a:t>CAN SPAN ACROSS </a:t>
            </a:r>
          </a:p>
          <a:p>
            <a:pPr lvl="0"/>
            <a:r>
              <a:rPr lang="en-US"/>
              <a:t>MULTIPLE LINES</a:t>
            </a:r>
          </a:p>
        </p:txBody>
      </p:sp>
      <p:sp>
        <p:nvSpPr>
          <p:cNvPr id="7" name="DELOITTE CONTENT STUDIO">
            <a:extLst>
              <a:ext uri="{FF2B5EF4-FFF2-40B4-BE49-F238E27FC236}">
                <a16:creationId xmlns:a16="http://schemas.microsoft.com/office/drawing/2014/main" id="{5E985570-3BE4-1548-A164-B1F724C457F6}"/>
              </a:ext>
            </a:extLst>
          </p:cNvPr>
          <p:cNvSpPr txBox="1"/>
          <p:nvPr userDrawn="1"/>
        </p:nvSpPr>
        <p:spPr>
          <a:xfrm rot="16200000">
            <a:off x="-1070544" y="3138388"/>
            <a:ext cx="2816019" cy="1930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chor="ctr">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600" spc="500">
                <a:solidFill>
                  <a:srgbClr val="A7A7A7"/>
                </a:solidFill>
                <a:latin typeface="Open Sans Light"/>
                <a:ea typeface="Open Sans Light"/>
                <a:cs typeface="Open Sans Light"/>
                <a:sym typeface="Open Sans Light"/>
              </a:defRPr>
            </a:pPr>
            <a:r>
              <a:rPr kumimoji="0" sz="600" b="0" i="0" u="none" strike="noStrike" kern="0" cap="none" spc="500" normalizeH="0" baseline="0" noProof="0" dirty="0">
                <a:ln>
                  <a:noFill/>
                </a:ln>
                <a:solidFill>
                  <a:srgbClr val="A7A7A7"/>
                </a:solidFill>
                <a:effectLst/>
                <a:uLnTx/>
                <a:uFillTx/>
                <a:latin typeface="Open Sans Light"/>
                <a:ea typeface="Open Sans Light"/>
                <a:cs typeface="Open Sans Light"/>
                <a:sym typeface="Open Sans Light"/>
              </a:rPr>
              <a:t>DELOITTE </a:t>
            </a:r>
            <a:r>
              <a:rPr kumimoji="0" sz="600" b="0" i="0" u="none" strike="noStrike" kern="0" cap="none" spc="500" normalizeH="0" baseline="0" noProof="0" dirty="0">
                <a:ln>
                  <a:noFill/>
                </a:ln>
                <a:solidFill>
                  <a:srgbClr val="A7A7A7"/>
                </a:solidFill>
                <a:effectLst/>
                <a:uLnTx/>
                <a:uFillTx/>
                <a:latin typeface="Open Sans Bold"/>
                <a:ea typeface="Open Sans Bold"/>
                <a:cs typeface="Open Sans Bold"/>
                <a:sym typeface="Open Sans Bold"/>
              </a:rPr>
              <a:t>CONTENT STUDIO</a:t>
            </a:r>
          </a:p>
        </p:txBody>
      </p:sp>
    </p:spTree>
    <p:extLst>
      <p:ext uri="{BB962C8B-B14F-4D97-AF65-F5344CB8AC3E}">
        <p14:creationId xmlns:p14="http://schemas.microsoft.com/office/powerpoint/2010/main" val="3430440641"/>
      </p:ext>
    </p:extLst>
  </p:cSld>
  <p:clrMapOvr>
    <a:masterClrMapping/>
  </p:clrMapOvr>
  <p:transition spd="med"/>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Quote Slide 4">
    <p:bg>
      <p:bgPr>
        <a:solidFill>
          <a:schemeClr val="bg1"/>
        </a:solidFill>
        <a:effectLst/>
      </p:bgPr>
    </p:bg>
    <p:spTree>
      <p:nvGrpSpPr>
        <p:cNvPr id="1" name=""/>
        <p:cNvGrpSpPr/>
        <p:nvPr/>
      </p:nvGrpSpPr>
      <p:grpSpPr>
        <a:xfrm>
          <a:off x="0" y="0"/>
          <a:ext cx="0" cy="0"/>
          <a:chOff x="0" y="0"/>
          <a:chExt cx="0" cy="0"/>
        </a:xfrm>
      </p:grpSpPr>
      <p:pic>
        <p:nvPicPr>
          <p:cNvPr id="9" name="Picture 8" descr="A close-up of a key chain&#10;&#10;Description automatically generated with low confidence">
            <a:extLst>
              <a:ext uri="{FF2B5EF4-FFF2-40B4-BE49-F238E27FC236}">
                <a16:creationId xmlns:a16="http://schemas.microsoft.com/office/drawing/2014/main" id="{7B2ACE46-85E7-054A-A2BC-3662156C246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700" y="6350"/>
            <a:ext cx="12166600" cy="6845300"/>
          </a:xfrm>
          <a:prstGeom prst="rect">
            <a:avLst/>
          </a:prstGeom>
        </p:spPr>
      </p:pic>
      <p:sp>
        <p:nvSpPr>
          <p:cNvPr id="3" name="Rectangle 2">
            <a:extLst>
              <a:ext uri="{FF2B5EF4-FFF2-40B4-BE49-F238E27FC236}">
                <a16:creationId xmlns:a16="http://schemas.microsoft.com/office/drawing/2014/main" id="{6CC5B955-A158-4247-B2CA-71C864FE6DCF}"/>
              </a:ext>
            </a:extLst>
          </p:cNvPr>
          <p:cNvSpPr/>
          <p:nvPr userDrawn="1"/>
        </p:nvSpPr>
        <p:spPr bwMode="gray">
          <a:xfrm>
            <a:off x="259307" y="6346209"/>
            <a:ext cx="2879678" cy="395785"/>
          </a:xfrm>
          <a:prstGeom prst="rect">
            <a:avLst/>
          </a:prstGeom>
          <a:solidFill>
            <a:schemeClr val="bg1"/>
          </a:solidFill>
          <a:ln w="19050" algn="ctr">
            <a:noFill/>
            <a:miter lim="800000"/>
            <a:headEnd/>
            <a:tailEnd/>
          </a:ln>
        </p:spPr>
        <p:txBody>
          <a:bodyPr wrap="square" lIns="88900" tIns="88900" rIns="88900" bIns="88900" rtlCol="0" anchor="ctr"/>
          <a:lstStyle/>
          <a:p>
            <a:pPr marL="0" marR="0" lvl="0" indent="0" algn="ctr" defTabSz="1219170" rtl="0"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dirty="0">
              <a:ln>
                <a:noFill/>
              </a:ln>
              <a:solidFill>
                <a:prstClr val="white"/>
              </a:solidFill>
              <a:effectLst/>
              <a:uLnTx/>
              <a:uFillTx/>
              <a:latin typeface="Open Sans Light"/>
              <a:ea typeface="+mn-ea"/>
              <a:cs typeface="Calibri"/>
              <a:sym typeface="Open Sans"/>
            </a:endParaRPr>
          </a:p>
        </p:txBody>
      </p:sp>
      <p:sp>
        <p:nvSpPr>
          <p:cNvPr id="6" name="Text Placeholder 5">
            <a:extLst>
              <a:ext uri="{FF2B5EF4-FFF2-40B4-BE49-F238E27FC236}">
                <a16:creationId xmlns:a16="http://schemas.microsoft.com/office/drawing/2014/main" id="{3B027E6D-D3FD-FD46-8490-9E5A17013116}"/>
              </a:ext>
            </a:extLst>
          </p:cNvPr>
          <p:cNvSpPr>
            <a:spLocks noGrp="1"/>
          </p:cNvSpPr>
          <p:nvPr>
            <p:ph type="body" sz="quarter" idx="10" hasCustomPrompt="1"/>
          </p:nvPr>
        </p:nvSpPr>
        <p:spPr>
          <a:xfrm>
            <a:off x="620090" y="1481099"/>
            <a:ext cx="4356364" cy="684603"/>
          </a:xfrm>
        </p:spPr>
        <p:txBody>
          <a:bodyPr/>
          <a:lstStyle>
            <a:lvl1pPr>
              <a:defRPr sz="1500" b="1" i="1" spc="400" baseline="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text</a:t>
            </a:r>
          </a:p>
        </p:txBody>
      </p:sp>
      <p:sp>
        <p:nvSpPr>
          <p:cNvPr id="7" name="Text Placeholder 5">
            <a:extLst>
              <a:ext uri="{FF2B5EF4-FFF2-40B4-BE49-F238E27FC236}">
                <a16:creationId xmlns:a16="http://schemas.microsoft.com/office/drawing/2014/main" id="{035EF12A-6B00-5F4C-B06E-5713D7815A62}"/>
              </a:ext>
            </a:extLst>
          </p:cNvPr>
          <p:cNvSpPr>
            <a:spLocks noGrp="1"/>
          </p:cNvSpPr>
          <p:nvPr>
            <p:ph type="body" sz="quarter" idx="11" hasCustomPrompt="1"/>
          </p:nvPr>
        </p:nvSpPr>
        <p:spPr>
          <a:xfrm>
            <a:off x="620090" y="2238428"/>
            <a:ext cx="4356364" cy="288818"/>
          </a:xfrm>
        </p:spPr>
        <p:txBody>
          <a:bodyPr/>
          <a:lstStyle>
            <a:lvl1pPr>
              <a:defRPr sz="1000" b="0" i="0" spc="0" baseline="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subtext</a:t>
            </a:r>
          </a:p>
        </p:txBody>
      </p:sp>
    </p:spTree>
    <p:extLst>
      <p:ext uri="{BB962C8B-B14F-4D97-AF65-F5344CB8AC3E}">
        <p14:creationId xmlns:p14="http://schemas.microsoft.com/office/powerpoint/2010/main" val="3854582934"/>
      </p:ext>
    </p:extLst>
  </p:cSld>
  <p:clrMapOvr>
    <a:masterClrMapping/>
  </p:clrMapOvr>
  <p:transition spd="med"/>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Content Slide Single Column">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4855A3-D55D-F74B-91AE-04BDC127FF8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7" name="Text Placeholder 9">
            <a:extLst>
              <a:ext uri="{FF2B5EF4-FFF2-40B4-BE49-F238E27FC236}">
                <a16:creationId xmlns:a16="http://schemas.microsoft.com/office/drawing/2014/main" id="{70E0B7ED-4E49-AD42-AF9A-A891B70E0E6E}"/>
              </a:ext>
            </a:extLst>
          </p:cNvPr>
          <p:cNvSpPr>
            <a:spLocks noGrp="1"/>
          </p:cNvSpPr>
          <p:nvPr>
            <p:ph type="body" sz="quarter" idx="12" hasCustomPrompt="1"/>
          </p:nvPr>
        </p:nvSpPr>
        <p:spPr>
          <a:xfrm>
            <a:off x="962644" y="1554101"/>
            <a:ext cx="4870063" cy="215901"/>
          </a:xfrm>
        </p:spPr>
        <p:txBody>
          <a:bodyPr anchor="ctr"/>
          <a:lstStyle>
            <a:lvl1pPr algn="l">
              <a:lnSpc>
                <a:spcPct val="80000"/>
              </a:lnSpc>
              <a:spcBef>
                <a:spcPts val="0"/>
              </a:spcBef>
              <a:defRPr sz="1000" b="1" i="1" spc="0" baseline="0">
                <a:solidFill>
                  <a:srgbClr val="70C2B5"/>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TITLE HERE</a:t>
            </a:r>
          </a:p>
        </p:txBody>
      </p:sp>
      <p:sp>
        <p:nvSpPr>
          <p:cNvPr id="26" name="Text Placeholder 9">
            <a:extLst>
              <a:ext uri="{FF2B5EF4-FFF2-40B4-BE49-F238E27FC236}">
                <a16:creationId xmlns:a16="http://schemas.microsoft.com/office/drawing/2014/main" id="{1B48B3A4-1863-0F4B-8473-8BC200FB2266}"/>
              </a:ext>
            </a:extLst>
          </p:cNvPr>
          <p:cNvSpPr>
            <a:spLocks noGrp="1"/>
          </p:cNvSpPr>
          <p:nvPr>
            <p:ph type="body" sz="quarter" idx="11" hasCustomPrompt="1"/>
          </p:nvPr>
        </p:nvSpPr>
        <p:spPr>
          <a:xfrm>
            <a:off x="962644" y="851319"/>
            <a:ext cx="4870063" cy="215901"/>
          </a:xfrm>
        </p:spPr>
        <p:txBody>
          <a:bodyPr anchor="ctr"/>
          <a:lstStyle>
            <a:lvl1pPr algn="l">
              <a:lnSpc>
                <a:spcPct val="80000"/>
              </a:lnSpc>
              <a:spcBef>
                <a:spcPts val="0"/>
              </a:spcBef>
              <a:defRPr sz="1200" b="1" i="1" spc="180" baseline="0">
                <a:solidFill>
                  <a:srgbClr val="014F59"/>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Title Here</a:t>
            </a:r>
          </a:p>
        </p:txBody>
      </p:sp>
      <p:sp>
        <p:nvSpPr>
          <p:cNvPr id="28" name="Text Placeholder 9">
            <a:extLst>
              <a:ext uri="{FF2B5EF4-FFF2-40B4-BE49-F238E27FC236}">
                <a16:creationId xmlns:a16="http://schemas.microsoft.com/office/drawing/2014/main" id="{CB264793-696F-CD4B-8FD0-A51E0F65D0DE}"/>
              </a:ext>
            </a:extLst>
          </p:cNvPr>
          <p:cNvSpPr>
            <a:spLocks noGrp="1"/>
          </p:cNvSpPr>
          <p:nvPr>
            <p:ph type="body" sz="quarter" idx="20" hasCustomPrompt="1"/>
          </p:nvPr>
        </p:nvSpPr>
        <p:spPr>
          <a:xfrm>
            <a:off x="962644" y="1870151"/>
            <a:ext cx="10148379" cy="3372946"/>
          </a:xfrm>
        </p:spPr>
        <p:txBody>
          <a:bodyPr anchor="t"/>
          <a:lstStyle>
            <a:lvl1pPr marL="171450" indent="-171450" algn="l">
              <a:lnSpc>
                <a:spcPct val="110000"/>
              </a:lnSpc>
              <a:spcBef>
                <a:spcPts val="0"/>
              </a:spcBef>
              <a:buFont typeface="Arial" panose="020B0604020202020204" pitchFamily="34" charset="0"/>
              <a:buChar char="•"/>
              <a:defRPr sz="1000" b="0" i="0" spc="0" baseline="0">
                <a:solidFill>
                  <a:srgbClr val="014F59"/>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Body Copy</a:t>
            </a:r>
          </a:p>
        </p:txBody>
      </p:sp>
    </p:spTree>
    <p:extLst>
      <p:ext uri="{BB962C8B-B14F-4D97-AF65-F5344CB8AC3E}">
        <p14:creationId xmlns:p14="http://schemas.microsoft.com/office/powerpoint/2010/main" val="2013667292"/>
      </p:ext>
    </p:extLst>
  </p:cSld>
  <p:clrMapOvr>
    <a:masterClrMapping/>
  </p:clrMapOvr>
  <p:transition spd="med"/>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2_Content Slide Single Column">
    <p:bg>
      <p:bgPr>
        <a:solidFill>
          <a:schemeClr val="bg1"/>
        </a:solidFill>
        <a:effectLst/>
      </p:bgPr>
    </p:bg>
    <p:spTree>
      <p:nvGrpSpPr>
        <p:cNvPr id="1" name=""/>
        <p:cNvGrpSpPr/>
        <p:nvPr/>
      </p:nvGrpSpPr>
      <p:grpSpPr>
        <a:xfrm>
          <a:off x="0" y="0"/>
          <a:ext cx="0" cy="0"/>
          <a:chOff x="0" y="0"/>
          <a:chExt cx="0" cy="0"/>
        </a:xfrm>
      </p:grpSpPr>
      <p:pic>
        <p:nvPicPr>
          <p:cNvPr id="7" name="Picture 6" descr="A picture containing rose&#10;&#10;Description automatically generated">
            <a:extLst>
              <a:ext uri="{FF2B5EF4-FFF2-40B4-BE49-F238E27FC236}">
                <a16:creationId xmlns:a16="http://schemas.microsoft.com/office/drawing/2014/main" id="{B6150208-DEF5-024C-B0BE-453764FF653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7" name="Text Placeholder 9">
            <a:extLst>
              <a:ext uri="{FF2B5EF4-FFF2-40B4-BE49-F238E27FC236}">
                <a16:creationId xmlns:a16="http://schemas.microsoft.com/office/drawing/2014/main" id="{70E0B7ED-4E49-AD42-AF9A-A891B70E0E6E}"/>
              </a:ext>
            </a:extLst>
          </p:cNvPr>
          <p:cNvSpPr>
            <a:spLocks noGrp="1"/>
          </p:cNvSpPr>
          <p:nvPr>
            <p:ph type="body" sz="quarter" idx="12" hasCustomPrompt="1"/>
          </p:nvPr>
        </p:nvSpPr>
        <p:spPr>
          <a:xfrm>
            <a:off x="962644" y="1554101"/>
            <a:ext cx="4870063" cy="215901"/>
          </a:xfrm>
        </p:spPr>
        <p:txBody>
          <a:bodyPr anchor="ctr"/>
          <a:lstStyle>
            <a:lvl1pPr algn="l">
              <a:lnSpc>
                <a:spcPct val="80000"/>
              </a:lnSpc>
              <a:spcBef>
                <a:spcPts val="0"/>
              </a:spcBef>
              <a:defRPr sz="1000" b="1" i="1" spc="0" baseline="0">
                <a:solidFill>
                  <a:schemeClr val="accent1"/>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TITLE HERE</a:t>
            </a:r>
          </a:p>
        </p:txBody>
      </p:sp>
      <p:sp>
        <p:nvSpPr>
          <p:cNvPr id="26" name="Text Placeholder 9">
            <a:extLst>
              <a:ext uri="{FF2B5EF4-FFF2-40B4-BE49-F238E27FC236}">
                <a16:creationId xmlns:a16="http://schemas.microsoft.com/office/drawing/2014/main" id="{1B48B3A4-1863-0F4B-8473-8BC200FB2266}"/>
              </a:ext>
            </a:extLst>
          </p:cNvPr>
          <p:cNvSpPr>
            <a:spLocks noGrp="1"/>
          </p:cNvSpPr>
          <p:nvPr>
            <p:ph type="body" sz="quarter" idx="11" hasCustomPrompt="1"/>
          </p:nvPr>
        </p:nvSpPr>
        <p:spPr>
          <a:xfrm>
            <a:off x="962644" y="851319"/>
            <a:ext cx="4870063" cy="215901"/>
          </a:xfrm>
        </p:spPr>
        <p:txBody>
          <a:bodyPr anchor="ctr"/>
          <a:lstStyle>
            <a:lvl1pPr algn="l">
              <a:lnSpc>
                <a:spcPct val="80000"/>
              </a:lnSpc>
              <a:spcBef>
                <a:spcPts val="0"/>
              </a:spcBef>
              <a:defRPr sz="1200" b="1" i="1" spc="18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Title Here</a:t>
            </a:r>
          </a:p>
        </p:txBody>
      </p:sp>
      <p:sp>
        <p:nvSpPr>
          <p:cNvPr id="28" name="Text Placeholder 9">
            <a:extLst>
              <a:ext uri="{FF2B5EF4-FFF2-40B4-BE49-F238E27FC236}">
                <a16:creationId xmlns:a16="http://schemas.microsoft.com/office/drawing/2014/main" id="{CB264793-696F-CD4B-8FD0-A51E0F65D0DE}"/>
              </a:ext>
            </a:extLst>
          </p:cNvPr>
          <p:cNvSpPr>
            <a:spLocks noGrp="1"/>
          </p:cNvSpPr>
          <p:nvPr>
            <p:ph type="body" sz="quarter" idx="20" hasCustomPrompt="1"/>
          </p:nvPr>
        </p:nvSpPr>
        <p:spPr>
          <a:xfrm>
            <a:off x="962644" y="1870151"/>
            <a:ext cx="10148379" cy="3372946"/>
          </a:xfrm>
        </p:spPr>
        <p:txBody>
          <a:bodyPr anchor="t"/>
          <a:lstStyle>
            <a:lvl1pPr marL="171450" indent="-171450" algn="l">
              <a:lnSpc>
                <a:spcPct val="110000"/>
              </a:lnSpc>
              <a:spcBef>
                <a:spcPts val="0"/>
              </a:spcBef>
              <a:buFont typeface="Arial" panose="020B0604020202020204" pitchFamily="34" charset="0"/>
              <a:buChar char="•"/>
              <a:defRPr sz="1000" b="0" i="0" spc="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Body Copy</a:t>
            </a:r>
          </a:p>
        </p:txBody>
      </p:sp>
    </p:spTree>
    <p:extLst>
      <p:ext uri="{BB962C8B-B14F-4D97-AF65-F5344CB8AC3E}">
        <p14:creationId xmlns:p14="http://schemas.microsoft.com/office/powerpoint/2010/main" val="4039837584"/>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able of Contents 4">
    <p:bg>
      <p:bgPr>
        <a:solidFill>
          <a:srgbClr val="808080"/>
        </a:solidFill>
        <a:effectLst/>
      </p:bgPr>
    </p:bg>
    <p:spTree>
      <p:nvGrpSpPr>
        <p:cNvPr id="1" name=""/>
        <p:cNvGrpSpPr/>
        <p:nvPr/>
      </p:nvGrpSpPr>
      <p:grpSpPr>
        <a:xfrm>
          <a:off x="0" y="0"/>
          <a:ext cx="0" cy="0"/>
          <a:chOff x="0" y="0"/>
          <a:chExt cx="0" cy="0"/>
        </a:xfrm>
      </p:grpSpPr>
      <p:sp>
        <p:nvSpPr>
          <p:cNvPr id="58" name="Text Placeholder 9">
            <a:extLst>
              <a:ext uri="{FF2B5EF4-FFF2-40B4-BE49-F238E27FC236}">
                <a16:creationId xmlns:a16="http://schemas.microsoft.com/office/drawing/2014/main" id="{ACB292A2-710B-A248-B026-34F9B4C39A7E}"/>
              </a:ext>
            </a:extLst>
          </p:cNvPr>
          <p:cNvSpPr>
            <a:spLocks noGrp="1"/>
          </p:cNvSpPr>
          <p:nvPr>
            <p:ph type="body" sz="quarter" idx="11" hasCustomPrompt="1"/>
          </p:nvPr>
        </p:nvSpPr>
        <p:spPr>
          <a:xfrm>
            <a:off x="1690360" y="3557491"/>
            <a:ext cx="1420486" cy="210863"/>
          </a:xfrm>
        </p:spPr>
        <p:txBody>
          <a:bodyPr anchor="b"/>
          <a:lstStyle>
            <a:lvl1pPr algn="l">
              <a:lnSpc>
                <a:spcPct val="80000"/>
              </a:lnSpc>
              <a:spcBef>
                <a:spcPts val="0"/>
              </a:spcBef>
              <a:defRPr sz="1000" b="1" i="1" spc="3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SECTION TITLE</a:t>
            </a:r>
          </a:p>
        </p:txBody>
      </p:sp>
      <p:pic>
        <p:nvPicPr>
          <p:cNvPr id="34" name="Picture 33" descr="A group of planets in space&#10;&#10;Description automatically generated with medium confidence">
            <a:extLst>
              <a:ext uri="{FF2B5EF4-FFF2-40B4-BE49-F238E27FC236}">
                <a16:creationId xmlns:a16="http://schemas.microsoft.com/office/drawing/2014/main" id="{4AFDFF84-8224-AD4E-8A8C-8DD896FA6AA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57245" r="72500" b="-1"/>
          <a:stretch/>
        </p:blipFill>
        <p:spPr>
          <a:xfrm rot="987543">
            <a:off x="-1146047" y="914402"/>
            <a:ext cx="3352800" cy="2932176"/>
          </a:xfrm>
          <a:prstGeom prst="rect">
            <a:avLst/>
          </a:prstGeom>
        </p:spPr>
      </p:pic>
      <p:pic>
        <p:nvPicPr>
          <p:cNvPr id="36" name="Picture 35" descr="A group of planets in space&#10;&#10;Description automatically generated with medium confidence">
            <a:extLst>
              <a:ext uri="{FF2B5EF4-FFF2-40B4-BE49-F238E27FC236}">
                <a16:creationId xmlns:a16="http://schemas.microsoft.com/office/drawing/2014/main" id="{25EC8071-FCE7-D54E-9BDE-44DEFCC1072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57245" r="72500" b="-1"/>
          <a:stretch/>
        </p:blipFill>
        <p:spPr>
          <a:xfrm rot="16200000">
            <a:off x="9997441" y="4584195"/>
            <a:ext cx="3352800" cy="2932176"/>
          </a:xfrm>
          <a:prstGeom prst="rect">
            <a:avLst/>
          </a:prstGeom>
        </p:spPr>
      </p:pic>
      <p:sp>
        <p:nvSpPr>
          <p:cNvPr id="45" name="08…">
            <a:extLst>
              <a:ext uri="{FF2B5EF4-FFF2-40B4-BE49-F238E27FC236}">
                <a16:creationId xmlns:a16="http://schemas.microsoft.com/office/drawing/2014/main" id="{9943F368-5577-0A4E-8995-1788FAC34A41}"/>
              </a:ext>
            </a:extLst>
          </p:cNvPr>
          <p:cNvSpPr txBox="1"/>
          <p:nvPr userDrawn="1"/>
        </p:nvSpPr>
        <p:spPr>
          <a:xfrm>
            <a:off x="287267" y="5444096"/>
            <a:ext cx="334525" cy="112479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b">
            <a:normAutofit/>
          </a:bodyPr>
          <a:lstStyle/>
          <a:p>
            <a:pPr marL="0" marR="0" lvl="0" indent="0" algn="l" defTabSz="825500" rtl="0" eaLnBrk="1" fontAlgn="auto" latinLnBrk="0" hangingPunct="0">
              <a:lnSpc>
                <a:spcPct val="100000"/>
              </a:lnSpc>
              <a:spcBef>
                <a:spcPts val="0"/>
              </a:spcBef>
              <a:spcAft>
                <a:spcPts val="0"/>
              </a:spcAft>
              <a:buClrTx/>
              <a:buSzTx/>
              <a:buFontTx/>
              <a:buNone/>
              <a:tabLst/>
              <a:defRPr sz="1500">
                <a:solidFill>
                  <a:srgbClr val="FFFFFF"/>
                </a:solidFill>
                <a:latin typeface="Open Sans"/>
                <a:ea typeface="Open Sans"/>
                <a:cs typeface="Open Sans"/>
                <a:sym typeface="Open Sans"/>
              </a:defRPr>
            </a:pPr>
            <a:r>
              <a:rPr kumimoji="0" lang="en-US" sz="800" b="0" i="0" u="none" strike="noStrike" kern="0" cap="none" spc="0" normalizeH="0" baseline="0" noProof="0" dirty="0">
                <a:ln>
                  <a:noFill/>
                </a:ln>
                <a:solidFill>
                  <a:srgbClr val="FFFFFF"/>
                </a:solidFill>
                <a:effectLst/>
                <a:uLnTx/>
                <a:uFillTx/>
                <a:latin typeface="Open Sans"/>
                <a:ea typeface="Open Sans"/>
                <a:cs typeface="Open Sans"/>
                <a:sym typeface="Open Sans"/>
              </a:rPr>
              <a:t>08</a:t>
            </a:r>
          </a:p>
          <a:p>
            <a:pPr marL="0" marR="0" lvl="0" indent="0" algn="l" defTabSz="825500" rtl="0" eaLnBrk="1" fontAlgn="auto" latinLnBrk="0" hangingPunct="0">
              <a:lnSpc>
                <a:spcPct val="100000"/>
              </a:lnSpc>
              <a:spcBef>
                <a:spcPts val="0"/>
              </a:spcBef>
              <a:spcAft>
                <a:spcPts val="0"/>
              </a:spcAft>
              <a:buClrTx/>
              <a:buSzTx/>
              <a:buFontTx/>
              <a:buNone/>
              <a:tabLst/>
              <a:defRPr sz="1500">
                <a:solidFill>
                  <a:srgbClr val="FFFFFF"/>
                </a:solidFill>
                <a:latin typeface="Open Sans"/>
                <a:ea typeface="Open Sans"/>
                <a:cs typeface="Open Sans"/>
                <a:sym typeface="Open Sans"/>
              </a:defRPr>
            </a:pPr>
            <a:r>
              <a:rPr kumimoji="0" lang="en-US" sz="800" b="0" i="0" u="none" strike="noStrike" kern="0" cap="none" spc="0" normalizeH="0" baseline="0" noProof="0" dirty="0">
                <a:ln>
                  <a:noFill/>
                </a:ln>
                <a:solidFill>
                  <a:srgbClr val="FFFFFF"/>
                </a:solidFill>
                <a:effectLst/>
                <a:uLnTx/>
                <a:uFillTx/>
                <a:latin typeface="Open Sans"/>
                <a:ea typeface="Open Sans"/>
                <a:cs typeface="Open Sans"/>
                <a:sym typeface="Open Sans"/>
              </a:rPr>
              <a:t>/</a:t>
            </a:r>
          </a:p>
          <a:p>
            <a:pPr marL="0" marR="0" lvl="0" indent="0" algn="l" defTabSz="825500" rtl="0" eaLnBrk="1" fontAlgn="auto" latinLnBrk="0" hangingPunct="0">
              <a:lnSpc>
                <a:spcPct val="100000"/>
              </a:lnSpc>
              <a:spcBef>
                <a:spcPts val="0"/>
              </a:spcBef>
              <a:spcAft>
                <a:spcPts val="0"/>
              </a:spcAft>
              <a:buClrTx/>
              <a:buSzTx/>
              <a:buFontTx/>
              <a:buNone/>
              <a:tabLst/>
              <a:defRPr sz="1500">
                <a:solidFill>
                  <a:srgbClr val="FFFFFF"/>
                </a:solidFill>
                <a:latin typeface="Open Sans"/>
                <a:ea typeface="Open Sans"/>
                <a:cs typeface="Open Sans"/>
                <a:sym typeface="Open Sans"/>
              </a:defRPr>
            </a:pPr>
            <a:r>
              <a:rPr kumimoji="0" lang="en-US" sz="800" b="0" i="0" u="none" strike="noStrike" kern="0" cap="none" spc="0" normalizeH="0" baseline="0" noProof="0" dirty="0">
                <a:ln>
                  <a:noFill/>
                </a:ln>
                <a:solidFill>
                  <a:srgbClr val="FFFFFF"/>
                </a:solidFill>
                <a:effectLst/>
                <a:uLnTx/>
                <a:uFillTx/>
                <a:latin typeface="Open Sans"/>
                <a:ea typeface="Open Sans"/>
                <a:cs typeface="Open Sans"/>
                <a:sym typeface="Open Sans"/>
              </a:rPr>
              <a:t>11</a:t>
            </a:r>
          </a:p>
          <a:p>
            <a:pPr marL="0" marR="0" lvl="0" indent="0" algn="l" defTabSz="825500" rtl="0" eaLnBrk="1" fontAlgn="auto" latinLnBrk="0" hangingPunct="0">
              <a:lnSpc>
                <a:spcPct val="100000"/>
              </a:lnSpc>
              <a:spcBef>
                <a:spcPts val="0"/>
              </a:spcBef>
              <a:spcAft>
                <a:spcPts val="0"/>
              </a:spcAft>
              <a:buClrTx/>
              <a:buSzTx/>
              <a:buFontTx/>
              <a:buNone/>
              <a:tabLst/>
              <a:defRPr sz="1500">
                <a:solidFill>
                  <a:srgbClr val="FFFFFF"/>
                </a:solidFill>
                <a:latin typeface="Open Sans"/>
                <a:ea typeface="Open Sans"/>
                <a:cs typeface="Open Sans"/>
                <a:sym typeface="Open Sans"/>
              </a:defRPr>
            </a:pPr>
            <a:r>
              <a:rPr kumimoji="0" lang="en-US" sz="800" b="0" i="0" u="none" strike="noStrike" kern="0" cap="none" spc="0" normalizeH="0" baseline="0" noProof="0" dirty="0">
                <a:ln>
                  <a:noFill/>
                </a:ln>
                <a:solidFill>
                  <a:srgbClr val="FFFFFF"/>
                </a:solidFill>
                <a:effectLst/>
                <a:uLnTx/>
                <a:uFillTx/>
                <a:latin typeface="Open Sans"/>
                <a:ea typeface="Open Sans"/>
                <a:cs typeface="Open Sans"/>
                <a:sym typeface="Open Sans"/>
              </a:rPr>
              <a:t>/</a:t>
            </a:r>
          </a:p>
          <a:p>
            <a:pPr marL="0" marR="0" lvl="0" indent="0" algn="l" defTabSz="825500" rtl="0" eaLnBrk="1" fontAlgn="auto" latinLnBrk="0" hangingPunct="0">
              <a:lnSpc>
                <a:spcPct val="100000"/>
              </a:lnSpc>
              <a:spcBef>
                <a:spcPts val="0"/>
              </a:spcBef>
              <a:spcAft>
                <a:spcPts val="0"/>
              </a:spcAft>
              <a:buClrTx/>
              <a:buSzTx/>
              <a:buFontTx/>
              <a:buNone/>
              <a:tabLst/>
              <a:defRPr sz="1500">
                <a:solidFill>
                  <a:srgbClr val="FFFFFF"/>
                </a:solidFill>
                <a:latin typeface="Open Sans"/>
                <a:ea typeface="Open Sans"/>
                <a:cs typeface="Open Sans"/>
                <a:sym typeface="Open Sans"/>
              </a:defRPr>
            </a:pPr>
            <a:r>
              <a:rPr kumimoji="0" lang="en-US" sz="800" b="0" i="0" u="none" strike="noStrike" kern="0" cap="none" spc="0" normalizeH="0" baseline="0" noProof="0" dirty="0">
                <a:ln>
                  <a:noFill/>
                </a:ln>
                <a:solidFill>
                  <a:srgbClr val="FFFFFF"/>
                </a:solidFill>
                <a:effectLst/>
                <a:uLnTx/>
                <a:uFillTx/>
                <a:latin typeface="Open Sans"/>
                <a:ea typeface="Open Sans"/>
                <a:cs typeface="Open Sans"/>
                <a:sym typeface="Open Sans"/>
              </a:rPr>
              <a:t>21</a:t>
            </a:r>
          </a:p>
        </p:txBody>
      </p:sp>
      <p:sp>
        <p:nvSpPr>
          <p:cNvPr id="47" name="Contents">
            <a:extLst>
              <a:ext uri="{FF2B5EF4-FFF2-40B4-BE49-F238E27FC236}">
                <a16:creationId xmlns:a16="http://schemas.microsoft.com/office/drawing/2014/main" id="{7FADBE03-B11C-3A42-B7A5-8CA43D0D0660}"/>
              </a:ext>
            </a:extLst>
          </p:cNvPr>
          <p:cNvSpPr txBox="1"/>
          <p:nvPr userDrawn="1"/>
        </p:nvSpPr>
        <p:spPr>
          <a:xfrm>
            <a:off x="1368427" y="1036320"/>
            <a:ext cx="5400164" cy="152633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b">
            <a:normAutofit fontScale="92500"/>
          </a:bodyPr>
          <a:lstStyle>
            <a:lvl1pPr algn="l">
              <a:lnSpc>
                <a:spcPct val="80000"/>
              </a:lnSpc>
              <a:defRPr sz="23000" spc="-460">
                <a:solidFill>
                  <a:srgbClr val="E4E498"/>
                </a:solidFill>
                <a:latin typeface="Open Sans Light"/>
                <a:ea typeface="Open Sans Light"/>
                <a:cs typeface="Open Sans Light"/>
                <a:sym typeface="Open Sans Light"/>
              </a:defRPr>
            </a:lvl1pPr>
          </a:lstStyle>
          <a:p>
            <a:pPr marL="0" marR="0" lvl="0" indent="0" algn="l" defTabSz="914400" rtl="0" eaLnBrk="1" fontAlgn="auto" latinLnBrk="0" hangingPunct="0">
              <a:lnSpc>
                <a:spcPct val="80000"/>
              </a:lnSpc>
              <a:spcBef>
                <a:spcPts val="0"/>
              </a:spcBef>
              <a:spcAft>
                <a:spcPts val="0"/>
              </a:spcAft>
              <a:buClrTx/>
              <a:buSzTx/>
              <a:buFontTx/>
              <a:buNone/>
              <a:tabLst/>
              <a:defRPr/>
            </a:pPr>
            <a:r>
              <a:rPr kumimoji="0" sz="11500" b="0" i="0" u="none" strike="noStrike" kern="0" cap="none" spc="-200" normalizeH="0" baseline="0" noProof="0" dirty="0">
                <a:ln>
                  <a:noFill/>
                </a:ln>
                <a:solidFill>
                  <a:srgbClr val="E4E498"/>
                </a:solidFill>
                <a:effectLst/>
                <a:uLnTx/>
                <a:uFillTx/>
                <a:latin typeface="Open Sans Light"/>
                <a:ea typeface="Open Sans Light"/>
                <a:cs typeface="Open Sans Light"/>
                <a:sym typeface="Open Sans Light"/>
              </a:rPr>
              <a:t>Contents</a:t>
            </a:r>
          </a:p>
        </p:txBody>
      </p:sp>
      <p:sp>
        <p:nvSpPr>
          <p:cNvPr id="51" name="Line">
            <a:extLst>
              <a:ext uri="{FF2B5EF4-FFF2-40B4-BE49-F238E27FC236}">
                <a16:creationId xmlns:a16="http://schemas.microsoft.com/office/drawing/2014/main" id="{DE7EFD39-C50E-4240-80E5-56205E3AA0A8}"/>
              </a:ext>
            </a:extLst>
          </p:cNvPr>
          <p:cNvSpPr/>
          <p:nvPr userDrawn="1"/>
        </p:nvSpPr>
        <p:spPr>
          <a:xfrm flipH="1" flipV="1">
            <a:off x="1483848" y="2834640"/>
            <a:ext cx="11417" cy="1448479"/>
          </a:xfrm>
          <a:prstGeom prst="line">
            <a:avLst/>
          </a:prstGeom>
          <a:noFill/>
          <a:ln w="12700" cap="flat">
            <a:solidFill>
              <a:srgbClr val="E4E498"/>
            </a:solidFill>
            <a:prstDash val="solid"/>
            <a:miter lim="400000"/>
          </a:ln>
          <a:effectLst/>
        </p:spPr>
        <p:txBody>
          <a:bodyPr wrap="square" lIns="50800" tIns="50800" rIns="50800" bIns="50800"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00000"/>
                </a:solidFill>
                <a:effectLst/>
                <a:uLnTx/>
                <a:uFillTx/>
                <a:latin typeface="Open Sans"/>
                <a:ea typeface="Open Sans"/>
                <a:cs typeface="Open Sans"/>
                <a:sym typeface="Open Sans"/>
              </a:rPr>
              <a:t>=</a:t>
            </a:r>
            <a:endParaRPr kumimoji="0" sz="900" b="0" i="0" u="none" strike="noStrike" kern="0" cap="none" spc="0" normalizeH="0" baseline="0" noProof="0" dirty="0">
              <a:ln>
                <a:noFill/>
              </a:ln>
              <a:solidFill>
                <a:srgbClr val="000000"/>
              </a:solidFill>
              <a:effectLst/>
              <a:uLnTx/>
              <a:uFillTx/>
              <a:latin typeface="Open Sans"/>
              <a:ea typeface="Open Sans"/>
              <a:cs typeface="Open Sans"/>
              <a:sym typeface="Open Sans"/>
            </a:endParaRPr>
          </a:p>
        </p:txBody>
      </p:sp>
      <p:sp>
        <p:nvSpPr>
          <p:cNvPr id="57" name="Text Placeholder 9">
            <a:extLst>
              <a:ext uri="{FF2B5EF4-FFF2-40B4-BE49-F238E27FC236}">
                <a16:creationId xmlns:a16="http://schemas.microsoft.com/office/drawing/2014/main" id="{603E355F-35A3-9748-9A15-364370862048}"/>
              </a:ext>
            </a:extLst>
          </p:cNvPr>
          <p:cNvSpPr>
            <a:spLocks noGrp="1"/>
          </p:cNvSpPr>
          <p:nvPr>
            <p:ph type="body" sz="quarter" idx="10" hasCustomPrompt="1"/>
          </p:nvPr>
        </p:nvSpPr>
        <p:spPr>
          <a:xfrm>
            <a:off x="1624372" y="2688070"/>
            <a:ext cx="917658" cy="944723"/>
          </a:xfrm>
        </p:spPr>
        <p:txBody>
          <a:bodyPr anchor="b"/>
          <a:lstStyle>
            <a:lvl1pPr algn="l">
              <a:lnSpc>
                <a:spcPct val="80000"/>
              </a:lnSpc>
              <a:spcBef>
                <a:spcPts val="0"/>
              </a:spcBef>
              <a:defRPr sz="6000" b="0" i="0" spc="-240" baseline="0">
                <a:solidFill>
                  <a:srgbClr val="E3E48D"/>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XX</a:t>
            </a:r>
          </a:p>
        </p:txBody>
      </p:sp>
      <p:sp>
        <p:nvSpPr>
          <p:cNvPr id="59" name="Text Placeholder 9">
            <a:extLst>
              <a:ext uri="{FF2B5EF4-FFF2-40B4-BE49-F238E27FC236}">
                <a16:creationId xmlns:a16="http://schemas.microsoft.com/office/drawing/2014/main" id="{18DE745C-368A-B046-A579-73E0F447A56B}"/>
              </a:ext>
            </a:extLst>
          </p:cNvPr>
          <p:cNvSpPr>
            <a:spLocks noGrp="1"/>
          </p:cNvSpPr>
          <p:nvPr>
            <p:ph type="body" sz="quarter" idx="12" hasCustomPrompt="1"/>
          </p:nvPr>
        </p:nvSpPr>
        <p:spPr>
          <a:xfrm>
            <a:off x="1690360" y="3869701"/>
            <a:ext cx="1420486" cy="454482"/>
          </a:xfrm>
        </p:spPr>
        <p:txBody>
          <a:bodyPr anchor="t"/>
          <a:lstStyle>
            <a:lvl1pPr algn="l">
              <a:lnSpc>
                <a:spcPct val="100000"/>
              </a:lnSpc>
              <a:spcBef>
                <a:spcPts val="0"/>
              </a:spcBef>
              <a:defRPr sz="800" b="0" i="0" spc="0"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sz="800"/>
              <a:t>Lorem ipsum dolor sit </a:t>
            </a:r>
            <a:r>
              <a:rPr lang="en-US" sz="800" err="1"/>
              <a:t>amet</a:t>
            </a:r>
            <a:r>
              <a:rPr lang="en-US" sz="800"/>
              <a:t>, </a:t>
            </a:r>
            <a:r>
              <a:rPr lang="en-US" sz="800" err="1"/>
              <a:t>consectetur</a:t>
            </a:r>
            <a:r>
              <a:rPr lang="en-US" sz="800"/>
              <a:t> </a:t>
            </a:r>
            <a:r>
              <a:rPr lang="en-US" sz="800" err="1"/>
              <a:t>adipiscing</a:t>
            </a:r>
            <a:r>
              <a:rPr lang="en-US" sz="800"/>
              <a:t> </a:t>
            </a:r>
            <a:r>
              <a:rPr lang="en-US" sz="800" err="1"/>
              <a:t>elit</a:t>
            </a:r>
            <a:r>
              <a:rPr lang="en-US" sz="800"/>
              <a:t>. </a:t>
            </a:r>
            <a:r>
              <a:rPr lang="en-US" sz="800" err="1"/>
              <a:t>Etiam</a:t>
            </a:r>
            <a:r>
              <a:rPr lang="en-US" sz="800"/>
              <a:t> </a:t>
            </a:r>
            <a:r>
              <a:rPr lang="en-US" sz="800" err="1"/>
              <a:t>efficitur</a:t>
            </a:r>
            <a:r>
              <a:rPr lang="en-US" sz="800"/>
              <a:t> </a:t>
            </a:r>
            <a:r>
              <a:rPr lang="en-US" sz="800" err="1"/>
              <a:t>consectetur</a:t>
            </a:r>
            <a:endParaRPr lang="en-US" sz="800"/>
          </a:p>
        </p:txBody>
      </p:sp>
      <p:sp>
        <p:nvSpPr>
          <p:cNvPr id="60" name="Text Placeholder 9">
            <a:extLst>
              <a:ext uri="{FF2B5EF4-FFF2-40B4-BE49-F238E27FC236}">
                <a16:creationId xmlns:a16="http://schemas.microsoft.com/office/drawing/2014/main" id="{87838A43-F95B-0E45-A3AA-8BE57D4B33DF}"/>
              </a:ext>
            </a:extLst>
          </p:cNvPr>
          <p:cNvSpPr>
            <a:spLocks noGrp="1"/>
          </p:cNvSpPr>
          <p:nvPr>
            <p:ph type="body" sz="quarter" idx="13" hasCustomPrompt="1"/>
          </p:nvPr>
        </p:nvSpPr>
        <p:spPr>
          <a:xfrm>
            <a:off x="1690360" y="5535147"/>
            <a:ext cx="1420486" cy="210863"/>
          </a:xfrm>
        </p:spPr>
        <p:txBody>
          <a:bodyPr anchor="b"/>
          <a:lstStyle>
            <a:lvl1pPr algn="l">
              <a:lnSpc>
                <a:spcPct val="80000"/>
              </a:lnSpc>
              <a:spcBef>
                <a:spcPts val="0"/>
              </a:spcBef>
              <a:defRPr sz="1000" b="1" i="1" spc="3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SECTION TITLE</a:t>
            </a:r>
          </a:p>
        </p:txBody>
      </p:sp>
      <p:sp>
        <p:nvSpPr>
          <p:cNvPr id="61" name="Line">
            <a:extLst>
              <a:ext uri="{FF2B5EF4-FFF2-40B4-BE49-F238E27FC236}">
                <a16:creationId xmlns:a16="http://schemas.microsoft.com/office/drawing/2014/main" id="{635AF867-B422-384F-A1E1-66CC03BA56DC}"/>
              </a:ext>
            </a:extLst>
          </p:cNvPr>
          <p:cNvSpPr/>
          <p:nvPr userDrawn="1"/>
        </p:nvSpPr>
        <p:spPr>
          <a:xfrm flipH="1" flipV="1">
            <a:off x="1483848" y="4812296"/>
            <a:ext cx="11417" cy="1448479"/>
          </a:xfrm>
          <a:prstGeom prst="line">
            <a:avLst/>
          </a:prstGeom>
          <a:noFill/>
          <a:ln w="12700" cap="flat">
            <a:solidFill>
              <a:srgbClr val="E4E498"/>
            </a:solidFill>
            <a:prstDash val="solid"/>
            <a:miter lim="400000"/>
          </a:ln>
          <a:effectLst/>
        </p:spPr>
        <p:txBody>
          <a:bodyPr wrap="square" lIns="50800" tIns="50800" rIns="50800" bIns="50800"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00000"/>
                </a:solidFill>
                <a:effectLst/>
                <a:uLnTx/>
                <a:uFillTx/>
                <a:latin typeface="Open Sans"/>
                <a:ea typeface="Open Sans"/>
                <a:cs typeface="Open Sans"/>
                <a:sym typeface="Open Sans"/>
              </a:rPr>
              <a:t>=</a:t>
            </a:r>
            <a:endParaRPr kumimoji="0" sz="900" b="0" i="0" u="none" strike="noStrike" kern="0" cap="none" spc="0" normalizeH="0" baseline="0" noProof="0" dirty="0">
              <a:ln>
                <a:noFill/>
              </a:ln>
              <a:solidFill>
                <a:srgbClr val="000000"/>
              </a:solidFill>
              <a:effectLst/>
              <a:uLnTx/>
              <a:uFillTx/>
              <a:latin typeface="Open Sans"/>
              <a:ea typeface="Open Sans"/>
              <a:cs typeface="Open Sans"/>
              <a:sym typeface="Open Sans"/>
            </a:endParaRPr>
          </a:p>
        </p:txBody>
      </p:sp>
      <p:sp>
        <p:nvSpPr>
          <p:cNvPr id="62" name="Text Placeholder 9">
            <a:extLst>
              <a:ext uri="{FF2B5EF4-FFF2-40B4-BE49-F238E27FC236}">
                <a16:creationId xmlns:a16="http://schemas.microsoft.com/office/drawing/2014/main" id="{FF360C0D-5FA1-4049-93E1-71B77F0FCA3A}"/>
              </a:ext>
            </a:extLst>
          </p:cNvPr>
          <p:cNvSpPr>
            <a:spLocks noGrp="1"/>
          </p:cNvSpPr>
          <p:nvPr>
            <p:ph type="body" sz="quarter" idx="14" hasCustomPrompt="1"/>
          </p:nvPr>
        </p:nvSpPr>
        <p:spPr>
          <a:xfrm>
            <a:off x="1624372" y="4665726"/>
            <a:ext cx="917658" cy="944723"/>
          </a:xfrm>
        </p:spPr>
        <p:txBody>
          <a:bodyPr anchor="b"/>
          <a:lstStyle>
            <a:lvl1pPr algn="l">
              <a:lnSpc>
                <a:spcPct val="80000"/>
              </a:lnSpc>
              <a:spcBef>
                <a:spcPts val="0"/>
              </a:spcBef>
              <a:defRPr sz="6000" b="0" i="0" spc="-240" baseline="0">
                <a:solidFill>
                  <a:srgbClr val="E3E48D"/>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XX</a:t>
            </a:r>
          </a:p>
        </p:txBody>
      </p:sp>
      <p:sp>
        <p:nvSpPr>
          <p:cNvPr id="63" name="Text Placeholder 9">
            <a:extLst>
              <a:ext uri="{FF2B5EF4-FFF2-40B4-BE49-F238E27FC236}">
                <a16:creationId xmlns:a16="http://schemas.microsoft.com/office/drawing/2014/main" id="{3EEAE72E-1FEA-DD48-BA31-A6B5C8472A31}"/>
              </a:ext>
            </a:extLst>
          </p:cNvPr>
          <p:cNvSpPr>
            <a:spLocks noGrp="1"/>
          </p:cNvSpPr>
          <p:nvPr>
            <p:ph type="body" sz="quarter" idx="15" hasCustomPrompt="1"/>
          </p:nvPr>
        </p:nvSpPr>
        <p:spPr>
          <a:xfrm>
            <a:off x="1690360" y="5847357"/>
            <a:ext cx="1420486" cy="454482"/>
          </a:xfrm>
        </p:spPr>
        <p:txBody>
          <a:bodyPr anchor="t"/>
          <a:lstStyle>
            <a:lvl1pPr algn="l">
              <a:lnSpc>
                <a:spcPct val="100000"/>
              </a:lnSpc>
              <a:spcBef>
                <a:spcPts val="0"/>
              </a:spcBef>
              <a:defRPr sz="800" b="0" i="0" spc="0"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sz="800"/>
              <a:t>Lorem ipsum dolor sit </a:t>
            </a:r>
            <a:r>
              <a:rPr lang="en-US" sz="800" err="1"/>
              <a:t>amet</a:t>
            </a:r>
            <a:r>
              <a:rPr lang="en-US" sz="800"/>
              <a:t>, </a:t>
            </a:r>
            <a:r>
              <a:rPr lang="en-US" sz="800" err="1"/>
              <a:t>consectetur</a:t>
            </a:r>
            <a:r>
              <a:rPr lang="en-US" sz="800"/>
              <a:t> </a:t>
            </a:r>
            <a:r>
              <a:rPr lang="en-US" sz="800" err="1"/>
              <a:t>adipiscing</a:t>
            </a:r>
            <a:r>
              <a:rPr lang="en-US" sz="800"/>
              <a:t> </a:t>
            </a:r>
            <a:r>
              <a:rPr lang="en-US" sz="800" err="1"/>
              <a:t>elit</a:t>
            </a:r>
            <a:r>
              <a:rPr lang="en-US" sz="800"/>
              <a:t>. </a:t>
            </a:r>
            <a:r>
              <a:rPr lang="en-US" sz="800" err="1"/>
              <a:t>Etiam</a:t>
            </a:r>
            <a:r>
              <a:rPr lang="en-US" sz="800"/>
              <a:t> </a:t>
            </a:r>
            <a:r>
              <a:rPr lang="en-US" sz="800" err="1"/>
              <a:t>efficitur</a:t>
            </a:r>
            <a:r>
              <a:rPr lang="en-US" sz="800"/>
              <a:t> </a:t>
            </a:r>
            <a:r>
              <a:rPr lang="en-US" sz="800" err="1"/>
              <a:t>consectetur</a:t>
            </a:r>
            <a:endParaRPr lang="en-US" sz="800"/>
          </a:p>
        </p:txBody>
      </p:sp>
      <p:sp>
        <p:nvSpPr>
          <p:cNvPr id="72" name="Text Placeholder 9">
            <a:extLst>
              <a:ext uri="{FF2B5EF4-FFF2-40B4-BE49-F238E27FC236}">
                <a16:creationId xmlns:a16="http://schemas.microsoft.com/office/drawing/2014/main" id="{25ACE497-A120-3F4D-BD90-0C150E8EAD28}"/>
              </a:ext>
            </a:extLst>
          </p:cNvPr>
          <p:cNvSpPr>
            <a:spLocks noGrp="1"/>
          </p:cNvSpPr>
          <p:nvPr>
            <p:ph type="body" sz="quarter" idx="16" hasCustomPrompt="1"/>
          </p:nvPr>
        </p:nvSpPr>
        <p:spPr>
          <a:xfrm>
            <a:off x="4337869" y="3557491"/>
            <a:ext cx="1420486" cy="210863"/>
          </a:xfrm>
        </p:spPr>
        <p:txBody>
          <a:bodyPr anchor="b"/>
          <a:lstStyle>
            <a:lvl1pPr algn="l">
              <a:lnSpc>
                <a:spcPct val="80000"/>
              </a:lnSpc>
              <a:spcBef>
                <a:spcPts val="0"/>
              </a:spcBef>
              <a:defRPr sz="1000" b="1" i="1" spc="3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SECTION TITLE</a:t>
            </a:r>
          </a:p>
        </p:txBody>
      </p:sp>
      <p:sp>
        <p:nvSpPr>
          <p:cNvPr id="73" name="Line">
            <a:extLst>
              <a:ext uri="{FF2B5EF4-FFF2-40B4-BE49-F238E27FC236}">
                <a16:creationId xmlns:a16="http://schemas.microsoft.com/office/drawing/2014/main" id="{A5C3472F-0D53-2D4F-8B23-345B5B42AE0B}"/>
              </a:ext>
            </a:extLst>
          </p:cNvPr>
          <p:cNvSpPr/>
          <p:nvPr userDrawn="1"/>
        </p:nvSpPr>
        <p:spPr>
          <a:xfrm flipH="1" flipV="1">
            <a:off x="4131357" y="2834640"/>
            <a:ext cx="11417" cy="1448479"/>
          </a:xfrm>
          <a:prstGeom prst="line">
            <a:avLst/>
          </a:prstGeom>
          <a:noFill/>
          <a:ln w="12700" cap="flat">
            <a:solidFill>
              <a:srgbClr val="E4E498"/>
            </a:solidFill>
            <a:prstDash val="solid"/>
            <a:miter lim="400000"/>
          </a:ln>
          <a:effectLst/>
        </p:spPr>
        <p:txBody>
          <a:bodyPr wrap="square" lIns="50800" tIns="50800" rIns="50800" bIns="50800"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00000"/>
                </a:solidFill>
                <a:effectLst/>
                <a:uLnTx/>
                <a:uFillTx/>
                <a:latin typeface="Open Sans"/>
                <a:ea typeface="Open Sans"/>
                <a:cs typeface="Open Sans"/>
                <a:sym typeface="Open Sans"/>
              </a:rPr>
              <a:t>=</a:t>
            </a:r>
            <a:endParaRPr kumimoji="0" sz="900" b="0" i="0" u="none" strike="noStrike" kern="0" cap="none" spc="0" normalizeH="0" baseline="0" noProof="0" dirty="0">
              <a:ln>
                <a:noFill/>
              </a:ln>
              <a:solidFill>
                <a:srgbClr val="000000"/>
              </a:solidFill>
              <a:effectLst/>
              <a:uLnTx/>
              <a:uFillTx/>
              <a:latin typeface="Open Sans"/>
              <a:ea typeface="Open Sans"/>
              <a:cs typeface="Open Sans"/>
              <a:sym typeface="Open Sans"/>
            </a:endParaRPr>
          </a:p>
        </p:txBody>
      </p:sp>
      <p:sp>
        <p:nvSpPr>
          <p:cNvPr id="74" name="Text Placeholder 9">
            <a:extLst>
              <a:ext uri="{FF2B5EF4-FFF2-40B4-BE49-F238E27FC236}">
                <a16:creationId xmlns:a16="http://schemas.microsoft.com/office/drawing/2014/main" id="{071B9552-698C-CF40-817E-1470A217E458}"/>
              </a:ext>
            </a:extLst>
          </p:cNvPr>
          <p:cNvSpPr>
            <a:spLocks noGrp="1"/>
          </p:cNvSpPr>
          <p:nvPr>
            <p:ph type="body" sz="quarter" idx="17" hasCustomPrompt="1"/>
          </p:nvPr>
        </p:nvSpPr>
        <p:spPr>
          <a:xfrm>
            <a:off x="4271881" y="2688070"/>
            <a:ext cx="917658" cy="944723"/>
          </a:xfrm>
        </p:spPr>
        <p:txBody>
          <a:bodyPr anchor="b"/>
          <a:lstStyle>
            <a:lvl1pPr algn="l">
              <a:lnSpc>
                <a:spcPct val="80000"/>
              </a:lnSpc>
              <a:spcBef>
                <a:spcPts val="0"/>
              </a:spcBef>
              <a:defRPr sz="6000" b="0" i="0" spc="-240" baseline="0">
                <a:solidFill>
                  <a:srgbClr val="E3E48D"/>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XX</a:t>
            </a:r>
          </a:p>
        </p:txBody>
      </p:sp>
      <p:sp>
        <p:nvSpPr>
          <p:cNvPr id="75" name="Text Placeholder 9">
            <a:extLst>
              <a:ext uri="{FF2B5EF4-FFF2-40B4-BE49-F238E27FC236}">
                <a16:creationId xmlns:a16="http://schemas.microsoft.com/office/drawing/2014/main" id="{4CD35CDB-565E-5A46-92D7-FB8E6BB22623}"/>
              </a:ext>
            </a:extLst>
          </p:cNvPr>
          <p:cNvSpPr>
            <a:spLocks noGrp="1"/>
          </p:cNvSpPr>
          <p:nvPr>
            <p:ph type="body" sz="quarter" idx="18" hasCustomPrompt="1"/>
          </p:nvPr>
        </p:nvSpPr>
        <p:spPr>
          <a:xfrm>
            <a:off x="4337869" y="3869701"/>
            <a:ext cx="1420486" cy="454482"/>
          </a:xfrm>
        </p:spPr>
        <p:txBody>
          <a:bodyPr anchor="t"/>
          <a:lstStyle>
            <a:lvl1pPr algn="l">
              <a:lnSpc>
                <a:spcPct val="100000"/>
              </a:lnSpc>
              <a:spcBef>
                <a:spcPts val="0"/>
              </a:spcBef>
              <a:defRPr sz="800" b="0" i="0" spc="0"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sz="800"/>
              <a:t>Lorem ipsum dolor sit </a:t>
            </a:r>
            <a:r>
              <a:rPr lang="en-US" sz="800" err="1"/>
              <a:t>amet</a:t>
            </a:r>
            <a:r>
              <a:rPr lang="en-US" sz="800"/>
              <a:t>, </a:t>
            </a:r>
            <a:r>
              <a:rPr lang="en-US" sz="800" err="1"/>
              <a:t>consectetur</a:t>
            </a:r>
            <a:r>
              <a:rPr lang="en-US" sz="800"/>
              <a:t> </a:t>
            </a:r>
            <a:r>
              <a:rPr lang="en-US" sz="800" err="1"/>
              <a:t>adipiscing</a:t>
            </a:r>
            <a:r>
              <a:rPr lang="en-US" sz="800"/>
              <a:t> </a:t>
            </a:r>
            <a:r>
              <a:rPr lang="en-US" sz="800" err="1"/>
              <a:t>elit</a:t>
            </a:r>
            <a:r>
              <a:rPr lang="en-US" sz="800"/>
              <a:t>. </a:t>
            </a:r>
            <a:r>
              <a:rPr lang="en-US" sz="800" err="1"/>
              <a:t>Etiam</a:t>
            </a:r>
            <a:r>
              <a:rPr lang="en-US" sz="800"/>
              <a:t> </a:t>
            </a:r>
            <a:r>
              <a:rPr lang="en-US" sz="800" err="1"/>
              <a:t>efficitur</a:t>
            </a:r>
            <a:r>
              <a:rPr lang="en-US" sz="800"/>
              <a:t> </a:t>
            </a:r>
            <a:r>
              <a:rPr lang="en-US" sz="800" err="1"/>
              <a:t>consectetur</a:t>
            </a:r>
            <a:endParaRPr lang="en-US" sz="800"/>
          </a:p>
        </p:txBody>
      </p:sp>
      <p:sp>
        <p:nvSpPr>
          <p:cNvPr id="76" name="Text Placeholder 9">
            <a:extLst>
              <a:ext uri="{FF2B5EF4-FFF2-40B4-BE49-F238E27FC236}">
                <a16:creationId xmlns:a16="http://schemas.microsoft.com/office/drawing/2014/main" id="{351CF466-0EFE-B247-B985-14F9186E0E4D}"/>
              </a:ext>
            </a:extLst>
          </p:cNvPr>
          <p:cNvSpPr>
            <a:spLocks noGrp="1"/>
          </p:cNvSpPr>
          <p:nvPr>
            <p:ph type="body" sz="quarter" idx="19" hasCustomPrompt="1"/>
          </p:nvPr>
        </p:nvSpPr>
        <p:spPr>
          <a:xfrm>
            <a:off x="4337869" y="5535147"/>
            <a:ext cx="1420486" cy="210863"/>
          </a:xfrm>
        </p:spPr>
        <p:txBody>
          <a:bodyPr anchor="b"/>
          <a:lstStyle>
            <a:lvl1pPr algn="l">
              <a:lnSpc>
                <a:spcPct val="80000"/>
              </a:lnSpc>
              <a:spcBef>
                <a:spcPts val="0"/>
              </a:spcBef>
              <a:defRPr sz="1000" b="1" i="1" spc="3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SECTION TITLE</a:t>
            </a:r>
          </a:p>
        </p:txBody>
      </p:sp>
      <p:sp>
        <p:nvSpPr>
          <p:cNvPr id="77" name="Line">
            <a:extLst>
              <a:ext uri="{FF2B5EF4-FFF2-40B4-BE49-F238E27FC236}">
                <a16:creationId xmlns:a16="http://schemas.microsoft.com/office/drawing/2014/main" id="{6A6AF7B3-FAFA-4449-ACB3-88CD693C973A}"/>
              </a:ext>
            </a:extLst>
          </p:cNvPr>
          <p:cNvSpPr/>
          <p:nvPr userDrawn="1"/>
        </p:nvSpPr>
        <p:spPr>
          <a:xfrm flipH="1" flipV="1">
            <a:off x="4131357" y="4812296"/>
            <a:ext cx="11417" cy="1448479"/>
          </a:xfrm>
          <a:prstGeom prst="line">
            <a:avLst/>
          </a:prstGeom>
          <a:noFill/>
          <a:ln w="12700" cap="flat">
            <a:solidFill>
              <a:srgbClr val="E4E498"/>
            </a:solidFill>
            <a:prstDash val="solid"/>
            <a:miter lim="400000"/>
          </a:ln>
          <a:effectLst/>
        </p:spPr>
        <p:txBody>
          <a:bodyPr wrap="square" lIns="50800" tIns="50800" rIns="50800" bIns="50800"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00000"/>
                </a:solidFill>
                <a:effectLst/>
                <a:uLnTx/>
                <a:uFillTx/>
                <a:latin typeface="Open Sans"/>
                <a:ea typeface="Open Sans"/>
                <a:cs typeface="Open Sans"/>
                <a:sym typeface="Open Sans"/>
              </a:rPr>
              <a:t>=</a:t>
            </a:r>
            <a:endParaRPr kumimoji="0" sz="900" b="0" i="0" u="none" strike="noStrike" kern="0" cap="none" spc="0" normalizeH="0" baseline="0" noProof="0" dirty="0">
              <a:ln>
                <a:noFill/>
              </a:ln>
              <a:solidFill>
                <a:srgbClr val="000000"/>
              </a:solidFill>
              <a:effectLst/>
              <a:uLnTx/>
              <a:uFillTx/>
              <a:latin typeface="Open Sans"/>
              <a:ea typeface="Open Sans"/>
              <a:cs typeface="Open Sans"/>
              <a:sym typeface="Open Sans"/>
            </a:endParaRPr>
          </a:p>
        </p:txBody>
      </p:sp>
      <p:sp>
        <p:nvSpPr>
          <p:cNvPr id="78" name="Text Placeholder 9">
            <a:extLst>
              <a:ext uri="{FF2B5EF4-FFF2-40B4-BE49-F238E27FC236}">
                <a16:creationId xmlns:a16="http://schemas.microsoft.com/office/drawing/2014/main" id="{47DC784D-7D55-2842-A3C8-75E5FED68B1C}"/>
              </a:ext>
            </a:extLst>
          </p:cNvPr>
          <p:cNvSpPr>
            <a:spLocks noGrp="1"/>
          </p:cNvSpPr>
          <p:nvPr>
            <p:ph type="body" sz="quarter" idx="20" hasCustomPrompt="1"/>
          </p:nvPr>
        </p:nvSpPr>
        <p:spPr>
          <a:xfrm>
            <a:off x="4271881" y="4665726"/>
            <a:ext cx="917658" cy="944723"/>
          </a:xfrm>
        </p:spPr>
        <p:txBody>
          <a:bodyPr anchor="b"/>
          <a:lstStyle>
            <a:lvl1pPr algn="l">
              <a:lnSpc>
                <a:spcPct val="80000"/>
              </a:lnSpc>
              <a:spcBef>
                <a:spcPts val="0"/>
              </a:spcBef>
              <a:defRPr sz="6000" b="0" i="0" spc="-240" baseline="0">
                <a:solidFill>
                  <a:srgbClr val="E3E48D"/>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XX</a:t>
            </a:r>
          </a:p>
        </p:txBody>
      </p:sp>
      <p:sp>
        <p:nvSpPr>
          <p:cNvPr id="79" name="Text Placeholder 9">
            <a:extLst>
              <a:ext uri="{FF2B5EF4-FFF2-40B4-BE49-F238E27FC236}">
                <a16:creationId xmlns:a16="http://schemas.microsoft.com/office/drawing/2014/main" id="{D2E25B9A-689B-514C-9292-E86B52FB26F2}"/>
              </a:ext>
            </a:extLst>
          </p:cNvPr>
          <p:cNvSpPr>
            <a:spLocks noGrp="1"/>
          </p:cNvSpPr>
          <p:nvPr>
            <p:ph type="body" sz="quarter" idx="21" hasCustomPrompt="1"/>
          </p:nvPr>
        </p:nvSpPr>
        <p:spPr>
          <a:xfrm>
            <a:off x="4337869" y="5847357"/>
            <a:ext cx="1420486" cy="454482"/>
          </a:xfrm>
        </p:spPr>
        <p:txBody>
          <a:bodyPr anchor="t"/>
          <a:lstStyle>
            <a:lvl1pPr algn="l">
              <a:lnSpc>
                <a:spcPct val="100000"/>
              </a:lnSpc>
              <a:spcBef>
                <a:spcPts val="0"/>
              </a:spcBef>
              <a:defRPr sz="800" b="0" i="0" spc="0"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sz="800"/>
              <a:t>Lorem ipsum dolor sit </a:t>
            </a:r>
            <a:r>
              <a:rPr lang="en-US" sz="800" err="1"/>
              <a:t>amet</a:t>
            </a:r>
            <a:r>
              <a:rPr lang="en-US" sz="800"/>
              <a:t>, </a:t>
            </a:r>
            <a:r>
              <a:rPr lang="en-US" sz="800" err="1"/>
              <a:t>consectetur</a:t>
            </a:r>
            <a:r>
              <a:rPr lang="en-US" sz="800"/>
              <a:t> </a:t>
            </a:r>
            <a:r>
              <a:rPr lang="en-US" sz="800" err="1"/>
              <a:t>adipiscing</a:t>
            </a:r>
            <a:r>
              <a:rPr lang="en-US" sz="800"/>
              <a:t> </a:t>
            </a:r>
            <a:r>
              <a:rPr lang="en-US" sz="800" err="1"/>
              <a:t>elit</a:t>
            </a:r>
            <a:r>
              <a:rPr lang="en-US" sz="800"/>
              <a:t>. </a:t>
            </a:r>
            <a:r>
              <a:rPr lang="en-US" sz="800" err="1"/>
              <a:t>Etiam</a:t>
            </a:r>
            <a:r>
              <a:rPr lang="en-US" sz="800"/>
              <a:t> </a:t>
            </a:r>
            <a:r>
              <a:rPr lang="en-US" sz="800" err="1"/>
              <a:t>efficitur</a:t>
            </a:r>
            <a:r>
              <a:rPr lang="en-US" sz="800"/>
              <a:t> </a:t>
            </a:r>
            <a:r>
              <a:rPr lang="en-US" sz="800" err="1"/>
              <a:t>consectetur</a:t>
            </a:r>
            <a:endParaRPr lang="en-US" sz="800"/>
          </a:p>
        </p:txBody>
      </p:sp>
      <p:sp>
        <p:nvSpPr>
          <p:cNvPr id="80" name="Text Placeholder 9">
            <a:extLst>
              <a:ext uri="{FF2B5EF4-FFF2-40B4-BE49-F238E27FC236}">
                <a16:creationId xmlns:a16="http://schemas.microsoft.com/office/drawing/2014/main" id="{662491F0-6432-DA49-909D-1E1C7AE7268D}"/>
              </a:ext>
            </a:extLst>
          </p:cNvPr>
          <p:cNvSpPr>
            <a:spLocks noGrp="1"/>
          </p:cNvSpPr>
          <p:nvPr>
            <p:ph type="body" sz="quarter" idx="22" hasCustomPrompt="1"/>
          </p:nvPr>
        </p:nvSpPr>
        <p:spPr>
          <a:xfrm>
            <a:off x="6996011" y="3557491"/>
            <a:ext cx="1420486" cy="210863"/>
          </a:xfrm>
        </p:spPr>
        <p:txBody>
          <a:bodyPr anchor="b"/>
          <a:lstStyle>
            <a:lvl1pPr algn="l">
              <a:lnSpc>
                <a:spcPct val="80000"/>
              </a:lnSpc>
              <a:spcBef>
                <a:spcPts val="0"/>
              </a:spcBef>
              <a:defRPr sz="1000" b="1" i="1" spc="3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SECTION TITLE</a:t>
            </a:r>
          </a:p>
        </p:txBody>
      </p:sp>
      <p:sp>
        <p:nvSpPr>
          <p:cNvPr id="81" name="Line">
            <a:extLst>
              <a:ext uri="{FF2B5EF4-FFF2-40B4-BE49-F238E27FC236}">
                <a16:creationId xmlns:a16="http://schemas.microsoft.com/office/drawing/2014/main" id="{6F01E941-078F-CE4C-A3E6-AEA949648E82}"/>
              </a:ext>
            </a:extLst>
          </p:cNvPr>
          <p:cNvSpPr/>
          <p:nvPr userDrawn="1"/>
        </p:nvSpPr>
        <p:spPr>
          <a:xfrm flipH="1" flipV="1">
            <a:off x="6789499" y="2834640"/>
            <a:ext cx="11417" cy="1448479"/>
          </a:xfrm>
          <a:prstGeom prst="line">
            <a:avLst/>
          </a:prstGeom>
          <a:noFill/>
          <a:ln w="12700" cap="flat">
            <a:solidFill>
              <a:srgbClr val="E4E498"/>
            </a:solidFill>
            <a:prstDash val="solid"/>
            <a:miter lim="400000"/>
          </a:ln>
          <a:effectLst/>
        </p:spPr>
        <p:txBody>
          <a:bodyPr wrap="square" lIns="50800" tIns="50800" rIns="50800" bIns="50800"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00000"/>
                </a:solidFill>
                <a:effectLst/>
                <a:uLnTx/>
                <a:uFillTx/>
                <a:latin typeface="Open Sans"/>
                <a:ea typeface="Open Sans"/>
                <a:cs typeface="Open Sans"/>
                <a:sym typeface="Open Sans"/>
              </a:rPr>
              <a:t>=</a:t>
            </a:r>
            <a:endParaRPr kumimoji="0" sz="900" b="0" i="0" u="none" strike="noStrike" kern="0" cap="none" spc="0" normalizeH="0" baseline="0" noProof="0" dirty="0">
              <a:ln>
                <a:noFill/>
              </a:ln>
              <a:solidFill>
                <a:srgbClr val="000000"/>
              </a:solidFill>
              <a:effectLst/>
              <a:uLnTx/>
              <a:uFillTx/>
              <a:latin typeface="Open Sans"/>
              <a:ea typeface="Open Sans"/>
              <a:cs typeface="Open Sans"/>
              <a:sym typeface="Open Sans"/>
            </a:endParaRPr>
          </a:p>
        </p:txBody>
      </p:sp>
      <p:sp>
        <p:nvSpPr>
          <p:cNvPr id="82" name="Text Placeholder 9">
            <a:extLst>
              <a:ext uri="{FF2B5EF4-FFF2-40B4-BE49-F238E27FC236}">
                <a16:creationId xmlns:a16="http://schemas.microsoft.com/office/drawing/2014/main" id="{2554191C-8697-0747-9A59-3982AAECE729}"/>
              </a:ext>
            </a:extLst>
          </p:cNvPr>
          <p:cNvSpPr>
            <a:spLocks noGrp="1"/>
          </p:cNvSpPr>
          <p:nvPr>
            <p:ph type="body" sz="quarter" idx="23" hasCustomPrompt="1"/>
          </p:nvPr>
        </p:nvSpPr>
        <p:spPr>
          <a:xfrm>
            <a:off x="6930023" y="2688070"/>
            <a:ext cx="917658" cy="944723"/>
          </a:xfrm>
        </p:spPr>
        <p:txBody>
          <a:bodyPr anchor="b"/>
          <a:lstStyle>
            <a:lvl1pPr algn="l">
              <a:lnSpc>
                <a:spcPct val="80000"/>
              </a:lnSpc>
              <a:spcBef>
                <a:spcPts val="0"/>
              </a:spcBef>
              <a:defRPr sz="6000" b="0" i="0" spc="-240" baseline="0">
                <a:solidFill>
                  <a:srgbClr val="E3E48D"/>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XX</a:t>
            </a:r>
          </a:p>
        </p:txBody>
      </p:sp>
      <p:sp>
        <p:nvSpPr>
          <p:cNvPr id="83" name="Text Placeholder 9">
            <a:extLst>
              <a:ext uri="{FF2B5EF4-FFF2-40B4-BE49-F238E27FC236}">
                <a16:creationId xmlns:a16="http://schemas.microsoft.com/office/drawing/2014/main" id="{EDAFDED8-6DE0-534E-AB09-550495709041}"/>
              </a:ext>
            </a:extLst>
          </p:cNvPr>
          <p:cNvSpPr>
            <a:spLocks noGrp="1"/>
          </p:cNvSpPr>
          <p:nvPr>
            <p:ph type="body" sz="quarter" idx="24" hasCustomPrompt="1"/>
          </p:nvPr>
        </p:nvSpPr>
        <p:spPr>
          <a:xfrm>
            <a:off x="6996011" y="3869701"/>
            <a:ext cx="1420486" cy="454482"/>
          </a:xfrm>
        </p:spPr>
        <p:txBody>
          <a:bodyPr anchor="t"/>
          <a:lstStyle>
            <a:lvl1pPr algn="l">
              <a:lnSpc>
                <a:spcPct val="100000"/>
              </a:lnSpc>
              <a:spcBef>
                <a:spcPts val="0"/>
              </a:spcBef>
              <a:defRPr sz="800" b="0" i="0" spc="0"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sz="800"/>
              <a:t>Lorem ipsum dolor sit </a:t>
            </a:r>
            <a:r>
              <a:rPr lang="en-US" sz="800" err="1"/>
              <a:t>amet</a:t>
            </a:r>
            <a:r>
              <a:rPr lang="en-US" sz="800"/>
              <a:t>, </a:t>
            </a:r>
            <a:r>
              <a:rPr lang="en-US" sz="800" err="1"/>
              <a:t>consectetur</a:t>
            </a:r>
            <a:r>
              <a:rPr lang="en-US" sz="800"/>
              <a:t> </a:t>
            </a:r>
            <a:r>
              <a:rPr lang="en-US" sz="800" err="1"/>
              <a:t>adipiscing</a:t>
            </a:r>
            <a:r>
              <a:rPr lang="en-US" sz="800"/>
              <a:t> </a:t>
            </a:r>
            <a:r>
              <a:rPr lang="en-US" sz="800" err="1"/>
              <a:t>elit</a:t>
            </a:r>
            <a:r>
              <a:rPr lang="en-US" sz="800"/>
              <a:t>. </a:t>
            </a:r>
            <a:r>
              <a:rPr lang="en-US" sz="800" err="1"/>
              <a:t>Etiam</a:t>
            </a:r>
            <a:r>
              <a:rPr lang="en-US" sz="800"/>
              <a:t> </a:t>
            </a:r>
            <a:r>
              <a:rPr lang="en-US" sz="800" err="1"/>
              <a:t>efficitur</a:t>
            </a:r>
            <a:r>
              <a:rPr lang="en-US" sz="800"/>
              <a:t> </a:t>
            </a:r>
            <a:r>
              <a:rPr lang="en-US" sz="800" err="1"/>
              <a:t>consectetur</a:t>
            </a:r>
            <a:endParaRPr lang="en-US" sz="800"/>
          </a:p>
        </p:txBody>
      </p:sp>
      <p:sp>
        <p:nvSpPr>
          <p:cNvPr id="84" name="Text Placeholder 9">
            <a:extLst>
              <a:ext uri="{FF2B5EF4-FFF2-40B4-BE49-F238E27FC236}">
                <a16:creationId xmlns:a16="http://schemas.microsoft.com/office/drawing/2014/main" id="{8D89E97A-71DC-2849-B49B-07B1856B274E}"/>
              </a:ext>
            </a:extLst>
          </p:cNvPr>
          <p:cNvSpPr>
            <a:spLocks noGrp="1"/>
          </p:cNvSpPr>
          <p:nvPr>
            <p:ph type="body" sz="quarter" idx="25" hasCustomPrompt="1"/>
          </p:nvPr>
        </p:nvSpPr>
        <p:spPr>
          <a:xfrm>
            <a:off x="6996011" y="5535147"/>
            <a:ext cx="1420486" cy="210863"/>
          </a:xfrm>
        </p:spPr>
        <p:txBody>
          <a:bodyPr anchor="b"/>
          <a:lstStyle>
            <a:lvl1pPr algn="l">
              <a:lnSpc>
                <a:spcPct val="80000"/>
              </a:lnSpc>
              <a:spcBef>
                <a:spcPts val="0"/>
              </a:spcBef>
              <a:defRPr sz="1000" b="1" i="1" spc="3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SECTION TITLE</a:t>
            </a:r>
          </a:p>
        </p:txBody>
      </p:sp>
      <p:sp>
        <p:nvSpPr>
          <p:cNvPr id="85" name="Line">
            <a:extLst>
              <a:ext uri="{FF2B5EF4-FFF2-40B4-BE49-F238E27FC236}">
                <a16:creationId xmlns:a16="http://schemas.microsoft.com/office/drawing/2014/main" id="{6BB703E6-A752-E643-84CC-9AA2ECE73DD2}"/>
              </a:ext>
            </a:extLst>
          </p:cNvPr>
          <p:cNvSpPr/>
          <p:nvPr userDrawn="1"/>
        </p:nvSpPr>
        <p:spPr>
          <a:xfrm flipH="1" flipV="1">
            <a:off x="6789499" y="4812296"/>
            <a:ext cx="11417" cy="1448479"/>
          </a:xfrm>
          <a:prstGeom prst="line">
            <a:avLst/>
          </a:prstGeom>
          <a:noFill/>
          <a:ln w="12700" cap="flat">
            <a:solidFill>
              <a:srgbClr val="E4E498"/>
            </a:solidFill>
            <a:prstDash val="solid"/>
            <a:miter lim="400000"/>
          </a:ln>
          <a:effectLst/>
        </p:spPr>
        <p:txBody>
          <a:bodyPr wrap="square" lIns="50800" tIns="50800" rIns="50800" bIns="50800"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00000"/>
                </a:solidFill>
                <a:effectLst/>
                <a:uLnTx/>
                <a:uFillTx/>
                <a:latin typeface="Open Sans"/>
                <a:ea typeface="Open Sans"/>
                <a:cs typeface="Open Sans"/>
                <a:sym typeface="Open Sans"/>
              </a:rPr>
              <a:t>=</a:t>
            </a:r>
            <a:endParaRPr kumimoji="0" sz="900" b="0" i="0" u="none" strike="noStrike" kern="0" cap="none" spc="0" normalizeH="0" baseline="0" noProof="0" dirty="0">
              <a:ln>
                <a:noFill/>
              </a:ln>
              <a:solidFill>
                <a:srgbClr val="000000"/>
              </a:solidFill>
              <a:effectLst/>
              <a:uLnTx/>
              <a:uFillTx/>
              <a:latin typeface="Open Sans"/>
              <a:ea typeface="Open Sans"/>
              <a:cs typeface="Open Sans"/>
              <a:sym typeface="Open Sans"/>
            </a:endParaRPr>
          </a:p>
        </p:txBody>
      </p:sp>
      <p:sp>
        <p:nvSpPr>
          <p:cNvPr id="86" name="Text Placeholder 9">
            <a:extLst>
              <a:ext uri="{FF2B5EF4-FFF2-40B4-BE49-F238E27FC236}">
                <a16:creationId xmlns:a16="http://schemas.microsoft.com/office/drawing/2014/main" id="{7C972B87-6A9A-1A48-B3C0-7999988E5167}"/>
              </a:ext>
            </a:extLst>
          </p:cNvPr>
          <p:cNvSpPr>
            <a:spLocks noGrp="1"/>
          </p:cNvSpPr>
          <p:nvPr>
            <p:ph type="body" sz="quarter" idx="26" hasCustomPrompt="1"/>
          </p:nvPr>
        </p:nvSpPr>
        <p:spPr>
          <a:xfrm>
            <a:off x="6930023" y="4665726"/>
            <a:ext cx="917658" cy="944723"/>
          </a:xfrm>
        </p:spPr>
        <p:txBody>
          <a:bodyPr anchor="b"/>
          <a:lstStyle>
            <a:lvl1pPr algn="l">
              <a:lnSpc>
                <a:spcPct val="80000"/>
              </a:lnSpc>
              <a:spcBef>
                <a:spcPts val="0"/>
              </a:spcBef>
              <a:defRPr sz="6000" b="0" i="0" spc="-240" baseline="0">
                <a:solidFill>
                  <a:srgbClr val="E3E48D"/>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XX</a:t>
            </a:r>
          </a:p>
        </p:txBody>
      </p:sp>
      <p:sp>
        <p:nvSpPr>
          <p:cNvPr id="87" name="Text Placeholder 9">
            <a:extLst>
              <a:ext uri="{FF2B5EF4-FFF2-40B4-BE49-F238E27FC236}">
                <a16:creationId xmlns:a16="http://schemas.microsoft.com/office/drawing/2014/main" id="{D28293A2-8C0B-A542-BE74-B6C020BED3BF}"/>
              </a:ext>
            </a:extLst>
          </p:cNvPr>
          <p:cNvSpPr>
            <a:spLocks noGrp="1"/>
          </p:cNvSpPr>
          <p:nvPr>
            <p:ph type="body" sz="quarter" idx="27" hasCustomPrompt="1"/>
          </p:nvPr>
        </p:nvSpPr>
        <p:spPr>
          <a:xfrm>
            <a:off x="6996011" y="5847357"/>
            <a:ext cx="1420486" cy="454482"/>
          </a:xfrm>
        </p:spPr>
        <p:txBody>
          <a:bodyPr anchor="t"/>
          <a:lstStyle>
            <a:lvl1pPr algn="l">
              <a:lnSpc>
                <a:spcPct val="100000"/>
              </a:lnSpc>
              <a:spcBef>
                <a:spcPts val="0"/>
              </a:spcBef>
              <a:defRPr sz="800" b="0" i="0" spc="0"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sz="800"/>
              <a:t>Lorem ipsum dolor sit </a:t>
            </a:r>
            <a:r>
              <a:rPr lang="en-US" sz="800" err="1"/>
              <a:t>amet</a:t>
            </a:r>
            <a:r>
              <a:rPr lang="en-US" sz="800"/>
              <a:t>, </a:t>
            </a:r>
            <a:r>
              <a:rPr lang="en-US" sz="800" err="1"/>
              <a:t>consectetur</a:t>
            </a:r>
            <a:r>
              <a:rPr lang="en-US" sz="800"/>
              <a:t> </a:t>
            </a:r>
            <a:r>
              <a:rPr lang="en-US" sz="800" err="1"/>
              <a:t>adipiscing</a:t>
            </a:r>
            <a:r>
              <a:rPr lang="en-US" sz="800"/>
              <a:t> </a:t>
            </a:r>
            <a:r>
              <a:rPr lang="en-US" sz="800" err="1"/>
              <a:t>elit</a:t>
            </a:r>
            <a:r>
              <a:rPr lang="en-US" sz="800"/>
              <a:t>. </a:t>
            </a:r>
            <a:r>
              <a:rPr lang="en-US" sz="800" err="1"/>
              <a:t>Etiam</a:t>
            </a:r>
            <a:r>
              <a:rPr lang="en-US" sz="800"/>
              <a:t> </a:t>
            </a:r>
            <a:r>
              <a:rPr lang="en-US" sz="800" err="1"/>
              <a:t>efficitur</a:t>
            </a:r>
            <a:r>
              <a:rPr lang="en-US" sz="800"/>
              <a:t> </a:t>
            </a:r>
            <a:r>
              <a:rPr lang="en-US" sz="800" err="1"/>
              <a:t>consectetur</a:t>
            </a:r>
            <a:endParaRPr lang="en-US" sz="800"/>
          </a:p>
        </p:txBody>
      </p:sp>
      <p:sp>
        <p:nvSpPr>
          <p:cNvPr id="88" name="Text Placeholder 9">
            <a:extLst>
              <a:ext uri="{FF2B5EF4-FFF2-40B4-BE49-F238E27FC236}">
                <a16:creationId xmlns:a16="http://schemas.microsoft.com/office/drawing/2014/main" id="{42EE37F7-112A-D14E-8278-A094F78CB28F}"/>
              </a:ext>
            </a:extLst>
          </p:cNvPr>
          <p:cNvSpPr>
            <a:spLocks noGrp="1"/>
          </p:cNvSpPr>
          <p:nvPr>
            <p:ph type="body" sz="quarter" idx="28" hasCustomPrompt="1"/>
          </p:nvPr>
        </p:nvSpPr>
        <p:spPr>
          <a:xfrm>
            <a:off x="9739206" y="3557491"/>
            <a:ext cx="1420486" cy="210863"/>
          </a:xfrm>
        </p:spPr>
        <p:txBody>
          <a:bodyPr anchor="b"/>
          <a:lstStyle>
            <a:lvl1pPr algn="l">
              <a:lnSpc>
                <a:spcPct val="80000"/>
              </a:lnSpc>
              <a:spcBef>
                <a:spcPts val="0"/>
              </a:spcBef>
              <a:defRPr sz="1000" b="1" i="1" spc="3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SECTION TITLE</a:t>
            </a:r>
          </a:p>
        </p:txBody>
      </p:sp>
      <p:sp>
        <p:nvSpPr>
          <p:cNvPr id="89" name="Line">
            <a:extLst>
              <a:ext uri="{FF2B5EF4-FFF2-40B4-BE49-F238E27FC236}">
                <a16:creationId xmlns:a16="http://schemas.microsoft.com/office/drawing/2014/main" id="{6D220F29-B64E-F542-8EF7-8EAC52DD7C4F}"/>
              </a:ext>
            </a:extLst>
          </p:cNvPr>
          <p:cNvSpPr/>
          <p:nvPr userDrawn="1"/>
        </p:nvSpPr>
        <p:spPr>
          <a:xfrm flipH="1" flipV="1">
            <a:off x="9532694" y="2834640"/>
            <a:ext cx="11417" cy="1448479"/>
          </a:xfrm>
          <a:prstGeom prst="line">
            <a:avLst/>
          </a:prstGeom>
          <a:noFill/>
          <a:ln w="12700" cap="flat">
            <a:solidFill>
              <a:srgbClr val="E4E498"/>
            </a:solidFill>
            <a:prstDash val="solid"/>
            <a:miter lim="400000"/>
          </a:ln>
          <a:effectLst/>
        </p:spPr>
        <p:txBody>
          <a:bodyPr wrap="square" lIns="50800" tIns="50800" rIns="50800" bIns="50800"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00000"/>
                </a:solidFill>
                <a:effectLst/>
                <a:uLnTx/>
                <a:uFillTx/>
                <a:latin typeface="Open Sans"/>
                <a:ea typeface="Open Sans"/>
                <a:cs typeface="Open Sans"/>
                <a:sym typeface="Open Sans"/>
              </a:rPr>
              <a:t>=</a:t>
            </a:r>
            <a:endParaRPr kumimoji="0" sz="900" b="0" i="0" u="none" strike="noStrike" kern="0" cap="none" spc="0" normalizeH="0" baseline="0" noProof="0" dirty="0">
              <a:ln>
                <a:noFill/>
              </a:ln>
              <a:solidFill>
                <a:srgbClr val="000000"/>
              </a:solidFill>
              <a:effectLst/>
              <a:uLnTx/>
              <a:uFillTx/>
              <a:latin typeface="Open Sans"/>
              <a:ea typeface="Open Sans"/>
              <a:cs typeface="Open Sans"/>
              <a:sym typeface="Open Sans"/>
            </a:endParaRPr>
          </a:p>
        </p:txBody>
      </p:sp>
      <p:sp>
        <p:nvSpPr>
          <p:cNvPr id="90" name="Text Placeholder 9">
            <a:extLst>
              <a:ext uri="{FF2B5EF4-FFF2-40B4-BE49-F238E27FC236}">
                <a16:creationId xmlns:a16="http://schemas.microsoft.com/office/drawing/2014/main" id="{ED1E4748-0722-3443-BDC4-A5D63A91E206}"/>
              </a:ext>
            </a:extLst>
          </p:cNvPr>
          <p:cNvSpPr>
            <a:spLocks noGrp="1"/>
          </p:cNvSpPr>
          <p:nvPr>
            <p:ph type="body" sz="quarter" idx="29" hasCustomPrompt="1"/>
          </p:nvPr>
        </p:nvSpPr>
        <p:spPr>
          <a:xfrm>
            <a:off x="9673218" y="2688070"/>
            <a:ext cx="917658" cy="944723"/>
          </a:xfrm>
        </p:spPr>
        <p:txBody>
          <a:bodyPr anchor="b"/>
          <a:lstStyle>
            <a:lvl1pPr algn="l">
              <a:lnSpc>
                <a:spcPct val="80000"/>
              </a:lnSpc>
              <a:spcBef>
                <a:spcPts val="0"/>
              </a:spcBef>
              <a:defRPr sz="6000" b="0" i="0" spc="-240" baseline="0">
                <a:solidFill>
                  <a:srgbClr val="E3E48D"/>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XX</a:t>
            </a:r>
          </a:p>
        </p:txBody>
      </p:sp>
      <p:sp>
        <p:nvSpPr>
          <p:cNvPr id="91" name="Text Placeholder 9">
            <a:extLst>
              <a:ext uri="{FF2B5EF4-FFF2-40B4-BE49-F238E27FC236}">
                <a16:creationId xmlns:a16="http://schemas.microsoft.com/office/drawing/2014/main" id="{8FF56542-B5D7-654F-98FF-F9A136F0F2DD}"/>
              </a:ext>
            </a:extLst>
          </p:cNvPr>
          <p:cNvSpPr>
            <a:spLocks noGrp="1"/>
          </p:cNvSpPr>
          <p:nvPr>
            <p:ph type="body" sz="quarter" idx="30" hasCustomPrompt="1"/>
          </p:nvPr>
        </p:nvSpPr>
        <p:spPr>
          <a:xfrm>
            <a:off x="9739206" y="3869701"/>
            <a:ext cx="1420486" cy="454482"/>
          </a:xfrm>
        </p:spPr>
        <p:txBody>
          <a:bodyPr anchor="t"/>
          <a:lstStyle>
            <a:lvl1pPr algn="l">
              <a:lnSpc>
                <a:spcPct val="100000"/>
              </a:lnSpc>
              <a:spcBef>
                <a:spcPts val="0"/>
              </a:spcBef>
              <a:defRPr sz="800" b="0" i="0" spc="0"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sz="800"/>
              <a:t>Lorem ipsum dolor sit </a:t>
            </a:r>
            <a:r>
              <a:rPr lang="en-US" sz="800" err="1"/>
              <a:t>amet</a:t>
            </a:r>
            <a:r>
              <a:rPr lang="en-US" sz="800"/>
              <a:t>, </a:t>
            </a:r>
            <a:r>
              <a:rPr lang="en-US" sz="800" err="1"/>
              <a:t>consectetur</a:t>
            </a:r>
            <a:r>
              <a:rPr lang="en-US" sz="800"/>
              <a:t> </a:t>
            </a:r>
            <a:r>
              <a:rPr lang="en-US" sz="800" err="1"/>
              <a:t>adipiscing</a:t>
            </a:r>
            <a:r>
              <a:rPr lang="en-US" sz="800"/>
              <a:t> </a:t>
            </a:r>
            <a:r>
              <a:rPr lang="en-US" sz="800" err="1"/>
              <a:t>elit</a:t>
            </a:r>
            <a:r>
              <a:rPr lang="en-US" sz="800"/>
              <a:t>. </a:t>
            </a:r>
            <a:r>
              <a:rPr lang="en-US" sz="800" err="1"/>
              <a:t>Etiam</a:t>
            </a:r>
            <a:r>
              <a:rPr lang="en-US" sz="800"/>
              <a:t> </a:t>
            </a:r>
            <a:r>
              <a:rPr lang="en-US" sz="800" err="1"/>
              <a:t>efficitur</a:t>
            </a:r>
            <a:r>
              <a:rPr lang="en-US" sz="800"/>
              <a:t> </a:t>
            </a:r>
            <a:r>
              <a:rPr lang="en-US" sz="800" err="1"/>
              <a:t>consectetur</a:t>
            </a:r>
            <a:endParaRPr lang="en-US" sz="800"/>
          </a:p>
        </p:txBody>
      </p:sp>
      <p:sp>
        <p:nvSpPr>
          <p:cNvPr id="92" name="Text Placeholder 9">
            <a:extLst>
              <a:ext uri="{FF2B5EF4-FFF2-40B4-BE49-F238E27FC236}">
                <a16:creationId xmlns:a16="http://schemas.microsoft.com/office/drawing/2014/main" id="{AACC7745-C8F0-7444-B2C2-8FA24C32D30C}"/>
              </a:ext>
            </a:extLst>
          </p:cNvPr>
          <p:cNvSpPr>
            <a:spLocks noGrp="1"/>
          </p:cNvSpPr>
          <p:nvPr>
            <p:ph type="body" sz="quarter" idx="31" hasCustomPrompt="1"/>
          </p:nvPr>
        </p:nvSpPr>
        <p:spPr>
          <a:xfrm>
            <a:off x="9739206" y="5535147"/>
            <a:ext cx="1420486" cy="210863"/>
          </a:xfrm>
        </p:spPr>
        <p:txBody>
          <a:bodyPr anchor="b"/>
          <a:lstStyle>
            <a:lvl1pPr algn="l">
              <a:lnSpc>
                <a:spcPct val="80000"/>
              </a:lnSpc>
              <a:spcBef>
                <a:spcPts val="0"/>
              </a:spcBef>
              <a:defRPr sz="1000" b="1" i="1" spc="3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SECTION TITLE</a:t>
            </a:r>
          </a:p>
        </p:txBody>
      </p:sp>
      <p:sp>
        <p:nvSpPr>
          <p:cNvPr id="93" name="Line">
            <a:extLst>
              <a:ext uri="{FF2B5EF4-FFF2-40B4-BE49-F238E27FC236}">
                <a16:creationId xmlns:a16="http://schemas.microsoft.com/office/drawing/2014/main" id="{91B207E5-B27B-2340-9AEE-AFB6A3E69BAD}"/>
              </a:ext>
            </a:extLst>
          </p:cNvPr>
          <p:cNvSpPr/>
          <p:nvPr userDrawn="1"/>
        </p:nvSpPr>
        <p:spPr>
          <a:xfrm flipH="1" flipV="1">
            <a:off x="9532694" y="4812296"/>
            <a:ext cx="11417" cy="1448479"/>
          </a:xfrm>
          <a:prstGeom prst="line">
            <a:avLst/>
          </a:prstGeom>
          <a:noFill/>
          <a:ln w="12700" cap="flat">
            <a:solidFill>
              <a:srgbClr val="E4E498"/>
            </a:solidFill>
            <a:prstDash val="solid"/>
            <a:miter lim="400000"/>
          </a:ln>
          <a:effectLst/>
        </p:spPr>
        <p:txBody>
          <a:bodyPr wrap="square" lIns="50800" tIns="50800" rIns="50800" bIns="50800"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00000"/>
                </a:solidFill>
                <a:effectLst/>
                <a:uLnTx/>
                <a:uFillTx/>
                <a:latin typeface="Open Sans"/>
                <a:ea typeface="Open Sans"/>
                <a:cs typeface="Open Sans"/>
                <a:sym typeface="Open Sans"/>
              </a:rPr>
              <a:t>=</a:t>
            </a:r>
            <a:endParaRPr kumimoji="0" sz="900" b="0" i="0" u="none" strike="noStrike" kern="0" cap="none" spc="0" normalizeH="0" baseline="0" noProof="0" dirty="0">
              <a:ln>
                <a:noFill/>
              </a:ln>
              <a:solidFill>
                <a:srgbClr val="000000"/>
              </a:solidFill>
              <a:effectLst/>
              <a:uLnTx/>
              <a:uFillTx/>
              <a:latin typeface="Open Sans"/>
              <a:ea typeface="Open Sans"/>
              <a:cs typeface="Open Sans"/>
              <a:sym typeface="Open Sans"/>
            </a:endParaRPr>
          </a:p>
        </p:txBody>
      </p:sp>
      <p:sp>
        <p:nvSpPr>
          <p:cNvPr id="94" name="Text Placeholder 9">
            <a:extLst>
              <a:ext uri="{FF2B5EF4-FFF2-40B4-BE49-F238E27FC236}">
                <a16:creationId xmlns:a16="http://schemas.microsoft.com/office/drawing/2014/main" id="{883B875C-6F6C-E648-80B3-D78D3538CC65}"/>
              </a:ext>
            </a:extLst>
          </p:cNvPr>
          <p:cNvSpPr>
            <a:spLocks noGrp="1"/>
          </p:cNvSpPr>
          <p:nvPr>
            <p:ph type="body" sz="quarter" idx="32" hasCustomPrompt="1"/>
          </p:nvPr>
        </p:nvSpPr>
        <p:spPr>
          <a:xfrm>
            <a:off x="9673218" y="4665726"/>
            <a:ext cx="917658" cy="944723"/>
          </a:xfrm>
        </p:spPr>
        <p:txBody>
          <a:bodyPr anchor="b"/>
          <a:lstStyle>
            <a:lvl1pPr algn="l">
              <a:lnSpc>
                <a:spcPct val="80000"/>
              </a:lnSpc>
              <a:spcBef>
                <a:spcPts val="0"/>
              </a:spcBef>
              <a:defRPr sz="6000" b="0" i="0" spc="-240" baseline="0">
                <a:solidFill>
                  <a:srgbClr val="E3E48D"/>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XX</a:t>
            </a:r>
          </a:p>
        </p:txBody>
      </p:sp>
      <p:sp>
        <p:nvSpPr>
          <p:cNvPr id="95" name="Text Placeholder 9">
            <a:extLst>
              <a:ext uri="{FF2B5EF4-FFF2-40B4-BE49-F238E27FC236}">
                <a16:creationId xmlns:a16="http://schemas.microsoft.com/office/drawing/2014/main" id="{ED99B970-4D2E-CC4D-B7CA-F9CC5B545978}"/>
              </a:ext>
            </a:extLst>
          </p:cNvPr>
          <p:cNvSpPr>
            <a:spLocks noGrp="1"/>
          </p:cNvSpPr>
          <p:nvPr>
            <p:ph type="body" sz="quarter" idx="33" hasCustomPrompt="1"/>
          </p:nvPr>
        </p:nvSpPr>
        <p:spPr>
          <a:xfrm>
            <a:off x="9739206" y="5847357"/>
            <a:ext cx="1420486" cy="454482"/>
          </a:xfrm>
        </p:spPr>
        <p:txBody>
          <a:bodyPr anchor="t"/>
          <a:lstStyle>
            <a:lvl1pPr algn="l">
              <a:lnSpc>
                <a:spcPct val="100000"/>
              </a:lnSpc>
              <a:spcBef>
                <a:spcPts val="0"/>
              </a:spcBef>
              <a:defRPr sz="800" b="0" i="0" spc="0"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sz="800"/>
              <a:t>Lorem ipsum dolor sit </a:t>
            </a:r>
            <a:r>
              <a:rPr lang="en-US" sz="800" err="1"/>
              <a:t>amet</a:t>
            </a:r>
            <a:r>
              <a:rPr lang="en-US" sz="800"/>
              <a:t>, </a:t>
            </a:r>
            <a:r>
              <a:rPr lang="en-US" sz="800" err="1"/>
              <a:t>consectetur</a:t>
            </a:r>
            <a:r>
              <a:rPr lang="en-US" sz="800"/>
              <a:t> </a:t>
            </a:r>
            <a:r>
              <a:rPr lang="en-US" sz="800" err="1"/>
              <a:t>adipiscing</a:t>
            </a:r>
            <a:r>
              <a:rPr lang="en-US" sz="800"/>
              <a:t> </a:t>
            </a:r>
            <a:r>
              <a:rPr lang="en-US" sz="800" err="1"/>
              <a:t>elit</a:t>
            </a:r>
            <a:r>
              <a:rPr lang="en-US" sz="800"/>
              <a:t>. </a:t>
            </a:r>
            <a:r>
              <a:rPr lang="en-US" sz="800" err="1"/>
              <a:t>Etiam</a:t>
            </a:r>
            <a:r>
              <a:rPr lang="en-US" sz="800"/>
              <a:t> </a:t>
            </a:r>
            <a:r>
              <a:rPr lang="en-US" sz="800" err="1"/>
              <a:t>efficitur</a:t>
            </a:r>
            <a:r>
              <a:rPr lang="en-US" sz="800"/>
              <a:t> </a:t>
            </a:r>
            <a:r>
              <a:rPr lang="en-US" sz="800" err="1"/>
              <a:t>consectetur</a:t>
            </a:r>
            <a:endParaRPr lang="en-US" sz="800"/>
          </a:p>
        </p:txBody>
      </p:sp>
    </p:spTree>
    <p:extLst>
      <p:ext uri="{BB962C8B-B14F-4D97-AF65-F5344CB8AC3E}">
        <p14:creationId xmlns:p14="http://schemas.microsoft.com/office/powerpoint/2010/main" val="4168563886"/>
      </p:ext>
    </p:extLst>
  </p:cSld>
  <p:clrMapOvr>
    <a:masterClrMapping/>
  </p:clrMapOvr>
  <p:transition spd="med"/>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_Content Slide Single Column">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C7EA455-C5B3-9549-A1F9-7CE58E44CB6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7" name="Text Placeholder 9">
            <a:extLst>
              <a:ext uri="{FF2B5EF4-FFF2-40B4-BE49-F238E27FC236}">
                <a16:creationId xmlns:a16="http://schemas.microsoft.com/office/drawing/2014/main" id="{70E0B7ED-4E49-AD42-AF9A-A891B70E0E6E}"/>
              </a:ext>
            </a:extLst>
          </p:cNvPr>
          <p:cNvSpPr>
            <a:spLocks noGrp="1"/>
          </p:cNvSpPr>
          <p:nvPr>
            <p:ph type="body" sz="quarter" idx="12" hasCustomPrompt="1"/>
          </p:nvPr>
        </p:nvSpPr>
        <p:spPr>
          <a:xfrm>
            <a:off x="962644" y="2109912"/>
            <a:ext cx="4870063" cy="215901"/>
          </a:xfrm>
        </p:spPr>
        <p:txBody>
          <a:bodyPr anchor="ctr"/>
          <a:lstStyle>
            <a:lvl1pPr algn="l">
              <a:lnSpc>
                <a:spcPct val="80000"/>
              </a:lnSpc>
              <a:spcBef>
                <a:spcPts val="0"/>
              </a:spcBef>
              <a:defRPr sz="1000" b="1" i="1" spc="0" baseline="0">
                <a:solidFill>
                  <a:srgbClr val="70C2B5"/>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TITLE HERE</a:t>
            </a:r>
          </a:p>
        </p:txBody>
      </p:sp>
      <p:sp>
        <p:nvSpPr>
          <p:cNvPr id="26" name="Text Placeholder 9">
            <a:extLst>
              <a:ext uri="{FF2B5EF4-FFF2-40B4-BE49-F238E27FC236}">
                <a16:creationId xmlns:a16="http://schemas.microsoft.com/office/drawing/2014/main" id="{1B48B3A4-1863-0F4B-8473-8BC200FB2266}"/>
              </a:ext>
            </a:extLst>
          </p:cNvPr>
          <p:cNvSpPr>
            <a:spLocks noGrp="1"/>
          </p:cNvSpPr>
          <p:nvPr>
            <p:ph type="body" sz="quarter" idx="11" hasCustomPrompt="1"/>
          </p:nvPr>
        </p:nvSpPr>
        <p:spPr>
          <a:xfrm>
            <a:off x="962644" y="1407130"/>
            <a:ext cx="4870063" cy="215901"/>
          </a:xfrm>
        </p:spPr>
        <p:txBody>
          <a:bodyPr anchor="ctr"/>
          <a:lstStyle>
            <a:lvl1pPr algn="l">
              <a:lnSpc>
                <a:spcPct val="80000"/>
              </a:lnSpc>
              <a:spcBef>
                <a:spcPts val="0"/>
              </a:spcBef>
              <a:defRPr sz="1200" b="1" i="1" spc="180" baseline="0">
                <a:solidFill>
                  <a:srgbClr val="014F59"/>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Title Here</a:t>
            </a:r>
          </a:p>
        </p:txBody>
      </p:sp>
      <p:sp>
        <p:nvSpPr>
          <p:cNvPr id="28" name="Text Placeholder 9">
            <a:extLst>
              <a:ext uri="{FF2B5EF4-FFF2-40B4-BE49-F238E27FC236}">
                <a16:creationId xmlns:a16="http://schemas.microsoft.com/office/drawing/2014/main" id="{CB264793-696F-CD4B-8FD0-A51E0F65D0DE}"/>
              </a:ext>
            </a:extLst>
          </p:cNvPr>
          <p:cNvSpPr>
            <a:spLocks noGrp="1"/>
          </p:cNvSpPr>
          <p:nvPr>
            <p:ph type="body" sz="quarter" idx="20" hasCustomPrompt="1"/>
          </p:nvPr>
        </p:nvSpPr>
        <p:spPr>
          <a:xfrm>
            <a:off x="962644" y="2425962"/>
            <a:ext cx="8217215" cy="3372946"/>
          </a:xfrm>
        </p:spPr>
        <p:txBody>
          <a:bodyPr anchor="t"/>
          <a:lstStyle>
            <a:lvl1pPr marL="171450" indent="-171450" algn="l">
              <a:lnSpc>
                <a:spcPct val="110000"/>
              </a:lnSpc>
              <a:spcBef>
                <a:spcPts val="0"/>
              </a:spcBef>
              <a:buFont typeface="Arial" panose="020B0604020202020204" pitchFamily="34" charset="0"/>
              <a:buChar char="•"/>
              <a:defRPr sz="1000" b="0" i="0" spc="0" baseline="0">
                <a:solidFill>
                  <a:srgbClr val="014F59"/>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Body Copy</a:t>
            </a:r>
          </a:p>
        </p:txBody>
      </p:sp>
    </p:spTree>
    <p:extLst>
      <p:ext uri="{BB962C8B-B14F-4D97-AF65-F5344CB8AC3E}">
        <p14:creationId xmlns:p14="http://schemas.microsoft.com/office/powerpoint/2010/main" val="1867569839"/>
      </p:ext>
    </p:extLst>
  </p:cSld>
  <p:clrMapOvr>
    <a:masterClrMapping/>
  </p:clrMapOvr>
  <p:transition spd="med"/>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Content Slide Single Column (2)">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36158F1-94F2-F94B-955E-15D83D137F1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4" name="Text Placeholder 9">
            <a:extLst>
              <a:ext uri="{FF2B5EF4-FFF2-40B4-BE49-F238E27FC236}">
                <a16:creationId xmlns:a16="http://schemas.microsoft.com/office/drawing/2014/main" id="{BC8E5E84-99A1-6D40-9852-09BFE0B40DBD}"/>
              </a:ext>
            </a:extLst>
          </p:cNvPr>
          <p:cNvSpPr>
            <a:spLocks noGrp="1"/>
          </p:cNvSpPr>
          <p:nvPr>
            <p:ph type="body" sz="quarter" idx="11" hasCustomPrompt="1"/>
          </p:nvPr>
        </p:nvSpPr>
        <p:spPr>
          <a:xfrm>
            <a:off x="655626" y="641212"/>
            <a:ext cx="10894690" cy="396171"/>
          </a:xfrm>
        </p:spPr>
        <p:txBody>
          <a:bodyPr anchor="t"/>
          <a:lstStyle>
            <a:lvl1pPr algn="l">
              <a:lnSpc>
                <a:spcPct val="80000"/>
              </a:lnSpc>
              <a:spcBef>
                <a:spcPts val="0"/>
              </a:spcBef>
              <a:defRPr sz="2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Title Here</a:t>
            </a:r>
          </a:p>
        </p:txBody>
      </p:sp>
      <p:sp>
        <p:nvSpPr>
          <p:cNvPr id="35" name="Text Placeholder 9">
            <a:extLst>
              <a:ext uri="{FF2B5EF4-FFF2-40B4-BE49-F238E27FC236}">
                <a16:creationId xmlns:a16="http://schemas.microsoft.com/office/drawing/2014/main" id="{48354D91-D3D3-FC40-BD5D-3F7630006C02}"/>
              </a:ext>
            </a:extLst>
          </p:cNvPr>
          <p:cNvSpPr>
            <a:spLocks noGrp="1"/>
          </p:cNvSpPr>
          <p:nvPr>
            <p:ph type="body" sz="quarter" idx="19" hasCustomPrompt="1"/>
          </p:nvPr>
        </p:nvSpPr>
        <p:spPr>
          <a:xfrm>
            <a:off x="655626" y="1334359"/>
            <a:ext cx="10894690" cy="344236"/>
          </a:xfrm>
        </p:spPr>
        <p:txBody>
          <a:bodyPr anchor="t"/>
          <a:lstStyle>
            <a:lvl1pPr algn="l">
              <a:lnSpc>
                <a:spcPct val="110000"/>
              </a:lnSpc>
              <a:spcBef>
                <a:spcPts val="0"/>
              </a:spcBef>
              <a:defRPr sz="1200" b="1" i="1" spc="120" baseline="0">
                <a:solidFill>
                  <a:srgbClr val="E3E48D"/>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SECTION HEADER</a:t>
            </a:r>
          </a:p>
        </p:txBody>
      </p:sp>
      <p:sp>
        <p:nvSpPr>
          <p:cNvPr id="36" name="Text Placeholder 9">
            <a:extLst>
              <a:ext uri="{FF2B5EF4-FFF2-40B4-BE49-F238E27FC236}">
                <a16:creationId xmlns:a16="http://schemas.microsoft.com/office/drawing/2014/main" id="{5D931FB2-CC31-7443-87C4-2912DC89820C}"/>
              </a:ext>
            </a:extLst>
          </p:cNvPr>
          <p:cNvSpPr>
            <a:spLocks noGrp="1"/>
          </p:cNvSpPr>
          <p:nvPr>
            <p:ph type="body" sz="quarter" idx="20" hasCustomPrompt="1"/>
          </p:nvPr>
        </p:nvSpPr>
        <p:spPr>
          <a:xfrm>
            <a:off x="655626" y="1719369"/>
            <a:ext cx="10894690" cy="4184126"/>
          </a:xfrm>
        </p:spPr>
        <p:txBody>
          <a:bodyPr anchor="t"/>
          <a:lstStyle>
            <a:lvl1pPr marL="171450" indent="-171450" algn="l">
              <a:lnSpc>
                <a:spcPct val="110000"/>
              </a:lnSpc>
              <a:spcBef>
                <a:spcPts val="0"/>
              </a:spcBef>
              <a:buFont typeface="Arial" panose="020B0604020202020204" pitchFamily="34" charset="0"/>
              <a:buChar char="•"/>
              <a:defRPr sz="1000" b="0" i="0" spc="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Body Copy</a:t>
            </a:r>
          </a:p>
        </p:txBody>
      </p:sp>
    </p:spTree>
    <p:extLst>
      <p:ext uri="{BB962C8B-B14F-4D97-AF65-F5344CB8AC3E}">
        <p14:creationId xmlns:p14="http://schemas.microsoft.com/office/powerpoint/2010/main" val="2159444031"/>
      </p:ext>
    </p:extLst>
  </p:cSld>
  <p:clrMapOvr>
    <a:masterClrMapping/>
  </p:clrMapOvr>
  <p:transition spd="med"/>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Content Slide Single Column (3)">
    <p:bg>
      <p:bgPr>
        <a:solidFill>
          <a:schemeClr val="bg1"/>
        </a:solidFill>
        <a:effectLst/>
      </p:bgPr>
    </p:bg>
    <p:spTree>
      <p:nvGrpSpPr>
        <p:cNvPr id="1" name=""/>
        <p:cNvGrpSpPr/>
        <p:nvPr/>
      </p:nvGrpSpPr>
      <p:grpSpPr>
        <a:xfrm>
          <a:off x="0" y="0"/>
          <a:ext cx="0" cy="0"/>
          <a:chOff x="0" y="0"/>
          <a:chExt cx="0" cy="0"/>
        </a:xfrm>
      </p:grpSpPr>
      <p:sp>
        <p:nvSpPr>
          <p:cNvPr id="34" name="Text Placeholder 9">
            <a:extLst>
              <a:ext uri="{FF2B5EF4-FFF2-40B4-BE49-F238E27FC236}">
                <a16:creationId xmlns:a16="http://schemas.microsoft.com/office/drawing/2014/main" id="{BC8E5E84-99A1-6D40-9852-09BFE0B40DBD}"/>
              </a:ext>
            </a:extLst>
          </p:cNvPr>
          <p:cNvSpPr>
            <a:spLocks noGrp="1"/>
          </p:cNvSpPr>
          <p:nvPr>
            <p:ph type="body" sz="quarter" idx="11" hasCustomPrompt="1"/>
          </p:nvPr>
        </p:nvSpPr>
        <p:spPr>
          <a:xfrm>
            <a:off x="655626" y="641212"/>
            <a:ext cx="10894690" cy="396171"/>
          </a:xfrm>
        </p:spPr>
        <p:txBody>
          <a:bodyPr anchor="t"/>
          <a:lstStyle>
            <a:lvl1pPr algn="l">
              <a:lnSpc>
                <a:spcPct val="80000"/>
              </a:lnSpc>
              <a:spcBef>
                <a:spcPts val="0"/>
              </a:spcBef>
              <a:defRPr sz="2500" b="0" i="0">
                <a:solidFill>
                  <a:srgbClr val="014F59"/>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Title Here</a:t>
            </a:r>
          </a:p>
        </p:txBody>
      </p:sp>
      <p:sp>
        <p:nvSpPr>
          <p:cNvPr id="35" name="Text Placeholder 9">
            <a:extLst>
              <a:ext uri="{FF2B5EF4-FFF2-40B4-BE49-F238E27FC236}">
                <a16:creationId xmlns:a16="http://schemas.microsoft.com/office/drawing/2014/main" id="{48354D91-D3D3-FC40-BD5D-3F7630006C02}"/>
              </a:ext>
            </a:extLst>
          </p:cNvPr>
          <p:cNvSpPr>
            <a:spLocks noGrp="1"/>
          </p:cNvSpPr>
          <p:nvPr>
            <p:ph type="body" sz="quarter" idx="19" hasCustomPrompt="1"/>
          </p:nvPr>
        </p:nvSpPr>
        <p:spPr>
          <a:xfrm>
            <a:off x="655626" y="1334359"/>
            <a:ext cx="10894690" cy="344236"/>
          </a:xfrm>
        </p:spPr>
        <p:txBody>
          <a:bodyPr anchor="t"/>
          <a:lstStyle>
            <a:lvl1pPr algn="l">
              <a:lnSpc>
                <a:spcPct val="110000"/>
              </a:lnSpc>
              <a:spcBef>
                <a:spcPts val="0"/>
              </a:spcBef>
              <a:defRPr sz="1200" b="1" i="1" spc="120" baseline="0">
                <a:solidFill>
                  <a:srgbClr val="70C2B5"/>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SECTION HEADER</a:t>
            </a:r>
          </a:p>
        </p:txBody>
      </p:sp>
      <p:sp>
        <p:nvSpPr>
          <p:cNvPr id="36" name="Text Placeholder 9">
            <a:extLst>
              <a:ext uri="{FF2B5EF4-FFF2-40B4-BE49-F238E27FC236}">
                <a16:creationId xmlns:a16="http://schemas.microsoft.com/office/drawing/2014/main" id="{5D931FB2-CC31-7443-87C4-2912DC89820C}"/>
              </a:ext>
            </a:extLst>
          </p:cNvPr>
          <p:cNvSpPr>
            <a:spLocks noGrp="1"/>
          </p:cNvSpPr>
          <p:nvPr>
            <p:ph type="body" sz="quarter" idx="20" hasCustomPrompt="1"/>
          </p:nvPr>
        </p:nvSpPr>
        <p:spPr>
          <a:xfrm>
            <a:off x="655626" y="1719369"/>
            <a:ext cx="10894690" cy="4184126"/>
          </a:xfrm>
        </p:spPr>
        <p:txBody>
          <a:bodyPr anchor="t"/>
          <a:lstStyle>
            <a:lvl1pPr marL="171450" indent="-171450" algn="l">
              <a:lnSpc>
                <a:spcPct val="110000"/>
              </a:lnSpc>
              <a:spcBef>
                <a:spcPts val="0"/>
              </a:spcBef>
              <a:buFont typeface="Arial" panose="020B0604020202020204" pitchFamily="34" charset="0"/>
              <a:buChar char="•"/>
              <a:defRPr sz="1000" b="0" i="0" spc="0" baseline="0">
                <a:solidFill>
                  <a:srgbClr val="014F59"/>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Body Copy</a:t>
            </a:r>
          </a:p>
        </p:txBody>
      </p:sp>
    </p:spTree>
    <p:extLst>
      <p:ext uri="{BB962C8B-B14F-4D97-AF65-F5344CB8AC3E}">
        <p14:creationId xmlns:p14="http://schemas.microsoft.com/office/powerpoint/2010/main" val="3850488377"/>
      </p:ext>
    </p:extLst>
  </p:cSld>
  <p:clrMapOvr>
    <a:masterClrMapping/>
  </p:clrMapOvr>
  <p:transition spd="med"/>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Content Slide 6">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A057621-8892-D04A-874B-CD75120C779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4" name="Text Placeholder 9">
            <a:extLst>
              <a:ext uri="{FF2B5EF4-FFF2-40B4-BE49-F238E27FC236}">
                <a16:creationId xmlns:a16="http://schemas.microsoft.com/office/drawing/2014/main" id="{BC8E5E84-99A1-6D40-9852-09BFE0B40DBD}"/>
              </a:ext>
            </a:extLst>
          </p:cNvPr>
          <p:cNvSpPr>
            <a:spLocks noGrp="1"/>
          </p:cNvSpPr>
          <p:nvPr>
            <p:ph type="body" sz="quarter" idx="11" hasCustomPrompt="1"/>
          </p:nvPr>
        </p:nvSpPr>
        <p:spPr>
          <a:xfrm>
            <a:off x="655626" y="641212"/>
            <a:ext cx="10894690" cy="396171"/>
          </a:xfrm>
        </p:spPr>
        <p:txBody>
          <a:bodyPr anchor="t"/>
          <a:lstStyle>
            <a:lvl1pPr algn="l">
              <a:lnSpc>
                <a:spcPct val="80000"/>
              </a:lnSpc>
              <a:spcBef>
                <a:spcPts val="0"/>
              </a:spcBef>
              <a:defRPr sz="2500" b="0" i="0">
                <a:solidFill>
                  <a:srgbClr val="014F59"/>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Title Here</a:t>
            </a:r>
          </a:p>
        </p:txBody>
      </p:sp>
      <p:sp>
        <p:nvSpPr>
          <p:cNvPr id="35" name="Text Placeholder 9">
            <a:extLst>
              <a:ext uri="{FF2B5EF4-FFF2-40B4-BE49-F238E27FC236}">
                <a16:creationId xmlns:a16="http://schemas.microsoft.com/office/drawing/2014/main" id="{48354D91-D3D3-FC40-BD5D-3F7630006C02}"/>
              </a:ext>
            </a:extLst>
          </p:cNvPr>
          <p:cNvSpPr>
            <a:spLocks noGrp="1"/>
          </p:cNvSpPr>
          <p:nvPr>
            <p:ph type="body" sz="quarter" idx="19" hasCustomPrompt="1"/>
          </p:nvPr>
        </p:nvSpPr>
        <p:spPr>
          <a:xfrm>
            <a:off x="655626" y="1334359"/>
            <a:ext cx="10894690" cy="344236"/>
          </a:xfrm>
        </p:spPr>
        <p:txBody>
          <a:bodyPr anchor="t"/>
          <a:lstStyle>
            <a:lvl1pPr algn="l">
              <a:lnSpc>
                <a:spcPct val="110000"/>
              </a:lnSpc>
              <a:spcBef>
                <a:spcPts val="0"/>
              </a:spcBef>
              <a:defRPr sz="1200" b="1" i="1" spc="120" baseline="0">
                <a:solidFill>
                  <a:srgbClr val="014F59"/>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SECTION HEADER</a:t>
            </a:r>
          </a:p>
        </p:txBody>
      </p:sp>
      <p:sp>
        <p:nvSpPr>
          <p:cNvPr id="36" name="Text Placeholder 9">
            <a:extLst>
              <a:ext uri="{FF2B5EF4-FFF2-40B4-BE49-F238E27FC236}">
                <a16:creationId xmlns:a16="http://schemas.microsoft.com/office/drawing/2014/main" id="{5D931FB2-CC31-7443-87C4-2912DC89820C}"/>
              </a:ext>
            </a:extLst>
          </p:cNvPr>
          <p:cNvSpPr>
            <a:spLocks noGrp="1"/>
          </p:cNvSpPr>
          <p:nvPr>
            <p:ph type="body" sz="quarter" idx="20" hasCustomPrompt="1"/>
          </p:nvPr>
        </p:nvSpPr>
        <p:spPr>
          <a:xfrm>
            <a:off x="655626" y="1719369"/>
            <a:ext cx="10894690" cy="4184126"/>
          </a:xfrm>
        </p:spPr>
        <p:txBody>
          <a:bodyPr anchor="t"/>
          <a:lstStyle>
            <a:lvl1pPr marL="171450" indent="-171450" algn="l">
              <a:lnSpc>
                <a:spcPct val="110000"/>
              </a:lnSpc>
              <a:spcBef>
                <a:spcPts val="0"/>
              </a:spcBef>
              <a:buFont typeface="Arial" panose="020B0604020202020204" pitchFamily="34" charset="0"/>
              <a:buChar char="•"/>
              <a:defRPr sz="1200" b="0" i="0" spc="0" baseline="0">
                <a:solidFill>
                  <a:srgbClr val="014F59"/>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Section header</a:t>
            </a:r>
          </a:p>
        </p:txBody>
      </p:sp>
    </p:spTree>
    <p:extLst>
      <p:ext uri="{BB962C8B-B14F-4D97-AF65-F5344CB8AC3E}">
        <p14:creationId xmlns:p14="http://schemas.microsoft.com/office/powerpoint/2010/main" val="1969889532"/>
      </p:ext>
    </p:extLst>
  </p:cSld>
  <p:clrMapOvr>
    <a:masterClrMapping/>
  </p:clrMapOvr>
  <p:transition spd="med"/>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Content Slide Single Column (4)">
    <p:bg>
      <p:bgPr>
        <a:solidFill>
          <a:srgbClr val="808080"/>
        </a:solidFill>
        <a:effectLst/>
      </p:bgPr>
    </p:bg>
    <p:spTree>
      <p:nvGrpSpPr>
        <p:cNvPr id="1" name=""/>
        <p:cNvGrpSpPr/>
        <p:nvPr/>
      </p:nvGrpSpPr>
      <p:grpSpPr>
        <a:xfrm>
          <a:off x="0" y="0"/>
          <a:ext cx="0" cy="0"/>
          <a:chOff x="0" y="0"/>
          <a:chExt cx="0" cy="0"/>
        </a:xfrm>
      </p:grpSpPr>
      <p:sp>
        <p:nvSpPr>
          <p:cNvPr id="34" name="Text Placeholder 9">
            <a:extLst>
              <a:ext uri="{FF2B5EF4-FFF2-40B4-BE49-F238E27FC236}">
                <a16:creationId xmlns:a16="http://schemas.microsoft.com/office/drawing/2014/main" id="{BC8E5E84-99A1-6D40-9852-09BFE0B40DBD}"/>
              </a:ext>
            </a:extLst>
          </p:cNvPr>
          <p:cNvSpPr>
            <a:spLocks noGrp="1"/>
          </p:cNvSpPr>
          <p:nvPr>
            <p:ph type="body" sz="quarter" idx="11" hasCustomPrompt="1"/>
          </p:nvPr>
        </p:nvSpPr>
        <p:spPr>
          <a:xfrm>
            <a:off x="655626" y="641212"/>
            <a:ext cx="10894690" cy="396171"/>
          </a:xfrm>
        </p:spPr>
        <p:txBody>
          <a:bodyPr anchor="t"/>
          <a:lstStyle>
            <a:lvl1pPr algn="l">
              <a:lnSpc>
                <a:spcPct val="80000"/>
              </a:lnSpc>
              <a:spcBef>
                <a:spcPts val="0"/>
              </a:spcBef>
              <a:defRPr sz="2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Title Here</a:t>
            </a:r>
          </a:p>
        </p:txBody>
      </p:sp>
      <p:sp>
        <p:nvSpPr>
          <p:cNvPr id="35" name="Text Placeholder 9">
            <a:extLst>
              <a:ext uri="{FF2B5EF4-FFF2-40B4-BE49-F238E27FC236}">
                <a16:creationId xmlns:a16="http://schemas.microsoft.com/office/drawing/2014/main" id="{48354D91-D3D3-FC40-BD5D-3F7630006C02}"/>
              </a:ext>
            </a:extLst>
          </p:cNvPr>
          <p:cNvSpPr>
            <a:spLocks noGrp="1"/>
          </p:cNvSpPr>
          <p:nvPr>
            <p:ph type="body" sz="quarter" idx="19" hasCustomPrompt="1"/>
          </p:nvPr>
        </p:nvSpPr>
        <p:spPr>
          <a:xfrm>
            <a:off x="655626" y="1334359"/>
            <a:ext cx="10894690" cy="344236"/>
          </a:xfrm>
        </p:spPr>
        <p:txBody>
          <a:bodyPr anchor="t"/>
          <a:lstStyle>
            <a:lvl1pPr algn="l">
              <a:lnSpc>
                <a:spcPct val="110000"/>
              </a:lnSpc>
              <a:spcBef>
                <a:spcPts val="0"/>
              </a:spcBef>
              <a:defRPr sz="1200" b="1" i="1" spc="120" baseline="0">
                <a:solidFill>
                  <a:srgbClr val="E3E48C"/>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SECTION HEADER</a:t>
            </a:r>
          </a:p>
        </p:txBody>
      </p:sp>
      <p:sp>
        <p:nvSpPr>
          <p:cNvPr id="36" name="Text Placeholder 9">
            <a:extLst>
              <a:ext uri="{FF2B5EF4-FFF2-40B4-BE49-F238E27FC236}">
                <a16:creationId xmlns:a16="http://schemas.microsoft.com/office/drawing/2014/main" id="{5D931FB2-CC31-7443-87C4-2912DC89820C}"/>
              </a:ext>
            </a:extLst>
          </p:cNvPr>
          <p:cNvSpPr>
            <a:spLocks noGrp="1"/>
          </p:cNvSpPr>
          <p:nvPr>
            <p:ph type="body" sz="quarter" idx="20" hasCustomPrompt="1"/>
          </p:nvPr>
        </p:nvSpPr>
        <p:spPr>
          <a:xfrm>
            <a:off x="655626" y="1719369"/>
            <a:ext cx="10894690" cy="4184126"/>
          </a:xfrm>
        </p:spPr>
        <p:txBody>
          <a:bodyPr anchor="t"/>
          <a:lstStyle>
            <a:lvl1pPr marL="171450" indent="-171450" algn="l">
              <a:lnSpc>
                <a:spcPct val="110000"/>
              </a:lnSpc>
              <a:spcBef>
                <a:spcPts val="0"/>
              </a:spcBef>
              <a:buFont typeface="Arial" panose="020B0604020202020204" pitchFamily="34" charset="0"/>
              <a:buChar char="•"/>
              <a:defRPr sz="1000" b="0" i="0" spc="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Body Copy</a:t>
            </a:r>
          </a:p>
        </p:txBody>
      </p:sp>
    </p:spTree>
    <p:extLst>
      <p:ext uri="{BB962C8B-B14F-4D97-AF65-F5344CB8AC3E}">
        <p14:creationId xmlns:p14="http://schemas.microsoft.com/office/powerpoint/2010/main" val="896726163"/>
      </p:ext>
    </p:extLst>
  </p:cSld>
  <p:clrMapOvr>
    <a:masterClrMapping/>
  </p:clrMapOvr>
  <p:transition spd="med"/>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Content Slide Single Column (5)">
    <p:bg>
      <p:bgPr>
        <a:solidFill>
          <a:schemeClr val="tx1"/>
        </a:solidFill>
        <a:effectLst/>
      </p:bgPr>
    </p:bg>
    <p:spTree>
      <p:nvGrpSpPr>
        <p:cNvPr id="1" name=""/>
        <p:cNvGrpSpPr/>
        <p:nvPr/>
      </p:nvGrpSpPr>
      <p:grpSpPr>
        <a:xfrm>
          <a:off x="0" y="0"/>
          <a:ext cx="0" cy="0"/>
          <a:chOff x="0" y="0"/>
          <a:chExt cx="0" cy="0"/>
        </a:xfrm>
      </p:grpSpPr>
      <p:sp>
        <p:nvSpPr>
          <p:cNvPr id="34" name="Text Placeholder 9">
            <a:extLst>
              <a:ext uri="{FF2B5EF4-FFF2-40B4-BE49-F238E27FC236}">
                <a16:creationId xmlns:a16="http://schemas.microsoft.com/office/drawing/2014/main" id="{BC8E5E84-99A1-6D40-9852-09BFE0B40DBD}"/>
              </a:ext>
            </a:extLst>
          </p:cNvPr>
          <p:cNvSpPr>
            <a:spLocks noGrp="1"/>
          </p:cNvSpPr>
          <p:nvPr>
            <p:ph type="body" sz="quarter" idx="11" hasCustomPrompt="1"/>
          </p:nvPr>
        </p:nvSpPr>
        <p:spPr>
          <a:xfrm>
            <a:off x="655626" y="641212"/>
            <a:ext cx="10894690" cy="396171"/>
          </a:xfrm>
        </p:spPr>
        <p:txBody>
          <a:bodyPr anchor="t"/>
          <a:lstStyle>
            <a:lvl1pPr algn="l">
              <a:lnSpc>
                <a:spcPct val="80000"/>
              </a:lnSpc>
              <a:spcBef>
                <a:spcPts val="0"/>
              </a:spcBef>
              <a:defRPr sz="2500" b="0" i="0">
                <a:solidFill>
                  <a:srgbClr val="DEEFE9"/>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Title Here</a:t>
            </a:r>
          </a:p>
        </p:txBody>
      </p:sp>
      <p:sp>
        <p:nvSpPr>
          <p:cNvPr id="35" name="Text Placeholder 9">
            <a:extLst>
              <a:ext uri="{FF2B5EF4-FFF2-40B4-BE49-F238E27FC236}">
                <a16:creationId xmlns:a16="http://schemas.microsoft.com/office/drawing/2014/main" id="{48354D91-D3D3-FC40-BD5D-3F7630006C02}"/>
              </a:ext>
            </a:extLst>
          </p:cNvPr>
          <p:cNvSpPr>
            <a:spLocks noGrp="1"/>
          </p:cNvSpPr>
          <p:nvPr>
            <p:ph type="body" sz="quarter" idx="19" hasCustomPrompt="1"/>
          </p:nvPr>
        </p:nvSpPr>
        <p:spPr>
          <a:xfrm>
            <a:off x="655626" y="1334359"/>
            <a:ext cx="10894690" cy="344236"/>
          </a:xfrm>
        </p:spPr>
        <p:txBody>
          <a:bodyPr anchor="t"/>
          <a:lstStyle>
            <a:lvl1pPr algn="l">
              <a:lnSpc>
                <a:spcPct val="110000"/>
              </a:lnSpc>
              <a:spcBef>
                <a:spcPts val="0"/>
              </a:spcBef>
              <a:defRPr sz="1200" b="1" i="1" spc="120" baseline="0">
                <a:solidFill>
                  <a:srgbClr val="E3E48C"/>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SECTION HEADER</a:t>
            </a:r>
          </a:p>
        </p:txBody>
      </p:sp>
      <p:sp>
        <p:nvSpPr>
          <p:cNvPr id="36" name="Text Placeholder 9">
            <a:extLst>
              <a:ext uri="{FF2B5EF4-FFF2-40B4-BE49-F238E27FC236}">
                <a16:creationId xmlns:a16="http://schemas.microsoft.com/office/drawing/2014/main" id="{5D931FB2-CC31-7443-87C4-2912DC89820C}"/>
              </a:ext>
            </a:extLst>
          </p:cNvPr>
          <p:cNvSpPr>
            <a:spLocks noGrp="1"/>
          </p:cNvSpPr>
          <p:nvPr>
            <p:ph type="body" sz="quarter" idx="20" hasCustomPrompt="1"/>
          </p:nvPr>
        </p:nvSpPr>
        <p:spPr>
          <a:xfrm>
            <a:off x="655626" y="1719369"/>
            <a:ext cx="10894690" cy="4184126"/>
          </a:xfrm>
        </p:spPr>
        <p:txBody>
          <a:bodyPr anchor="t"/>
          <a:lstStyle>
            <a:lvl1pPr marL="171450" indent="-171450" algn="l">
              <a:lnSpc>
                <a:spcPct val="110000"/>
              </a:lnSpc>
              <a:spcBef>
                <a:spcPts val="0"/>
              </a:spcBef>
              <a:buFont typeface="Arial" panose="020B0604020202020204" pitchFamily="34" charset="0"/>
              <a:buChar char="•"/>
              <a:defRPr sz="1000" b="0" i="0" spc="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Body Copy</a:t>
            </a:r>
          </a:p>
        </p:txBody>
      </p:sp>
    </p:spTree>
    <p:extLst>
      <p:ext uri="{BB962C8B-B14F-4D97-AF65-F5344CB8AC3E}">
        <p14:creationId xmlns:p14="http://schemas.microsoft.com/office/powerpoint/2010/main" val="3511385116"/>
      </p:ext>
    </p:extLst>
  </p:cSld>
  <p:clrMapOvr>
    <a:masterClrMapping/>
  </p:clrMapOvr>
  <p:transition spd="med"/>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2_Content Slide Single Column (5)">
    <p:bg>
      <p:bgPr>
        <a:solidFill>
          <a:srgbClr val="9DD4D0"/>
        </a:solidFill>
        <a:effectLst/>
      </p:bgPr>
    </p:bg>
    <p:spTree>
      <p:nvGrpSpPr>
        <p:cNvPr id="1" name=""/>
        <p:cNvGrpSpPr/>
        <p:nvPr/>
      </p:nvGrpSpPr>
      <p:grpSpPr>
        <a:xfrm>
          <a:off x="0" y="0"/>
          <a:ext cx="0" cy="0"/>
          <a:chOff x="0" y="0"/>
          <a:chExt cx="0" cy="0"/>
        </a:xfrm>
      </p:grpSpPr>
      <p:sp>
        <p:nvSpPr>
          <p:cNvPr id="34" name="Text Placeholder 9">
            <a:extLst>
              <a:ext uri="{FF2B5EF4-FFF2-40B4-BE49-F238E27FC236}">
                <a16:creationId xmlns:a16="http://schemas.microsoft.com/office/drawing/2014/main" id="{BC8E5E84-99A1-6D40-9852-09BFE0B40DBD}"/>
              </a:ext>
            </a:extLst>
          </p:cNvPr>
          <p:cNvSpPr>
            <a:spLocks noGrp="1"/>
          </p:cNvSpPr>
          <p:nvPr>
            <p:ph type="body" sz="quarter" idx="11" hasCustomPrompt="1"/>
          </p:nvPr>
        </p:nvSpPr>
        <p:spPr>
          <a:xfrm>
            <a:off x="655626" y="641212"/>
            <a:ext cx="10894690" cy="396171"/>
          </a:xfrm>
        </p:spPr>
        <p:txBody>
          <a:bodyPr anchor="t"/>
          <a:lstStyle>
            <a:lvl1pPr algn="l">
              <a:lnSpc>
                <a:spcPct val="80000"/>
              </a:lnSpc>
              <a:spcBef>
                <a:spcPts val="0"/>
              </a:spcBef>
              <a:defRPr sz="2500" b="0" i="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Title Here</a:t>
            </a:r>
          </a:p>
        </p:txBody>
      </p:sp>
      <p:sp>
        <p:nvSpPr>
          <p:cNvPr id="35" name="Text Placeholder 9">
            <a:extLst>
              <a:ext uri="{FF2B5EF4-FFF2-40B4-BE49-F238E27FC236}">
                <a16:creationId xmlns:a16="http://schemas.microsoft.com/office/drawing/2014/main" id="{48354D91-D3D3-FC40-BD5D-3F7630006C02}"/>
              </a:ext>
            </a:extLst>
          </p:cNvPr>
          <p:cNvSpPr>
            <a:spLocks noGrp="1"/>
          </p:cNvSpPr>
          <p:nvPr>
            <p:ph type="body" sz="quarter" idx="19" hasCustomPrompt="1"/>
          </p:nvPr>
        </p:nvSpPr>
        <p:spPr>
          <a:xfrm>
            <a:off x="655626" y="1334359"/>
            <a:ext cx="10894690" cy="344236"/>
          </a:xfrm>
        </p:spPr>
        <p:txBody>
          <a:bodyPr anchor="t"/>
          <a:lstStyle>
            <a:lvl1pPr algn="l">
              <a:lnSpc>
                <a:spcPct val="110000"/>
              </a:lnSpc>
              <a:spcBef>
                <a:spcPts val="0"/>
              </a:spcBef>
              <a:defRPr sz="1200" b="1" i="1" spc="120" baseline="0">
                <a:solidFill>
                  <a:schemeClr val="tx1">
                    <a:lumMod val="65000"/>
                    <a:lumOff val="35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SECTION HEADER</a:t>
            </a:r>
          </a:p>
        </p:txBody>
      </p:sp>
      <p:sp>
        <p:nvSpPr>
          <p:cNvPr id="36" name="Text Placeholder 9">
            <a:extLst>
              <a:ext uri="{FF2B5EF4-FFF2-40B4-BE49-F238E27FC236}">
                <a16:creationId xmlns:a16="http://schemas.microsoft.com/office/drawing/2014/main" id="{5D931FB2-CC31-7443-87C4-2912DC89820C}"/>
              </a:ext>
            </a:extLst>
          </p:cNvPr>
          <p:cNvSpPr>
            <a:spLocks noGrp="1"/>
          </p:cNvSpPr>
          <p:nvPr>
            <p:ph type="body" sz="quarter" idx="20" hasCustomPrompt="1"/>
          </p:nvPr>
        </p:nvSpPr>
        <p:spPr>
          <a:xfrm>
            <a:off x="655626" y="1719369"/>
            <a:ext cx="10894690" cy="4184126"/>
          </a:xfrm>
        </p:spPr>
        <p:txBody>
          <a:bodyPr anchor="t"/>
          <a:lstStyle>
            <a:lvl1pPr marL="171450" indent="-171450" algn="l">
              <a:lnSpc>
                <a:spcPct val="110000"/>
              </a:lnSpc>
              <a:spcBef>
                <a:spcPts val="0"/>
              </a:spcBef>
              <a:buFont typeface="Arial" panose="020B0604020202020204" pitchFamily="34" charset="0"/>
              <a:buChar char="•"/>
              <a:defRPr sz="1000" b="0" i="0" spc="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Body Copy</a:t>
            </a:r>
          </a:p>
        </p:txBody>
      </p:sp>
    </p:spTree>
    <p:extLst>
      <p:ext uri="{BB962C8B-B14F-4D97-AF65-F5344CB8AC3E}">
        <p14:creationId xmlns:p14="http://schemas.microsoft.com/office/powerpoint/2010/main" val="1333366384"/>
      </p:ext>
    </p:extLst>
  </p:cSld>
  <p:clrMapOvr>
    <a:masterClrMapping/>
  </p:clrMapOvr>
  <p:transition spd="med"/>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_Content Slide Single Column (5)">
    <p:bg>
      <p:bgPr>
        <a:solidFill>
          <a:srgbClr val="808080"/>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0910A67-6EF8-784B-AE00-BA81EEAA97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4" name="Text Placeholder 9">
            <a:extLst>
              <a:ext uri="{FF2B5EF4-FFF2-40B4-BE49-F238E27FC236}">
                <a16:creationId xmlns:a16="http://schemas.microsoft.com/office/drawing/2014/main" id="{BC8E5E84-99A1-6D40-9852-09BFE0B40DBD}"/>
              </a:ext>
            </a:extLst>
          </p:cNvPr>
          <p:cNvSpPr>
            <a:spLocks noGrp="1"/>
          </p:cNvSpPr>
          <p:nvPr>
            <p:ph type="body" sz="quarter" idx="11" hasCustomPrompt="1"/>
          </p:nvPr>
        </p:nvSpPr>
        <p:spPr>
          <a:xfrm>
            <a:off x="655626" y="641212"/>
            <a:ext cx="10894690" cy="396171"/>
          </a:xfrm>
        </p:spPr>
        <p:txBody>
          <a:bodyPr anchor="t"/>
          <a:lstStyle>
            <a:lvl1pPr algn="l">
              <a:lnSpc>
                <a:spcPct val="80000"/>
              </a:lnSpc>
              <a:spcBef>
                <a:spcPts val="0"/>
              </a:spcBef>
              <a:defRPr sz="2500" b="0" i="0">
                <a:solidFill>
                  <a:srgbClr val="DEEFE9"/>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Title Here</a:t>
            </a:r>
          </a:p>
        </p:txBody>
      </p:sp>
      <p:sp>
        <p:nvSpPr>
          <p:cNvPr id="35" name="Text Placeholder 9">
            <a:extLst>
              <a:ext uri="{FF2B5EF4-FFF2-40B4-BE49-F238E27FC236}">
                <a16:creationId xmlns:a16="http://schemas.microsoft.com/office/drawing/2014/main" id="{48354D91-D3D3-FC40-BD5D-3F7630006C02}"/>
              </a:ext>
            </a:extLst>
          </p:cNvPr>
          <p:cNvSpPr>
            <a:spLocks noGrp="1"/>
          </p:cNvSpPr>
          <p:nvPr>
            <p:ph type="body" sz="quarter" idx="19" hasCustomPrompt="1"/>
          </p:nvPr>
        </p:nvSpPr>
        <p:spPr>
          <a:xfrm>
            <a:off x="655626" y="1334359"/>
            <a:ext cx="10894690" cy="344236"/>
          </a:xfrm>
        </p:spPr>
        <p:txBody>
          <a:bodyPr anchor="t"/>
          <a:lstStyle>
            <a:lvl1pPr algn="l">
              <a:lnSpc>
                <a:spcPct val="110000"/>
              </a:lnSpc>
              <a:spcBef>
                <a:spcPts val="0"/>
              </a:spcBef>
              <a:defRPr sz="1200" b="1" i="1" spc="120" baseline="0">
                <a:solidFill>
                  <a:srgbClr val="E3E48C"/>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SECTION HEADER</a:t>
            </a:r>
          </a:p>
        </p:txBody>
      </p:sp>
      <p:sp>
        <p:nvSpPr>
          <p:cNvPr id="36" name="Text Placeholder 9">
            <a:extLst>
              <a:ext uri="{FF2B5EF4-FFF2-40B4-BE49-F238E27FC236}">
                <a16:creationId xmlns:a16="http://schemas.microsoft.com/office/drawing/2014/main" id="{5D931FB2-CC31-7443-87C4-2912DC89820C}"/>
              </a:ext>
            </a:extLst>
          </p:cNvPr>
          <p:cNvSpPr>
            <a:spLocks noGrp="1"/>
          </p:cNvSpPr>
          <p:nvPr>
            <p:ph type="body" sz="quarter" idx="20" hasCustomPrompt="1"/>
          </p:nvPr>
        </p:nvSpPr>
        <p:spPr>
          <a:xfrm>
            <a:off x="655626" y="1719369"/>
            <a:ext cx="10894690" cy="4184126"/>
          </a:xfrm>
        </p:spPr>
        <p:txBody>
          <a:bodyPr anchor="t"/>
          <a:lstStyle>
            <a:lvl1pPr marL="171450" indent="-171450" algn="l">
              <a:lnSpc>
                <a:spcPct val="110000"/>
              </a:lnSpc>
              <a:spcBef>
                <a:spcPts val="0"/>
              </a:spcBef>
              <a:buFont typeface="Arial" panose="020B0604020202020204" pitchFamily="34" charset="0"/>
              <a:buChar char="•"/>
              <a:defRPr sz="1000" b="0" i="0" spc="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Body Copy</a:t>
            </a:r>
          </a:p>
        </p:txBody>
      </p:sp>
    </p:spTree>
    <p:extLst>
      <p:ext uri="{BB962C8B-B14F-4D97-AF65-F5344CB8AC3E}">
        <p14:creationId xmlns:p14="http://schemas.microsoft.com/office/powerpoint/2010/main" val="3126016577"/>
      </p:ext>
    </p:extLst>
  </p:cSld>
  <p:clrMapOvr>
    <a:masterClrMapping/>
  </p:clrMapOvr>
  <p:transition spd="med"/>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Content Slide Single Column (6)">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CFA4A2D-5026-7C4E-B3F3-6AB9E90B280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 Placeholder 9">
            <a:extLst>
              <a:ext uri="{FF2B5EF4-FFF2-40B4-BE49-F238E27FC236}">
                <a16:creationId xmlns:a16="http://schemas.microsoft.com/office/drawing/2014/main" id="{31EB605B-05F8-BC4D-8550-967B86B40214}"/>
              </a:ext>
            </a:extLst>
          </p:cNvPr>
          <p:cNvSpPr>
            <a:spLocks noGrp="1"/>
          </p:cNvSpPr>
          <p:nvPr>
            <p:ph type="body" sz="quarter" idx="11" hasCustomPrompt="1"/>
          </p:nvPr>
        </p:nvSpPr>
        <p:spPr>
          <a:xfrm>
            <a:off x="655626" y="641212"/>
            <a:ext cx="10894690" cy="396171"/>
          </a:xfrm>
        </p:spPr>
        <p:txBody>
          <a:bodyPr anchor="t"/>
          <a:lstStyle>
            <a:lvl1pPr algn="l">
              <a:lnSpc>
                <a:spcPct val="80000"/>
              </a:lnSpc>
              <a:spcBef>
                <a:spcPts val="0"/>
              </a:spcBef>
              <a:defRPr sz="2500" b="0" i="0">
                <a:solidFill>
                  <a:srgbClr val="014F59"/>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Title Here</a:t>
            </a:r>
          </a:p>
        </p:txBody>
      </p:sp>
      <p:sp>
        <p:nvSpPr>
          <p:cNvPr id="8" name="Text Placeholder 9">
            <a:extLst>
              <a:ext uri="{FF2B5EF4-FFF2-40B4-BE49-F238E27FC236}">
                <a16:creationId xmlns:a16="http://schemas.microsoft.com/office/drawing/2014/main" id="{2967FFE2-6B16-9E4E-A78F-E72031CD9F95}"/>
              </a:ext>
            </a:extLst>
          </p:cNvPr>
          <p:cNvSpPr>
            <a:spLocks noGrp="1"/>
          </p:cNvSpPr>
          <p:nvPr>
            <p:ph type="body" sz="quarter" idx="19" hasCustomPrompt="1"/>
          </p:nvPr>
        </p:nvSpPr>
        <p:spPr>
          <a:xfrm>
            <a:off x="655626" y="1334359"/>
            <a:ext cx="10894690" cy="344236"/>
          </a:xfrm>
        </p:spPr>
        <p:txBody>
          <a:bodyPr anchor="t"/>
          <a:lstStyle>
            <a:lvl1pPr algn="l">
              <a:lnSpc>
                <a:spcPct val="110000"/>
              </a:lnSpc>
              <a:spcBef>
                <a:spcPts val="0"/>
              </a:spcBef>
              <a:defRPr sz="1200" b="1" i="1" spc="120" baseline="0">
                <a:solidFill>
                  <a:srgbClr val="014F59"/>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SECTION HEADER</a:t>
            </a:r>
          </a:p>
        </p:txBody>
      </p:sp>
      <p:sp>
        <p:nvSpPr>
          <p:cNvPr id="9" name="Text Placeholder 9">
            <a:extLst>
              <a:ext uri="{FF2B5EF4-FFF2-40B4-BE49-F238E27FC236}">
                <a16:creationId xmlns:a16="http://schemas.microsoft.com/office/drawing/2014/main" id="{3BA0D831-765F-FD46-B2E8-27C98ADEEAAC}"/>
              </a:ext>
            </a:extLst>
          </p:cNvPr>
          <p:cNvSpPr>
            <a:spLocks noGrp="1"/>
          </p:cNvSpPr>
          <p:nvPr>
            <p:ph type="body" sz="quarter" idx="20" hasCustomPrompt="1"/>
          </p:nvPr>
        </p:nvSpPr>
        <p:spPr>
          <a:xfrm>
            <a:off x="655626" y="1719369"/>
            <a:ext cx="10894690" cy="4184126"/>
          </a:xfrm>
        </p:spPr>
        <p:txBody>
          <a:bodyPr anchor="t"/>
          <a:lstStyle>
            <a:lvl1pPr marL="171450" indent="-171450" algn="l">
              <a:lnSpc>
                <a:spcPct val="110000"/>
              </a:lnSpc>
              <a:spcBef>
                <a:spcPts val="0"/>
              </a:spcBef>
              <a:buFont typeface="Arial" panose="020B0604020202020204" pitchFamily="34" charset="0"/>
              <a:buChar char="•"/>
              <a:defRPr sz="1000" b="0" i="0" spc="0" baseline="0">
                <a:solidFill>
                  <a:srgbClr val="014F59"/>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Body Copy</a:t>
            </a:r>
          </a:p>
        </p:txBody>
      </p:sp>
    </p:spTree>
    <p:extLst>
      <p:ext uri="{BB962C8B-B14F-4D97-AF65-F5344CB8AC3E}">
        <p14:creationId xmlns:p14="http://schemas.microsoft.com/office/powerpoint/2010/main" val="3103566449"/>
      </p:ext>
    </p:extLst>
  </p:cSld>
  <p:clrMapOvr>
    <a:masterClrMapping/>
  </p:clrMapOvr>
  <p:transition spd="med"/>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Content Slide 2 Column (2)">
    <p:bg>
      <p:bgPr>
        <a:solidFill>
          <a:schemeClr val="bg1"/>
        </a:solidFill>
        <a:effectLst/>
      </p:bgPr>
    </p:bg>
    <p:spTree>
      <p:nvGrpSpPr>
        <p:cNvPr id="1" name=""/>
        <p:cNvGrpSpPr/>
        <p:nvPr/>
      </p:nvGrpSpPr>
      <p:grpSpPr>
        <a:xfrm>
          <a:off x="0" y="0"/>
          <a:ext cx="0" cy="0"/>
          <a:chOff x="0" y="0"/>
          <a:chExt cx="0" cy="0"/>
        </a:xfrm>
      </p:grpSpPr>
      <p:sp>
        <p:nvSpPr>
          <p:cNvPr id="24" name="Text Placeholder 9">
            <a:extLst>
              <a:ext uri="{FF2B5EF4-FFF2-40B4-BE49-F238E27FC236}">
                <a16:creationId xmlns:a16="http://schemas.microsoft.com/office/drawing/2014/main" id="{4AC6E024-C6DF-514A-91C4-EC644F6B6A32}"/>
              </a:ext>
            </a:extLst>
          </p:cNvPr>
          <p:cNvSpPr>
            <a:spLocks noGrp="1"/>
          </p:cNvSpPr>
          <p:nvPr>
            <p:ph type="body" sz="quarter" idx="12" hasCustomPrompt="1"/>
          </p:nvPr>
        </p:nvSpPr>
        <p:spPr>
          <a:xfrm>
            <a:off x="962644" y="1639401"/>
            <a:ext cx="4870063" cy="215901"/>
          </a:xfrm>
        </p:spPr>
        <p:txBody>
          <a:bodyPr anchor="ctr"/>
          <a:lstStyle>
            <a:lvl1pPr algn="l">
              <a:lnSpc>
                <a:spcPct val="80000"/>
              </a:lnSpc>
              <a:spcBef>
                <a:spcPts val="0"/>
              </a:spcBef>
              <a:defRPr sz="1200" b="1" i="1" spc="0" baseline="0">
                <a:solidFill>
                  <a:srgbClr val="70C2B5"/>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TITLE HERE</a:t>
            </a:r>
          </a:p>
        </p:txBody>
      </p:sp>
      <p:sp>
        <p:nvSpPr>
          <p:cNvPr id="25" name="Text Placeholder 9">
            <a:extLst>
              <a:ext uri="{FF2B5EF4-FFF2-40B4-BE49-F238E27FC236}">
                <a16:creationId xmlns:a16="http://schemas.microsoft.com/office/drawing/2014/main" id="{0B23CD98-0F03-9A4E-BB6A-3A9E4BA96601}"/>
              </a:ext>
            </a:extLst>
          </p:cNvPr>
          <p:cNvSpPr>
            <a:spLocks noGrp="1"/>
          </p:cNvSpPr>
          <p:nvPr>
            <p:ph type="body" sz="quarter" idx="11" hasCustomPrompt="1"/>
          </p:nvPr>
        </p:nvSpPr>
        <p:spPr>
          <a:xfrm>
            <a:off x="962644" y="324632"/>
            <a:ext cx="5133356" cy="979487"/>
          </a:xfrm>
        </p:spPr>
        <p:txBody>
          <a:bodyPr anchor="b"/>
          <a:lstStyle>
            <a:lvl1pPr algn="l">
              <a:lnSpc>
                <a:spcPct val="80000"/>
              </a:lnSpc>
              <a:spcBef>
                <a:spcPts val="0"/>
              </a:spcBef>
              <a:defRPr sz="3200" b="0" i="0" spc="0" baseline="0">
                <a:solidFill>
                  <a:srgbClr val="014F59"/>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Title Here</a:t>
            </a:r>
          </a:p>
        </p:txBody>
      </p:sp>
      <p:sp>
        <p:nvSpPr>
          <p:cNvPr id="29" name="Text Placeholder 9">
            <a:extLst>
              <a:ext uri="{FF2B5EF4-FFF2-40B4-BE49-F238E27FC236}">
                <a16:creationId xmlns:a16="http://schemas.microsoft.com/office/drawing/2014/main" id="{3F96A735-3263-8545-8D3F-67EC9A9C62A4}"/>
              </a:ext>
            </a:extLst>
          </p:cNvPr>
          <p:cNvSpPr>
            <a:spLocks noGrp="1"/>
          </p:cNvSpPr>
          <p:nvPr>
            <p:ph type="body" sz="quarter" idx="20" hasCustomPrompt="1"/>
          </p:nvPr>
        </p:nvSpPr>
        <p:spPr>
          <a:xfrm>
            <a:off x="962644" y="1955451"/>
            <a:ext cx="4991589" cy="3372946"/>
          </a:xfrm>
        </p:spPr>
        <p:txBody>
          <a:bodyPr anchor="t"/>
          <a:lstStyle>
            <a:lvl1pPr marL="171450" indent="-171450" algn="l">
              <a:lnSpc>
                <a:spcPct val="110000"/>
              </a:lnSpc>
              <a:spcBef>
                <a:spcPts val="0"/>
              </a:spcBef>
              <a:buFont typeface="Arial" panose="020B0604020202020204" pitchFamily="34" charset="0"/>
              <a:buChar char="•"/>
              <a:defRPr sz="1000" b="0" i="0" spc="0" baseline="0">
                <a:solidFill>
                  <a:srgbClr val="014F59"/>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Body Copy</a:t>
            </a:r>
          </a:p>
        </p:txBody>
      </p:sp>
      <p:sp>
        <p:nvSpPr>
          <p:cNvPr id="30" name="Text Placeholder 9">
            <a:extLst>
              <a:ext uri="{FF2B5EF4-FFF2-40B4-BE49-F238E27FC236}">
                <a16:creationId xmlns:a16="http://schemas.microsoft.com/office/drawing/2014/main" id="{FC5F0440-A7C1-7F40-BC87-44CB004F3542}"/>
              </a:ext>
            </a:extLst>
          </p:cNvPr>
          <p:cNvSpPr>
            <a:spLocks noGrp="1"/>
          </p:cNvSpPr>
          <p:nvPr>
            <p:ph type="body" sz="quarter" idx="21"/>
          </p:nvPr>
        </p:nvSpPr>
        <p:spPr>
          <a:xfrm>
            <a:off x="6237768" y="1955451"/>
            <a:ext cx="4991589" cy="3372946"/>
          </a:xfrm>
        </p:spPr>
        <p:txBody>
          <a:bodyPr anchor="t"/>
          <a:lstStyle>
            <a:lvl1pPr marL="0" marR="0" indent="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sz="1000" b="0" i="0" spc="0" baseline="0">
                <a:solidFill>
                  <a:schemeClr val="accent6"/>
                </a:solidFill>
                <a:latin typeface="Open Sans" panose="020B0606030504020204" pitchFamily="34" charset="0"/>
                <a:ea typeface="Open Sans" panose="020B0606030504020204" pitchFamily="34" charset="0"/>
                <a:cs typeface="Open Sans" panose="020B0606030504020204" pitchFamily="34" charset="0"/>
              </a:defRPr>
            </a:lvl1pPr>
          </a:lstStyle>
          <a:p>
            <a:pPr marL="171450" marR="0" lvl="0" indent="-171450" algn="l" defTabSz="914400" rtl="0" eaLnBrk="1" fontAlgn="auto" latinLnBrk="0" hangingPunct="1">
              <a:lnSpc>
                <a:spcPct val="110000"/>
              </a:lnSpc>
              <a:spcBef>
                <a:spcPts val="0"/>
              </a:spcBef>
              <a:spcAft>
                <a:spcPts val="0"/>
              </a:spcAft>
              <a:buClrTx/>
              <a:buSzTx/>
              <a:tabLst/>
              <a:defRPr/>
            </a:pPr>
            <a:endParaRPr lang="en-US"/>
          </a:p>
        </p:txBody>
      </p:sp>
    </p:spTree>
    <p:extLst>
      <p:ext uri="{BB962C8B-B14F-4D97-AF65-F5344CB8AC3E}">
        <p14:creationId xmlns:p14="http://schemas.microsoft.com/office/powerpoint/2010/main" val="350080661"/>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ver Letter">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background pattern&#10;&#10;Description automatically generated">
            <a:extLst>
              <a:ext uri="{FF2B5EF4-FFF2-40B4-BE49-F238E27FC236}">
                <a16:creationId xmlns:a16="http://schemas.microsoft.com/office/drawing/2014/main" id="{CC5A1DFF-CE72-3A4A-86F1-933C46BF75A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700" y="6350"/>
            <a:ext cx="12166600" cy="6845300"/>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70CFD3B9-D685-9249-BD92-B1CB2350DC8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29326" y="6176295"/>
            <a:ext cx="925895" cy="426206"/>
          </a:xfrm>
          <a:prstGeom prst="rect">
            <a:avLst/>
          </a:prstGeom>
        </p:spPr>
      </p:pic>
      <p:sp>
        <p:nvSpPr>
          <p:cNvPr id="7" name="Text Placeholder 9">
            <a:extLst>
              <a:ext uri="{FF2B5EF4-FFF2-40B4-BE49-F238E27FC236}">
                <a16:creationId xmlns:a16="http://schemas.microsoft.com/office/drawing/2014/main" id="{7F48E2B6-B429-4645-B64E-A4950D2D0C12}"/>
              </a:ext>
            </a:extLst>
          </p:cNvPr>
          <p:cNvSpPr>
            <a:spLocks noGrp="1"/>
          </p:cNvSpPr>
          <p:nvPr>
            <p:ph type="body" sz="quarter" idx="20" hasCustomPrompt="1"/>
          </p:nvPr>
        </p:nvSpPr>
        <p:spPr>
          <a:xfrm>
            <a:off x="2916436" y="1071154"/>
            <a:ext cx="8382325" cy="3853543"/>
          </a:xfrm>
        </p:spPr>
        <p:txBody>
          <a:bodyPr anchor="t"/>
          <a:lstStyle>
            <a:lvl1pPr algn="l">
              <a:lnSpc>
                <a:spcPct val="125000"/>
              </a:lnSpc>
              <a:spcBef>
                <a:spcPts val="0"/>
              </a:spcBef>
              <a:defRPr sz="1100" b="0" i="0" spc="0" baseline="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add text</a:t>
            </a:r>
          </a:p>
        </p:txBody>
      </p:sp>
      <p:sp>
        <p:nvSpPr>
          <p:cNvPr id="8" name="Text Placeholder 9">
            <a:extLst>
              <a:ext uri="{FF2B5EF4-FFF2-40B4-BE49-F238E27FC236}">
                <a16:creationId xmlns:a16="http://schemas.microsoft.com/office/drawing/2014/main" id="{A2B9C248-CD8C-B042-ACEA-6C8238291CC3}"/>
              </a:ext>
            </a:extLst>
          </p:cNvPr>
          <p:cNvSpPr>
            <a:spLocks noGrp="1"/>
          </p:cNvSpPr>
          <p:nvPr>
            <p:ph type="body" sz="quarter" idx="21" hasCustomPrompt="1"/>
          </p:nvPr>
        </p:nvSpPr>
        <p:spPr>
          <a:xfrm>
            <a:off x="2916436" y="681705"/>
            <a:ext cx="2499448" cy="219632"/>
          </a:xfrm>
        </p:spPr>
        <p:txBody>
          <a:bodyPr anchor="t"/>
          <a:lstStyle>
            <a:lvl1pPr algn="l">
              <a:lnSpc>
                <a:spcPct val="125000"/>
              </a:lnSpc>
              <a:spcBef>
                <a:spcPts val="0"/>
              </a:spcBef>
              <a:defRPr sz="1100" b="0" i="0" spc="0" baseline="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Dear *insert name*,</a:t>
            </a:r>
          </a:p>
        </p:txBody>
      </p:sp>
      <p:sp>
        <p:nvSpPr>
          <p:cNvPr id="9" name="Text Placeholder 9">
            <a:extLst>
              <a:ext uri="{FF2B5EF4-FFF2-40B4-BE49-F238E27FC236}">
                <a16:creationId xmlns:a16="http://schemas.microsoft.com/office/drawing/2014/main" id="{12E5DE2C-9D85-574E-882A-62FDC48FA829}"/>
              </a:ext>
            </a:extLst>
          </p:cNvPr>
          <p:cNvSpPr>
            <a:spLocks noGrp="1"/>
          </p:cNvSpPr>
          <p:nvPr>
            <p:ph type="body" sz="quarter" idx="22" hasCustomPrompt="1"/>
          </p:nvPr>
        </p:nvSpPr>
        <p:spPr>
          <a:xfrm>
            <a:off x="2916436" y="5055514"/>
            <a:ext cx="2499448" cy="219632"/>
          </a:xfrm>
        </p:spPr>
        <p:txBody>
          <a:bodyPr anchor="t"/>
          <a:lstStyle>
            <a:lvl1pPr algn="l">
              <a:lnSpc>
                <a:spcPct val="125000"/>
              </a:lnSpc>
              <a:spcBef>
                <a:spcPts val="0"/>
              </a:spcBef>
              <a:defRPr sz="1100" b="0" i="0" spc="0" baseline="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Sincerely, </a:t>
            </a:r>
          </a:p>
          <a:p>
            <a:pPr lvl="0"/>
            <a:endParaRPr lang="en-US"/>
          </a:p>
          <a:p>
            <a:pPr lvl="0"/>
            <a:endParaRPr lang="en-US"/>
          </a:p>
        </p:txBody>
      </p:sp>
      <p:sp>
        <p:nvSpPr>
          <p:cNvPr id="10" name="Text Placeholder 9">
            <a:extLst>
              <a:ext uri="{FF2B5EF4-FFF2-40B4-BE49-F238E27FC236}">
                <a16:creationId xmlns:a16="http://schemas.microsoft.com/office/drawing/2014/main" id="{79366931-8C27-4349-8CB0-6D4EE8A66E86}"/>
              </a:ext>
            </a:extLst>
          </p:cNvPr>
          <p:cNvSpPr>
            <a:spLocks noGrp="1"/>
          </p:cNvSpPr>
          <p:nvPr>
            <p:ph type="body" sz="quarter" idx="23" hasCustomPrompt="1"/>
          </p:nvPr>
        </p:nvSpPr>
        <p:spPr>
          <a:xfrm>
            <a:off x="2916436" y="5405963"/>
            <a:ext cx="2499448" cy="770332"/>
          </a:xfrm>
        </p:spPr>
        <p:txBody>
          <a:bodyPr anchor="t"/>
          <a:lstStyle>
            <a:lvl1pPr algn="l">
              <a:lnSpc>
                <a:spcPct val="125000"/>
              </a:lnSpc>
              <a:spcBef>
                <a:spcPts val="0"/>
              </a:spcBef>
              <a:defRPr sz="1100" b="0" i="0" spc="0" baseline="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name and address </a:t>
            </a:r>
          </a:p>
          <a:p>
            <a:pPr lvl="0"/>
            <a:endParaRPr lang="en-US"/>
          </a:p>
          <a:p>
            <a:pPr lvl="0"/>
            <a:endParaRPr lang="en-US"/>
          </a:p>
        </p:txBody>
      </p:sp>
      <p:sp>
        <p:nvSpPr>
          <p:cNvPr id="11" name="Text Placeholder 9">
            <a:extLst>
              <a:ext uri="{FF2B5EF4-FFF2-40B4-BE49-F238E27FC236}">
                <a16:creationId xmlns:a16="http://schemas.microsoft.com/office/drawing/2014/main" id="{18EB9DD7-F02A-B54C-B320-5115B91455D0}"/>
              </a:ext>
            </a:extLst>
          </p:cNvPr>
          <p:cNvSpPr>
            <a:spLocks noGrp="1"/>
          </p:cNvSpPr>
          <p:nvPr>
            <p:ph type="body" sz="quarter" idx="24" hasCustomPrompt="1"/>
          </p:nvPr>
        </p:nvSpPr>
        <p:spPr>
          <a:xfrm>
            <a:off x="462836" y="1032154"/>
            <a:ext cx="1783975" cy="770332"/>
          </a:xfrm>
        </p:spPr>
        <p:txBody>
          <a:bodyPr anchor="t"/>
          <a:lstStyle>
            <a:lvl1pPr algn="l">
              <a:lnSpc>
                <a:spcPct val="125000"/>
              </a:lnSpc>
              <a:spcBef>
                <a:spcPts val="0"/>
              </a:spcBef>
              <a:defRPr sz="900" b="0" i="0" spc="0" baseline="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Lorem Ipsum</a:t>
            </a:r>
          </a:p>
          <a:p>
            <a:pPr lvl="0"/>
            <a:r>
              <a:rPr lang="en-US"/>
              <a:t>Communications Lead</a:t>
            </a:r>
          </a:p>
          <a:p>
            <a:pPr lvl="0"/>
            <a:r>
              <a:rPr lang="en-US"/>
              <a:t>Lorem Ipsum</a:t>
            </a:r>
          </a:p>
          <a:p>
            <a:pPr lvl="0"/>
            <a:r>
              <a:rPr lang="en-US"/>
              <a:t>111 S Wacker Dr, IL 60001</a:t>
            </a:r>
          </a:p>
          <a:p>
            <a:pPr lvl="0"/>
            <a:endParaRPr lang="en-US"/>
          </a:p>
          <a:p>
            <a:pPr lvl="0"/>
            <a:endParaRPr lang="en-US"/>
          </a:p>
        </p:txBody>
      </p:sp>
      <p:sp>
        <p:nvSpPr>
          <p:cNvPr id="12" name="Text Placeholder 9">
            <a:extLst>
              <a:ext uri="{FF2B5EF4-FFF2-40B4-BE49-F238E27FC236}">
                <a16:creationId xmlns:a16="http://schemas.microsoft.com/office/drawing/2014/main" id="{88782F1C-5945-8246-A8B9-503171F74ED2}"/>
              </a:ext>
            </a:extLst>
          </p:cNvPr>
          <p:cNvSpPr>
            <a:spLocks noGrp="1"/>
          </p:cNvSpPr>
          <p:nvPr>
            <p:ph type="body" sz="quarter" idx="25" hasCustomPrompt="1"/>
          </p:nvPr>
        </p:nvSpPr>
        <p:spPr>
          <a:xfrm>
            <a:off x="462836" y="646854"/>
            <a:ext cx="1783975" cy="219632"/>
          </a:xfrm>
        </p:spPr>
        <p:txBody>
          <a:bodyPr anchor="t"/>
          <a:lstStyle>
            <a:lvl1pPr algn="l">
              <a:lnSpc>
                <a:spcPct val="125000"/>
              </a:lnSpc>
              <a:spcBef>
                <a:spcPts val="0"/>
              </a:spcBef>
              <a:defRPr sz="1100" b="0" i="0" spc="0" baseline="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*LOGO HERE*</a:t>
            </a:r>
          </a:p>
        </p:txBody>
      </p:sp>
      <p:sp>
        <p:nvSpPr>
          <p:cNvPr id="13" name="Text Placeholder 9">
            <a:extLst>
              <a:ext uri="{FF2B5EF4-FFF2-40B4-BE49-F238E27FC236}">
                <a16:creationId xmlns:a16="http://schemas.microsoft.com/office/drawing/2014/main" id="{B0818A1E-F0E7-9445-B36E-78CF4C37E4C0}"/>
              </a:ext>
            </a:extLst>
          </p:cNvPr>
          <p:cNvSpPr>
            <a:spLocks noGrp="1"/>
          </p:cNvSpPr>
          <p:nvPr>
            <p:ph type="body" sz="quarter" idx="26" hasCustomPrompt="1"/>
          </p:nvPr>
        </p:nvSpPr>
        <p:spPr>
          <a:xfrm>
            <a:off x="12761533" y="5165330"/>
            <a:ext cx="1783975" cy="770332"/>
          </a:xfrm>
        </p:spPr>
        <p:txBody>
          <a:bodyPr anchor="t"/>
          <a:lstStyle>
            <a:lvl1pPr algn="l">
              <a:lnSpc>
                <a:spcPct val="125000"/>
              </a:lnSpc>
              <a:spcBef>
                <a:spcPts val="0"/>
              </a:spcBef>
              <a:defRPr sz="900" b="0" i="0" spc="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Deloitte Consulting LLP</a:t>
            </a:r>
          </a:p>
          <a:p>
            <a:pPr lvl="0"/>
            <a:r>
              <a:rPr lang="en-US"/>
              <a:t>30 Rockefeller Plaza</a:t>
            </a:r>
          </a:p>
          <a:p>
            <a:pPr lvl="0"/>
            <a:r>
              <a:rPr lang="en-US"/>
              <a:t>New York, NY 10112</a:t>
            </a:r>
          </a:p>
          <a:p>
            <a:pPr lvl="0"/>
            <a:r>
              <a:rPr lang="en-US" err="1"/>
              <a:t>www.deloitee.com</a:t>
            </a:r>
            <a:endParaRPr lang="en-US"/>
          </a:p>
          <a:p>
            <a:pPr lvl="0"/>
            <a:endParaRPr lang="en-US"/>
          </a:p>
          <a:p>
            <a:pPr lvl="0"/>
            <a:endParaRPr lang="en-US"/>
          </a:p>
        </p:txBody>
      </p:sp>
      <p:sp>
        <p:nvSpPr>
          <p:cNvPr id="14" name="Rectangle 13">
            <a:extLst>
              <a:ext uri="{FF2B5EF4-FFF2-40B4-BE49-F238E27FC236}">
                <a16:creationId xmlns:a16="http://schemas.microsoft.com/office/drawing/2014/main" id="{DA549DC1-BE3E-1443-A05A-C75DD973D9E5}"/>
              </a:ext>
            </a:extLst>
          </p:cNvPr>
          <p:cNvSpPr/>
          <p:nvPr userDrawn="1"/>
        </p:nvSpPr>
        <p:spPr>
          <a:xfrm>
            <a:off x="11740243" y="6602501"/>
            <a:ext cx="451757" cy="225519"/>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Open Sans"/>
              <a:ea typeface="Open Sans"/>
              <a:cs typeface="Open Sans"/>
              <a:sym typeface="Open Sans"/>
            </a:endParaRPr>
          </a:p>
        </p:txBody>
      </p:sp>
    </p:spTree>
    <p:extLst>
      <p:ext uri="{BB962C8B-B14F-4D97-AF65-F5344CB8AC3E}">
        <p14:creationId xmlns:p14="http://schemas.microsoft.com/office/powerpoint/2010/main" val="1949455272"/>
      </p:ext>
    </p:extLst>
  </p:cSld>
  <p:clrMapOvr>
    <a:masterClrMapping/>
  </p:clrMapOvr>
  <p:transition spd="med"/>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1_Content Slide 2 Column (2)">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4A3995-5FC5-7642-A21E-E434290C035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700" y="6350"/>
            <a:ext cx="12166600" cy="6845300"/>
          </a:xfrm>
          <a:prstGeom prst="rect">
            <a:avLst/>
          </a:prstGeom>
        </p:spPr>
      </p:pic>
      <p:sp>
        <p:nvSpPr>
          <p:cNvPr id="24" name="Text Placeholder 9">
            <a:extLst>
              <a:ext uri="{FF2B5EF4-FFF2-40B4-BE49-F238E27FC236}">
                <a16:creationId xmlns:a16="http://schemas.microsoft.com/office/drawing/2014/main" id="{4AC6E024-C6DF-514A-91C4-EC644F6B6A32}"/>
              </a:ext>
            </a:extLst>
          </p:cNvPr>
          <p:cNvSpPr>
            <a:spLocks noGrp="1"/>
          </p:cNvSpPr>
          <p:nvPr>
            <p:ph type="body" sz="quarter" idx="12" hasCustomPrompt="1"/>
          </p:nvPr>
        </p:nvSpPr>
        <p:spPr>
          <a:xfrm>
            <a:off x="962644" y="1639401"/>
            <a:ext cx="4870063" cy="215901"/>
          </a:xfrm>
        </p:spPr>
        <p:txBody>
          <a:bodyPr anchor="ctr"/>
          <a:lstStyle>
            <a:lvl1pPr algn="l">
              <a:lnSpc>
                <a:spcPct val="80000"/>
              </a:lnSpc>
              <a:spcBef>
                <a:spcPts val="0"/>
              </a:spcBef>
              <a:defRPr sz="1200" b="1" i="1" spc="0" baseline="0">
                <a:solidFill>
                  <a:srgbClr val="70C2B5"/>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TITLE HERE</a:t>
            </a:r>
          </a:p>
        </p:txBody>
      </p:sp>
      <p:sp>
        <p:nvSpPr>
          <p:cNvPr id="25" name="Text Placeholder 9">
            <a:extLst>
              <a:ext uri="{FF2B5EF4-FFF2-40B4-BE49-F238E27FC236}">
                <a16:creationId xmlns:a16="http://schemas.microsoft.com/office/drawing/2014/main" id="{0B23CD98-0F03-9A4E-BB6A-3A9E4BA96601}"/>
              </a:ext>
            </a:extLst>
          </p:cNvPr>
          <p:cNvSpPr>
            <a:spLocks noGrp="1"/>
          </p:cNvSpPr>
          <p:nvPr>
            <p:ph type="body" sz="quarter" idx="11" hasCustomPrompt="1"/>
          </p:nvPr>
        </p:nvSpPr>
        <p:spPr>
          <a:xfrm>
            <a:off x="962644" y="324632"/>
            <a:ext cx="5133356" cy="979487"/>
          </a:xfrm>
        </p:spPr>
        <p:txBody>
          <a:bodyPr anchor="b"/>
          <a:lstStyle>
            <a:lvl1pPr algn="l">
              <a:lnSpc>
                <a:spcPct val="80000"/>
              </a:lnSpc>
              <a:spcBef>
                <a:spcPts val="0"/>
              </a:spcBef>
              <a:defRPr sz="3200" b="0" i="0" spc="0" baseline="0">
                <a:solidFill>
                  <a:srgbClr val="014F59"/>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Title Here</a:t>
            </a:r>
          </a:p>
        </p:txBody>
      </p:sp>
      <p:sp>
        <p:nvSpPr>
          <p:cNvPr id="29" name="Text Placeholder 9">
            <a:extLst>
              <a:ext uri="{FF2B5EF4-FFF2-40B4-BE49-F238E27FC236}">
                <a16:creationId xmlns:a16="http://schemas.microsoft.com/office/drawing/2014/main" id="{3F96A735-3263-8545-8D3F-67EC9A9C62A4}"/>
              </a:ext>
            </a:extLst>
          </p:cNvPr>
          <p:cNvSpPr>
            <a:spLocks noGrp="1"/>
          </p:cNvSpPr>
          <p:nvPr>
            <p:ph type="body" sz="quarter" idx="20" hasCustomPrompt="1"/>
          </p:nvPr>
        </p:nvSpPr>
        <p:spPr>
          <a:xfrm>
            <a:off x="962644" y="1955451"/>
            <a:ext cx="4991589" cy="3372946"/>
          </a:xfrm>
        </p:spPr>
        <p:txBody>
          <a:bodyPr anchor="t"/>
          <a:lstStyle>
            <a:lvl1pPr marL="171450" indent="-171450" algn="l">
              <a:lnSpc>
                <a:spcPct val="110000"/>
              </a:lnSpc>
              <a:spcBef>
                <a:spcPts val="0"/>
              </a:spcBef>
              <a:buFont typeface="Arial" panose="020B0604020202020204" pitchFamily="34" charset="0"/>
              <a:buChar char="•"/>
              <a:defRPr sz="1000" b="0" i="0" spc="0" baseline="0">
                <a:solidFill>
                  <a:schemeClr val="accent6"/>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Body Copy</a:t>
            </a:r>
          </a:p>
        </p:txBody>
      </p:sp>
      <p:sp>
        <p:nvSpPr>
          <p:cNvPr id="30" name="Text Placeholder 9">
            <a:extLst>
              <a:ext uri="{FF2B5EF4-FFF2-40B4-BE49-F238E27FC236}">
                <a16:creationId xmlns:a16="http://schemas.microsoft.com/office/drawing/2014/main" id="{FC5F0440-A7C1-7F40-BC87-44CB004F3542}"/>
              </a:ext>
            </a:extLst>
          </p:cNvPr>
          <p:cNvSpPr>
            <a:spLocks noGrp="1"/>
          </p:cNvSpPr>
          <p:nvPr>
            <p:ph type="body" sz="quarter" idx="21" hasCustomPrompt="1"/>
          </p:nvPr>
        </p:nvSpPr>
        <p:spPr>
          <a:xfrm>
            <a:off x="6237768" y="1955451"/>
            <a:ext cx="4991589" cy="3372946"/>
          </a:xfrm>
        </p:spPr>
        <p:txBody>
          <a:bodyPr anchor="t"/>
          <a:lstStyle>
            <a:lvl1pPr marL="171450" indent="-171450" algn="l">
              <a:lnSpc>
                <a:spcPct val="110000"/>
              </a:lnSpc>
              <a:spcBef>
                <a:spcPts val="0"/>
              </a:spcBef>
              <a:buFont typeface="Arial" panose="020B0604020202020204" pitchFamily="34" charset="0"/>
              <a:buChar char="•"/>
              <a:defRPr sz="1000" b="0" i="0" spc="0" baseline="0">
                <a:solidFill>
                  <a:schemeClr val="accent6"/>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Body Copy</a:t>
            </a:r>
          </a:p>
        </p:txBody>
      </p:sp>
    </p:spTree>
    <p:extLst>
      <p:ext uri="{BB962C8B-B14F-4D97-AF65-F5344CB8AC3E}">
        <p14:creationId xmlns:p14="http://schemas.microsoft.com/office/powerpoint/2010/main" val="1391795262"/>
      </p:ext>
    </p:extLst>
  </p:cSld>
  <p:clrMapOvr>
    <a:masterClrMapping/>
  </p:clrMapOvr>
  <p:transition spd="med"/>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Content Slide 2 Column (3)">
    <p:bg>
      <p:bgPr>
        <a:solidFill>
          <a:schemeClr val="tx1"/>
        </a:solidFill>
        <a:effectLst/>
      </p:bgPr>
    </p:bg>
    <p:spTree>
      <p:nvGrpSpPr>
        <p:cNvPr id="1" name=""/>
        <p:cNvGrpSpPr/>
        <p:nvPr/>
      </p:nvGrpSpPr>
      <p:grpSpPr>
        <a:xfrm>
          <a:off x="0" y="0"/>
          <a:ext cx="0" cy="0"/>
          <a:chOff x="0" y="0"/>
          <a:chExt cx="0" cy="0"/>
        </a:xfrm>
      </p:grpSpPr>
      <p:sp>
        <p:nvSpPr>
          <p:cNvPr id="24" name="Text Placeholder 9">
            <a:extLst>
              <a:ext uri="{FF2B5EF4-FFF2-40B4-BE49-F238E27FC236}">
                <a16:creationId xmlns:a16="http://schemas.microsoft.com/office/drawing/2014/main" id="{4AC6E024-C6DF-514A-91C4-EC644F6B6A32}"/>
              </a:ext>
            </a:extLst>
          </p:cNvPr>
          <p:cNvSpPr>
            <a:spLocks noGrp="1"/>
          </p:cNvSpPr>
          <p:nvPr>
            <p:ph type="body" sz="quarter" idx="12" hasCustomPrompt="1"/>
          </p:nvPr>
        </p:nvSpPr>
        <p:spPr>
          <a:xfrm>
            <a:off x="962644" y="1639401"/>
            <a:ext cx="4870063" cy="215901"/>
          </a:xfrm>
        </p:spPr>
        <p:txBody>
          <a:bodyPr anchor="ctr"/>
          <a:lstStyle>
            <a:lvl1pPr algn="l">
              <a:lnSpc>
                <a:spcPct val="80000"/>
              </a:lnSpc>
              <a:spcBef>
                <a:spcPts val="0"/>
              </a:spcBef>
              <a:defRPr sz="1200" b="1" i="1" spc="0" baseline="0">
                <a:solidFill>
                  <a:srgbClr val="9FD5D1"/>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TITLE HERE</a:t>
            </a:r>
          </a:p>
        </p:txBody>
      </p:sp>
      <p:sp>
        <p:nvSpPr>
          <p:cNvPr id="25" name="Text Placeholder 9">
            <a:extLst>
              <a:ext uri="{FF2B5EF4-FFF2-40B4-BE49-F238E27FC236}">
                <a16:creationId xmlns:a16="http://schemas.microsoft.com/office/drawing/2014/main" id="{0B23CD98-0F03-9A4E-BB6A-3A9E4BA96601}"/>
              </a:ext>
            </a:extLst>
          </p:cNvPr>
          <p:cNvSpPr>
            <a:spLocks noGrp="1"/>
          </p:cNvSpPr>
          <p:nvPr>
            <p:ph type="body" sz="quarter" idx="11" hasCustomPrompt="1"/>
          </p:nvPr>
        </p:nvSpPr>
        <p:spPr>
          <a:xfrm>
            <a:off x="962644" y="324632"/>
            <a:ext cx="5133356" cy="979487"/>
          </a:xfrm>
        </p:spPr>
        <p:txBody>
          <a:bodyPr anchor="b"/>
          <a:lstStyle>
            <a:lvl1pPr algn="l">
              <a:lnSpc>
                <a:spcPct val="80000"/>
              </a:lnSpc>
              <a:spcBef>
                <a:spcPts val="0"/>
              </a:spcBef>
              <a:defRPr sz="3200" b="0" i="0" spc="0"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Title Here</a:t>
            </a:r>
          </a:p>
        </p:txBody>
      </p:sp>
      <p:sp>
        <p:nvSpPr>
          <p:cNvPr id="29" name="Text Placeholder 9">
            <a:extLst>
              <a:ext uri="{FF2B5EF4-FFF2-40B4-BE49-F238E27FC236}">
                <a16:creationId xmlns:a16="http://schemas.microsoft.com/office/drawing/2014/main" id="{3F96A735-3263-8545-8D3F-67EC9A9C62A4}"/>
              </a:ext>
            </a:extLst>
          </p:cNvPr>
          <p:cNvSpPr>
            <a:spLocks noGrp="1"/>
          </p:cNvSpPr>
          <p:nvPr>
            <p:ph type="body" sz="quarter" idx="20" hasCustomPrompt="1"/>
          </p:nvPr>
        </p:nvSpPr>
        <p:spPr>
          <a:xfrm>
            <a:off x="962644" y="1955451"/>
            <a:ext cx="4991589" cy="3372946"/>
          </a:xfrm>
        </p:spPr>
        <p:txBody>
          <a:bodyPr anchor="t"/>
          <a:lstStyle>
            <a:lvl1pPr marL="171450" indent="-171450" algn="l">
              <a:lnSpc>
                <a:spcPct val="110000"/>
              </a:lnSpc>
              <a:spcBef>
                <a:spcPts val="0"/>
              </a:spcBef>
              <a:buFont typeface="Arial" panose="020B0604020202020204" pitchFamily="34" charset="0"/>
              <a:buChar char="•"/>
              <a:defRPr sz="1000" b="0" i="0" spc="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Body Copy</a:t>
            </a:r>
          </a:p>
        </p:txBody>
      </p:sp>
      <p:sp>
        <p:nvSpPr>
          <p:cNvPr id="30" name="Text Placeholder 9">
            <a:extLst>
              <a:ext uri="{FF2B5EF4-FFF2-40B4-BE49-F238E27FC236}">
                <a16:creationId xmlns:a16="http://schemas.microsoft.com/office/drawing/2014/main" id="{FC5F0440-A7C1-7F40-BC87-44CB004F3542}"/>
              </a:ext>
            </a:extLst>
          </p:cNvPr>
          <p:cNvSpPr>
            <a:spLocks noGrp="1"/>
          </p:cNvSpPr>
          <p:nvPr>
            <p:ph type="body" sz="quarter" idx="21" hasCustomPrompt="1"/>
          </p:nvPr>
        </p:nvSpPr>
        <p:spPr>
          <a:xfrm>
            <a:off x="6237768" y="1955451"/>
            <a:ext cx="4991589" cy="3372946"/>
          </a:xfrm>
        </p:spPr>
        <p:txBody>
          <a:bodyPr anchor="t"/>
          <a:lstStyle>
            <a:lvl1pPr marL="171450" indent="-171450" algn="l">
              <a:lnSpc>
                <a:spcPct val="110000"/>
              </a:lnSpc>
              <a:spcBef>
                <a:spcPts val="0"/>
              </a:spcBef>
              <a:buFont typeface="Arial" panose="020B0604020202020204" pitchFamily="34" charset="0"/>
              <a:buChar char="•"/>
              <a:defRPr sz="1000" b="0" i="0" spc="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Body Copy</a:t>
            </a:r>
          </a:p>
        </p:txBody>
      </p:sp>
    </p:spTree>
    <p:extLst>
      <p:ext uri="{BB962C8B-B14F-4D97-AF65-F5344CB8AC3E}">
        <p14:creationId xmlns:p14="http://schemas.microsoft.com/office/powerpoint/2010/main" val="1023759283"/>
      </p:ext>
    </p:extLst>
  </p:cSld>
  <p:clrMapOvr>
    <a:masterClrMapping/>
  </p:clrMapOvr>
  <p:transition spd="med"/>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Content Slide 2 Column (4)">
    <p:bg>
      <p:bgPr>
        <a:solidFill>
          <a:srgbClr val="808080"/>
        </a:solidFill>
        <a:effectLst/>
      </p:bgPr>
    </p:bg>
    <p:spTree>
      <p:nvGrpSpPr>
        <p:cNvPr id="1" name=""/>
        <p:cNvGrpSpPr/>
        <p:nvPr/>
      </p:nvGrpSpPr>
      <p:grpSpPr>
        <a:xfrm>
          <a:off x="0" y="0"/>
          <a:ext cx="0" cy="0"/>
          <a:chOff x="0" y="0"/>
          <a:chExt cx="0" cy="0"/>
        </a:xfrm>
      </p:grpSpPr>
      <p:sp>
        <p:nvSpPr>
          <p:cNvPr id="24" name="Text Placeholder 9">
            <a:extLst>
              <a:ext uri="{FF2B5EF4-FFF2-40B4-BE49-F238E27FC236}">
                <a16:creationId xmlns:a16="http://schemas.microsoft.com/office/drawing/2014/main" id="{4AC6E024-C6DF-514A-91C4-EC644F6B6A32}"/>
              </a:ext>
            </a:extLst>
          </p:cNvPr>
          <p:cNvSpPr>
            <a:spLocks noGrp="1"/>
          </p:cNvSpPr>
          <p:nvPr>
            <p:ph type="body" sz="quarter" idx="12" hasCustomPrompt="1"/>
          </p:nvPr>
        </p:nvSpPr>
        <p:spPr>
          <a:xfrm>
            <a:off x="962644" y="1639401"/>
            <a:ext cx="4870063" cy="215901"/>
          </a:xfrm>
        </p:spPr>
        <p:txBody>
          <a:bodyPr anchor="ctr"/>
          <a:lstStyle>
            <a:lvl1pPr algn="l">
              <a:lnSpc>
                <a:spcPct val="80000"/>
              </a:lnSpc>
              <a:spcBef>
                <a:spcPts val="0"/>
              </a:spcBef>
              <a:defRPr sz="1200" b="1" i="1" spc="0" baseline="0">
                <a:solidFill>
                  <a:srgbClr val="E3E48C"/>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TITLE HERE</a:t>
            </a:r>
          </a:p>
        </p:txBody>
      </p:sp>
      <p:sp>
        <p:nvSpPr>
          <p:cNvPr id="25" name="Text Placeholder 9">
            <a:extLst>
              <a:ext uri="{FF2B5EF4-FFF2-40B4-BE49-F238E27FC236}">
                <a16:creationId xmlns:a16="http://schemas.microsoft.com/office/drawing/2014/main" id="{0B23CD98-0F03-9A4E-BB6A-3A9E4BA96601}"/>
              </a:ext>
            </a:extLst>
          </p:cNvPr>
          <p:cNvSpPr>
            <a:spLocks noGrp="1"/>
          </p:cNvSpPr>
          <p:nvPr>
            <p:ph type="body" sz="quarter" idx="11" hasCustomPrompt="1"/>
          </p:nvPr>
        </p:nvSpPr>
        <p:spPr>
          <a:xfrm>
            <a:off x="962644" y="324632"/>
            <a:ext cx="5133356" cy="979487"/>
          </a:xfrm>
        </p:spPr>
        <p:txBody>
          <a:bodyPr anchor="b"/>
          <a:lstStyle>
            <a:lvl1pPr algn="l">
              <a:lnSpc>
                <a:spcPct val="80000"/>
              </a:lnSpc>
              <a:spcBef>
                <a:spcPts val="0"/>
              </a:spcBef>
              <a:defRPr sz="3200" b="0" i="0" spc="0"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Title Here</a:t>
            </a:r>
          </a:p>
        </p:txBody>
      </p:sp>
      <p:sp>
        <p:nvSpPr>
          <p:cNvPr id="29" name="Text Placeholder 9">
            <a:extLst>
              <a:ext uri="{FF2B5EF4-FFF2-40B4-BE49-F238E27FC236}">
                <a16:creationId xmlns:a16="http://schemas.microsoft.com/office/drawing/2014/main" id="{3F96A735-3263-8545-8D3F-67EC9A9C62A4}"/>
              </a:ext>
            </a:extLst>
          </p:cNvPr>
          <p:cNvSpPr>
            <a:spLocks noGrp="1"/>
          </p:cNvSpPr>
          <p:nvPr>
            <p:ph type="body" sz="quarter" idx="20" hasCustomPrompt="1"/>
          </p:nvPr>
        </p:nvSpPr>
        <p:spPr>
          <a:xfrm>
            <a:off x="962644" y="1955451"/>
            <a:ext cx="4991589" cy="3372946"/>
          </a:xfrm>
        </p:spPr>
        <p:txBody>
          <a:bodyPr anchor="t"/>
          <a:lstStyle>
            <a:lvl1pPr marL="171450" indent="-171450" algn="l">
              <a:lnSpc>
                <a:spcPct val="110000"/>
              </a:lnSpc>
              <a:spcBef>
                <a:spcPts val="0"/>
              </a:spcBef>
              <a:buFont typeface="Arial" panose="020B0604020202020204" pitchFamily="34" charset="0"/>
              <a:buChar char="•"/>
              <a:defRPr sz="1000" b="0" i="0" spc="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Body Copy</a:t>
            </a:r>
          </a:p>
        </p:txBody>
      </p:sp>
      <p:sp>
        <p:nvSpPr>
          <p:cNvPr id="30" name="Text Placeholder 9">
            <a:extLst>
              <a:ext uri="{FF2B5EF4-FFF2-40B4-BE49-F238E27FC236}">
                <a16:creationId xmlns:a16="http://schemas.microsoft.com/office/drawing/2014/main" id="{FC5F0440-A7C1-7F40-BC87-44CB004F3542}"/>
              </a:ext>
            </a:extLst>
          </p:cNvPr>
          <p:cNvSpPr>
            <a:spLocks noGrp="1"/>
          </p:cNvSpPr>
          <p:nvPr>
            <p:ph type="body" sz="quarter" idx="21" hasCustomPrompt="1"/>
          </p:nvPr>
        </p:nvSpPr>
        <p:spPr>
          <a:xfrm>
            <a:off x="6237768" y="1955451"/>
            <a:ext cx="4991589" cy="3372946"/>
          </a:xfrm>
        </p:spPr>
        <p:txBody>
          <a:bodyPr anchor="t"/>
          <a:lstStyle>
            <a:lvl1pPr marL="171450" indent="-171450" algn="l">
              <a:lnSpc>
                <a:spcPct val="110000"/>
              </a:lnSpc>
              <a:spcBef>
                <a:spcPts val="0"/>
              </a:spcBef>
              <a:buFont typeface="Arial" panose="020B0604020202020204" pitchFamily="34" charset="0"/>
              <a:buChar char="•"/>
              <a:defRPr sz="1000" b="0" i="0" spc="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Body Copy</a:t>
            </a:r>
          </a:p>
        </p:txBody>
      </p:sp>
    </p:spTree>
    <p:extLst>
      <p:ext uri="{BB962C8B-B14F-4D97-AF65-F5344CB8AC3E}">
        <p14:creationId xmlns:p14="http://schemas.microsoft.com/office/powerpoint/2010/main" val="1733231225"/>
      </p:ext>
    </p:extLst>
  </p:cSld>
  <p:clrMapOvr>
    <a:masterClrMapping/>
  </p:clrMapOvr>
  <p:transition spd="med"/>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2_Content Slide 2 Column (4)">
    <p:bg>
      <p:bgPr>
        <a:solidFill>
          <a:srgbClr val="9DD4D0"/>
        </a:solidFill>
        <a:effectLst/>
      </p:bgPr>
    </p:bg>
    <p:spTree>
      <p:nvGrpSpPr>
        <p:cNvPr id="1" name=""/>
        <p:cNvGrpSpPr/>
        <p:nvPr/>
      </p:nvGrpSpPr>
      <p:grpSpPr>
        <a:xfrm>
          <a:off x="0" y="0"/>
          <a:ext cx="0" cy="0"/>
          <a:chOff x="0" y="0"/>
          <a:chExt cx="0" cy="0"/>
        </a:xfrm>
      </p:grpSpPr>
      <p:sp>
        <p:nvSpPr>
          <p:cNvPr id="24" name="Text Placeholder 9">
            <a:extLst>
              <a:ext uri="{FF2B5EF4-FFF2-40B4-BE49-F238E27FC236}">
                <a16:creationId xmlns:a16="http://schemas.microsoft.com/office/drawing/2014/main" id="{4AC6E024-C6DF-514A-91C4-EC644F6B6A32}"/>
              </a:ext>
            </a:extLst>
          </p:cNvPr>
          <p:cNvSpPr>
            <a:spLocks noGrp="1"/>
          </p:cNvSpPr>
          <p:nvPr>
            <p:ph type="body" sz="quarter" idx="12" hasCustomPrompt="1"/>
          </p:nvPr>
        </p:nvSpPr>
        <p:spPr>
          <a:xfrm>
            <a:off x="962644" y="1639401"/>
            <a:ext cx="4870063" cy="215901"/>
          </a:xfrm>
        </p:spPr>
        <p:txBody>
          <a:bodyPr anchor="ctr"/>
          <a:lstStyle>
            <a:lvl1pPr algn="l">
              <a:lnSpc>
                <a:spcPct val="80000"/>
              </a:lnSpc>
              <a:spcBef>
                <a:spcPts val="0"/>
              </a:spcBef>
              <a:defRPr sz="1200" b="1" i="1" spc="0" baseline="0">
                <a:solidFill>
                  <a:schemeClr val="tx1">
                    <a:lumMod val="65000"/>
                    <a:lumOff val="35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TITLE HERE</a:t>
            </a:r>
          </a:p>
        </p:txBody>
      </p:sp>
      <p:sp>
        <p:nvSpPr>
          <p:cNvPr id="25" name="Text Placeholder 9">
            <a:extLst>
              <a:ext uri="{FF2B5EF4-FFF2-40B4-BE49-F238E27FC236}">
                <a16:creationId xmlns:a16="http://schemas.microsoft.com/office/drawing/2014/main" id="{0B23CD98-0F03-9A4E-BB6A-3A9E4BA96601}"/>
              </a:ext>
            </a:extLst>
          </p:cNvPr>
          <p:cNvSpPr>
            <a:spLocks noGrp="1"/>
          </p:cNvSpPr>
          <p:nvPr>
            <p:ph type="body" sz="quarter" idx="11" hasCustomPrompt="1"/>
          </p:nvPr>
        </p:nvSpPr>
        <p:spPr>
          <a:xfrm>
            <a:off x="962644" y="324632"/>
            <a:ext cx="5133356" cy="979487"/>
          </a:xfrm>
        </p:spPr>
        <p:txBody>
          <a:bodyPr anchor="b"/>
          <a:lstStyle>
            <a:lvl1pPr algn="l">
              <a:lnSpc>
                <a:spcPct val="80000"/>
              </a:lnSpc>
              <a:spcBef>
                <a:spcPts val="0"/>
              </a:spcBef>
              <a:defRPr sz="3200" b="0" i="0" spc="0" baseline="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Title Here</a:t>
            </a:r>
          </a:p>
        </p:txBody>
      </p:sp>
      <p:sp>
        <p:nvSpPr>
          <p:cNvPr id="29" name="Text Placeholder 9">
            <a:extLst>
              <a:ext uri="{FF2B5EF4-FFF2-40B4-BE49-F238E27FC236}">
                <a16:creationId xmlns:a16="http://schemas.microsoft.com/office/drawing/2014/main" id="{3F96A735-3263-8545-8D3F-67EC9A9C62A4}"/>
              </a:ext>
            </a:extLst>
          </p:cNvPr>
          <p:cNvSpPr>
            <a:spLocks noGrp="1"/>
          </p:cNvSpPr>
          <p:nvPr>
            <p:ph type="body" sz="quarter" idx="20" hasCustomPrompt="1"/>
          </p:nvPr>
        </p:nvSpPr>
        <p:spPr>
          <a:xfrm>
            <a:off x="962644" y="1955451"/>
            <a:ext cx="4991589" cy="3372946"/>
          </a:xfrm>
        </p:spPr>
        <p:txBody>
          <a:bodyPr anchor="t"/>
          <a:lstStyle>
            <a:lvl1pPr marL="171450" indent="-171450" algn="l">
              <a:lnSpc>
                <a:spcPct val="110000"/>
              </a:lnSpc>
              <a:spcBef>
                <a:spcPts val="0"/>
              </a:spcBef>
              <a:buFont typeface="Arial" panose="020B0604020202020204" pitchFamily="34" charset="0"/>
              <a:buChar char="•"/>
              <a:defRPr sz="1000" b="0" i="0" spc="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Body Copy</a:t>
            </a:r>
          </a:p>
        </p:txBody>
      </p:sp>
      <p:sp>
        <p:nvSpPr>
          <p:cNvPr id="30" name="Text Placeholder 9">
            <a:extLst>
              <a:ext uri="{FF2B5EF4-FFF2-40B4-BE49-F238E27FC236}">
                <a16:creationId xmlns:a16="http://schemas.microsoft.com/office/drawing/2014/main" id="{FC5F0440-A7C1-7F40-BC87-44CB004F3542}"/>
              </a:ext>
            </a:extLst>
          </p:cNvPr>
          <p:cNvSpPr>
            <a:spLocks noGrp="1"/>
          </p:cNvSpPr>
          <p:nvPr>
            <p:ph type="body" sz="quarter" idx="21" hasCustomPrompt="1"/>
          </p:nvPr>
        </p:nvSpPr>
        <p:spPr>
          <a:xfrm>
            <a:off x="6237768" y="1955451"/>
            <a:ext cx="4991589" cy="3372946"/>
          </a:xfrm>
        </p:spPr>
        <p:txBody>
          <a:bodyPr anchor="t"/>
          <a:lstStyle>
            <a:lvl1pPr marL="171450" indent="-171450" algn="l">
              <a:lnSpc>
                <a:spcPct val="110000"/>
              </a:lnSpc>
              <a:spcBef>
                <a:spcPts val="0"/>
              </a:spcBef>
              <a:buFont typeface="Arial" panose="020B0604020202020204" pitchFamily="34" charset="0"/>
              <a:buChar char="•"/>
              <a:defRPr sz="1000" b="0" i="0" spc="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Body Copy</a:t>
            </a:r>
          </a:p>
        </p:txBody>
      </p:sp>
    </p:spTree>
    <p:extLst>
      <p:ext uri="{BB962C8B-B14F-4D97-AF65-F5344CB8AC3E}">
        <p14:creationId xmlns:p14="http://schemas.microsoft.com/office/powerpoint/2010/main" val="1141528618"/>
      </p:ext>
    </p:extLst>
  </p:cSld>
  <p:clrMapOvr>
    <a:masterClrMapping/>
  </p:clrMapOvr>
  <p:transition spd="med"/>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1_Content Slide 2 Column (4)">
    <p:bg>
      <p:bgPr>
        <a:solidFill>
          <a:srgbClr val="808080"/>
        </a:solidFill>
        <a:effectLst/>
      </p:bgPr>
    </p:bg>
    <p:spTree>
      <p:nvGrpSpPr>
        <p:cNvPr id="1" name=""/>
        <p:cNvGrpSpPr/>
        <p:nvPr/>
      </p:nvGrpSpPr>
      <p:grpSpPr>
        <a:xfrm>
          <a:off x="0" y="0"/>
          <a:ext cx="0" cy="0"/>
          <a:chOff x="0" y="0"/>
          <a:chExt cx="0" cy="0"/>
        </a:xfrm>
      </p:grpSpPr>
      <p:pic>
        <p:nvPicPr>
          <p:cNvPr id="6" name="Picture 5" descr="A picture containing rose&#10;&#10;Description automatically generated">
            <a:extLst>
              <a:ext uri="{FF2B5EF4-FFF2-40B4-BE49-F238E27FC236}">
                <a16:creationId xmlns:a16="http://schemas.microsoft.com/office/drawing/2014/main" id="{EAA1B7E5-35E2-3044-BC31-89EC22F3189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4" name="Text Placeholder 9">
            <a:extLst>
              <a:ext uri="{FF2B5EF4-FFF2-40B4-BE49-F238E27FC236}">
                <a16:creationId xmlns:a16="http://schemas.microsoft.com/office/drawing/2014/main" id="{4AC6E024-C6DF-514A-91C4-EC644F6B6A32}"/>
              </a:ext>
            </a:extLst>
          </p:cNvPr>
          <p:cNvSpPr>
            <a:spLocks noGrp="1"/>
          </p:cNvSpPr>
          <p:nvPr>
            <p:ph type="body" sz="quarter" idx="12" hasCustomPrompt="1"/>
          </p:nvPr>
        </p:nvSpPr>
        <p:spPr>
          <a:xfrm>
            <a:off x="962644" y="1639401"/>
            <a:ext cx="4870063" cy="215901"/>
          </a:xfrm>
        </p:spPr>
        <p:txBody>
          <a:bodyPr anchor="ctr"/>
          <a:lstStyle>
            <a:lvl1pPr algn="l">
              <a:lnSpc>
                <a:spcPct val="80000"/>
              </a:lnSpc>
              <a:spcBef>
                <a:spcPts val="0"/>
              </a:spcBef>
              <a:defRPr sz="1200" b="1" i="1" spc="0" baseline="0">
                <a:solidFill>
                  <a:srgbClr val="E3E48C"/>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TITLE HERE</a:t>
            </a:r>
          </a:p>
        </p:txBody>
      </p:sp>
      <p:sp>
        <p:nvSpPr>
          <p:cNvPr id="25" name="Text Placeholder 9">
            <a:extLst>
              <a:ext uri="{FF2B5EF4-FFF2-40B4-BE49-F238E27FC236}">
                <a16:creationId xmlns:a16="http://schemas.microsoft.com/office/drawing/2014/main" id="{0B23CD98-0F03-9A4E-BB6A-3A9E4BA96601}"/>
              </a:ext>
            </a:extLst>
          </p:cNvPr>
          <p:cNvSpPr>
            <a:spLocks noGrp="1"/>
          </p:cNvSpPr>
          <p:nvPr>
            <p:ph type="body" sz="quarter" idx="11" hasCustomPrompt="1"/>
          </p:nvPr>
        </p:nvSpPr>
        <p:spPr>
          <a:xfrm>
            <a:off x="962644" y="324632"/>
            <a:ext cx="5133356" cy="979487"/>
          </a:xfrm>
        </p:spPr>
        <p:txBody>
          <a:bodyPr anchor="b"/>
          <a:lstStyle>
            <a:lvl1pPr algn="l">
              <a:lnSpc>
                <a:spcPct val="80000"/>
              </a:lnSpc>
              <a:spcBef>
                <a:spcPts val="0"/>
              </a:spcBef>
              <a:defRPr sz="3200" b="0" i="0" spc="0"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Title Here</a:t>
            </a:r>
          </a:p>
        </p:txBody>
      </p:sp>
      <p:sp>
        <p:nvSpPr>
          <p:cNvPr id="29" name="Text Placeholder 9">
            <a:extLst>
              <a:ext uri="{FF2B5EF4-FFF2-40B4-BE49-F238E27FC236}">
                <a16:creationId xmlns:a16="http://schemas.microsoft.com/office/drawing/2014/main" id="{3F96A735-3263-8545-8D3F-67EC9A9C62A4}"/>
              </a:ext>
            </a:extLst>
          </p:cNvPr>
          <p:cNvSpPr>
            <a:spLocks noGrp="1"/>
          </p:cNvSpPr>
          <p:nvPr>
            <p:ph type="body" sz="quarter" idx="20" hasCustomPrompt="1"/>
          </p:nvPr>
        </p:nvSpPr>
        <p:spPr>
          <a:xfrm>
            <a:off x="962644" y="1955451"/>
            <a:ext cx="4991589" cy="3372946"/>
          </a:xfrm>
        </p:spPr>
        <p:txBody>
          <a:bodyPr anchor="t"/>
          <a:lstStyle>
            <a:lvl1pPr marL="171450" indent="-171450" algn="l">
              <a:lnSpc>
                <a:spcPct val="110000"/>
              </a:lnSpc>
              <a:spcBef>
                <a:spcPts val="0"/>
              </a:spcBef>
              <a:buFont typeface="Arial" panose="020B0604020202020204" pitchFamily="34" charset="0"/>
              <a:buChar char="•"/>
              <a:defRPr sz="1000" b="0" i="0" spc="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Body Copy</a:t>
            </a:r>
          </a:p>
        </p:txBody>
      </p:sp>
      <p:sp>
        <p:nvSpPr>
          <p:cNvPr id="30" name="Text Placeholder 9">
            <a:extLst>
              <a:ext uri="{FF2B5EF4-FFF2-40B4-BE49-F238E27FC236}">
                <a16:creationId xmlns:a16="http://schemas.microsoft.com/office/drawing/2014/main" id="{FC5F0440-A7C1-7F40-BC87-44CB004F3542}"/>
              </a:ext>
            </a:extLst>
          </p:cNvPr>
          <p:cNvSpPr>
            <a:spLocks noGrp="1"/>
          </p:cNvSpPr>
          <p:nvPr>
            <p:ph type="body" sz="quarter" idx="21" hasCustomPrompt="1"/>
          </p:nvPr>
        </p:nvSpPr>
        <p:spPr>
          <a:xfrm>
            <a:off x="6237768" y="1955451"/>
            <a:ext cx="4991589" cy="3372946"/>
          </a:xfrm>
        </p:spPr>
        <p:txBody>
          <a:bodyPr anchor="t"/>
          <a:lstStyle>
            <a:lvl1pPr marL="171450" indent="-171450" algn="l">
              <a:lnSpc>
                <a:spcPct val="110000"/>
              </a:lnSpc>
              <a:spcBef>
                <a:spcPts val="0"/>
              </a:spcBef>
              <a:buFont typeface="Arial" panose="020B0604020202020204" pitchFamily="34" charset="0"/>
              <a:buChar char="•"/>
              <a:defRPr sz="1000" b="0" i="0" spc="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Body Copy</a:t>
            </a:r>
          </a:p>
        </p:txBody>
      </p:sp>
    </p:spTree>
    <p:extLst>
      <p:ext uri="{BB962C8B-B14F-4D97-AF65-F5344CB8AC3E}">
        <p14:creationId xmlns:p14="http://schemas.microsoft.com/office/powerpoint/2010/main" val="999555987"/>
      </p:ext>
    </p:extLst>
  </p:cSld>
  <p:clrMapOvr>
    <a:masterClrMapping/>
  </p:clrMapOvr>
  <p:transition spd="med"/>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Content Slide 3 Column (1)">
    <p:bg>
      <p:bgPr>
        <a:solidFill>
          <a:schemeClr val="bg1"/>
        </a:solidFill>
        <a:effectLst/>
      </p:bgPr>
    </p:bg>
    <p:spTree>
      <p:nvGrpSpPr>
        <p:cNvPr id="1" name=""/>
        <p:cNvGrpSpPr/>
        <p:nvPr/>
      </p:nvGrpSpPr>
      <p:grpSpPr>
        <a:xfrm>
          <a:off x="0" y="0"/>
          <a:ext cx="0" cy="0"/>
          <a:chOff x="0" y="0"/>
          <a:chExt cx="0" cy="0"/>
        </a:xfrm>
      </p:grpSpPr>
      <p:sp>
        <p:nvSpPr>
          <p:cNvPr id="24" name="Text Placeholder 9">
            <a:extLst>
              <a:ext uri="{FF2B5EF4-FFF2-40B4-BE49-F238E27FC236}">
                <a16:creationId xmlns:a16="http://schemas.microsoft.com/office/drawing/2014/main" id="{4AC6E024-C6DF-514A-91C4-EC644F6B6A32}"/>
              </a:ext>
            </a:extLst>
          </p:cNvPr>
          <p:cNvSpPr>
            <a:spLocks noGrp="1"/>
          </p:cNvSpPr>
          <p:nvPr>
            <p:ph type="body" sz="quarter" idx="12" hasCustomPrompt="1"/>
          </p:nvPr>
        </p:nvSpPr>
        <p:spPr>
          <a:xfrm>
            <a:off x="749993" y="1639401"/>
            <a:ext cx="4870063" cy="215901"/>
          </a:xfrm>
        </p:spPr>
        <p:txBody>
          <a:bodyPr anchor="ctr"/>
          <a:lstStyle>
            <a:lvl1pPr algn="l">
              <a:lnSpc>
                <a:spcPct val="80000"/>
              </a:lnSpc>
              <a:spcBef>
                <a:spcPts val="0"/>
              </a:spcBef>
              <a:defRPr sz="1200" b="1" i="1" spc="0" baseline="0">
                <a:solidFill>
                  <a:srgbClr val="70C2B5"/>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TITLE HERE</a:t>
            </a:r>
          </a:p>
        </p:txBody>
      </p:sp>
      <p:sp>
        <p:nvSpPr>
          <p:cNvPr id="25" name="Text Placeholder 9">
            <a:extLst>
              <a:ext uri="{FF2B5EF4-FFF2-40B4-BE49-F238E27FC236}">
                <a16:creationId xmlns:a16="http://schemas.microsoft.com/office/drawing/2014/main" id="{0B23CD98-0F03-9A4E-BB6A-3A9E4BA96601}"/>
              </a:ext>
            </a:extLst>
          </p:cNvPr>
          <p:cNvSpPr>
            <a:spLocks noGrp="1"/>
          </p:cNvSpPr>
          <p:nvPr>
            <p:ph type="body" sz="quarter" idx="11" hasCustomPrompt="1"/>
          </p:nvPr>
        </p:nvSpPr>
        <p:spPr>
          <a:xfrm>
            <a:off x="749992" y="324632"/>
            <a:ext cx="5346007" cy="979487"/>
          </a:xfrm>
        </p:spPr>
        <p:txBody>
          <a:bodyPr anchor="b"/>
          <a:lstStyle>
            <a:lvl1pPr algn="l">
              <a:lnSpc>
                <a:spcPct val="80000"/>
              </a:lnSpc>
              <a:spcBef>
                <a:spcPts val="0"/>
              </a:spcBef>
              <a:defRPr sz="3200" b="0" i="0" spc="0" baseline="0">
                <a:solidFill>
                  <a:srgbClr val="1F4E58"/>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Title Here</a:t>
            </a:r>
          </a:p>
        </p:txBody>
      </p:sp>
      <p:sp>
        <p:nvSpPr>
          <p:cNvPr id="29" name="Text Placeholder 9">
            <a:extLst>
              <a:ext uri="{FF2B5EF4-FFF2-40B4-BE49-F238E27FC236}">
                <a16:creationId xmlns:a16="http://schemas.microsoft.com/office/drawing/2014/main" id="{3F96A735-3263-8545-8D3F-67EC9A9C62A4}"/>
              </a:ext>
            </a:extLst>
          </p:cNvPr>
          <p:cNvSpPr>
            <a:spLocks noGrp="1"/>
          </p:cNvSpPr>
          <p:nvPr>
            <p:ph type="body" sz="quarter" idx="20" hasCustomPrompt="1"/>
          </p:nvPr>
        </p:nvSpPr>
        <p:spPr>
          <a:xfrm>
            <a:off x="749994" y="1955450"/>
            <a:ext cx="3269114" cy="4211433"/>
          </a:xfrm>
        </p:spPr>
        <p:txBody>
          <a:bodyPr anchor="t"/>
          <a:lstStyle>
            <a:lvl1pPr marL="171450" indent="-171450" algn="l">
              <a:lnSpc>
                <a:spcPct val="110000"/>
              </a:lnSpc>
              <a:spcBef>
                <a:spcPts val="0"/>
              </a:spcBef>
              <a:buFont typeface="Arial" panose="020B0604020202020204" pitchFamily="34" charset="0"/>
              <a:buChar char="•"/>
              <a:defRPr sz="1000" b="0" i="0" spc="0" baseline="0">
                <a:solidFill>
                  <a:srgbClr val="1F4E58"/>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Body Copy</a:t>
            </a:r>
          </a:p>
        </p:txBody>
      </p:sp>
      <p:sp>
        <p:nvSpPr>
          <p:cNvPr id="7" name="Text Placeholder 9">
            <a:extLst>
              <a:ext uri="{FF2B5EF4-FFF2-40B4-BE49-F238E27FC236}">
                <a16:creationId xmlns:a16="http://schemas.microsoft.com/office/drawing/2014/main" id="{5AC68A03-83A1-394C-B0D1-C124319473D3}"/>
              </a:ext>
            </a:extLst>
          </p:cNvPr>
          <p:cNvSpPr>
            <a:spLocks noGrp="1"/>
          </p:cNvSpPr>
          <p:nvPr>
            <p:ph type="body" sz="quarter" idx="21" hasCustomPrompt="1"/>
          </p:nvPr>
        </p:nvSpPr>
        <p:spPr>
          <a:xfrm>
            <a:off x="4461100" y="1955450"/>
            <a:ext cx="3269114" cy="4211433"/>
          </a:xfrm>
        </p:spPr>
        <p:txBody>
          <a:bodyPr anchor="t"/>
          <a:lstStyle>
            <a:lvl1pPr marL="171450" indent="-171450" algn="l">
              <a:lnSpc>
                <a:spcPct val="110000"/>
              </a:lnSpc>
              <a:spcBef>
                <a:spcPts val="0"/>
              </a:spcBef>
              <a:buFont typeface="Arial" panose="020B0604020202020204" pitchFamily="34" charset="0"/>
              <a:buChar char="•"/>
              <a:defRPr sz="1000" b="0" i="0" spc="0" baseline="0">
                <a:solidFill>
                  <a:srgbClr val="1F4E58"/>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Body Copy</a:t>
            </a:r>
          </a:p>
        </p:txBody>
      </p:sp>
      <p:sp>
        <p:nvSpPr>
          <p:cNvPr id="8" name="Text Placeholder 9">
            <a:extLst>
              <a:ext uri="{FF2B5EF4-FFF2-40B4-BE49-F238E27FC236}">
                <a16:creationId xmlns:a16="http://schemas.microsoft.com/office/drawing/2014/main" id="{C0646333-DC26-D34A-8CF9-1A60595764E0}"/>
              </a:ext>
            </a:extLst>
          </p:cNvPr>
          <p:cNvSpPr>
            <a:spLocks noGrp="1"/>
          </p:cNvSpPr>
          <p:nvPr>
            <p:ph type="body" sz="quarter" idx="22" hasCustomPrompt="1"/>
          </p:nvPr>
        </p:nvSpPr>
        <p:spPr>
          <a:xfrm>
            <a:off x="8172206" y="1955450"/>
            <a:ext cx="3269114" cy="4211433"/>
          </a:xfrm>
        </p:spPr>
        <p:txBody>
          <a:bodyPr anchor="t"/>
          <a:lstStyle>
            <a:lvl1pPr marL="171450" indent="-171450" algn="l">
              <a:lnSpc>
                <a:spcPct val="110000"/>
              </a:lnSpc>
              <a:spcBef>
                <a:spcPts val="0"/>
              </a:spcBef>
              <a:buFont typeface="Arial" panose="020B0604020202020204" pitchFamily="34" charset="0"/>
              <a:buChar char="•"/>
              <a:defRPr sz="1000" b="0" i="0" spc="0" baseline="0">
                <a:solidFill>
                  <a:srgbClr val="1F4E58"/>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Body Copy</a:t>
            </a:r>
          </a:p>
        </p:txBody>
      </p:sp>
    </p:spTree>
    <p:extLst>
      <p:ext uri="{BB962C8B-B14F-4D97-AF65-F5344CB8AC3E}">
        <p14:creationId xmlns:p14="http://schemas.microsoft.com/office/powerpoint/2010/main" val="615554789"/>
      </p:ext>
    </p:extLst>
  </p:cSld>
  <p:clrMapOvr>
    <a:masterClrMapping/>
  </p:clrMapOvr>
  <p:transition spd="med"/>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Content Slide 3 Column (3)">
    <p:bg>
      <p:bgPr>
        <a:solidFill>
          <a:srgbClr val="808080"/>
        </a:solidFill>
        <a:effectLst/>
      </p:bgPr>
    </p:bg>
    <p:spTree>
      <p:nvGrpSpPr>
        <p:cNvPr id="1" name=""/>
        <p:cNvGrpSpPr/>
        <p:nvPr/>
      </p:nvGrpSpPr>
      <p:grpSpPr>
        <a:xfrm>
          <a:off x="0" y="0"/>
          <a:ext cx="0" cy="0"/>
          <a:chOff x="0" y="0"/>
          <a:chExt cx="0" cy="0"/>
        </a:xfrm>
      </p:grpSpPr>
      <p:sp>
        <p:nvSpPr>
          <p:cNvPr id="24" name="Text Placeholder 9">
            <a:extLst>
              <a:ext uri="{FF2B5EF4-FFF2-40B4-BE49-F238E27FC236}">
                <a16:creationId xmlns:a16="http://schemas.microsoft.com/office/drawing/2014/main" id="{4AC6E024-C6DF-514A-91C4-EC644F6B6A32}"/>
              </a:ext>
            </a:extLst>
          </p:cNvPr>
          <p:cNvSpPr>
            <a:spLocks noGrp="1"/>
          </p:cNvSpPr>
          <p:nvPr>
            <p:ph type="body" sz="quarter" idx="12" hasCustomPrompt="1"/>
          </p:nvPr>
        </p:nvSpPr>
        <p:spPr>
          <a:xfrm>
            <a:off x="749993" y="1639401"/>
            <a:ext cx="4870063" cy="215901"/>
          </a:xfrm>
        </p:spPr>
        <p:txBody>
          <a:bodyPr anchor="ctr"/>
          <a:lstStyle>
            <a:lvl1pPr algn="l">
              <a:lnSpc>
                <a:spcPct val="80000"/>
              </a:lnSpc>
              <a:spcBef>
                <a:spcPts val="0"/>
              </a:spcBef>
              <a:defRPr sz="1200" b="1" i="1" spc="0" baseline="0">
                <a:solidFill>
                  <a:srgbClr val="E3E48C"/>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TITLE HERE</a:t>
            </a:r>
          </a:p>
        </p:txBody>
      </p:sp>
      <p:sp>
        <p:nvSpPr>
          <p:cNvPr id="25" name="Text Placeholder 9">
            <a:extLst>
              <a:ext uri="{FF2B5EF4-FFF2-40B4-BE49-F238E27FC236}">
                <a16:creationId xmlns:a16="http://schemas.microsoft.com/office/drawing/2014/main" id="{0B23CD98-0F03-9A4E-BB6A-3A9E4BA96601}"/>
              </a:ext>
            </a:extLst>
          </p:cNvPr>
          <p:cNvSpPr>
            <a:spLocks noGrp="1"/>
          </p:cNvSpPr>
          <p:nvPr>
            <p:ph type="body" sz="quarter" idx="11" hasCustomPrompt="1"/>
          </p:nvPr>
        </p:nvSpPr>
        <p:spPr>
          <a:xfrm>
            <a:off x="749992" y="324632"/>
            <a:ext cx="5346007" cy="979487"/>
          </a:xfrm>
        </p:spPr>
        <p:txBody>
          <a:bodyPr anchor="b"/>
          <a:lstStyle>
            <a:lvl1pPr algn="l">
              <a:lnSpc>
                <a:spcPct val="80000"/>
              </a:lnSpc>
              <a:spcBef>
                <a:spcPts val="0"/>
              </a:spcBef>
              <a:defRPr sz="3200" b="0" i="0" spc="0" baseline="0">
                <a:solidFill>
                  <a:srgbClr val="DEEFE9"/>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Title Here</a:t>
            </a:r>
          </a:p>
        </p:txBody>
      </p:sp>
      <p:sp>
        <p:nvSpPr>
          <p:cNvPr id="29" name="Text Placeholder 9">
            <a:extLst>
              <a:ext uri="{FF2B5EF4-FFF2-40B4-BE49-F238E27FC236}">
                <a16:creationId xmlns:a16="http://schemas.microsoft.com/office/drawing/2014/main" id="{3F96A735-3263-8545-8D3F-67EC9A9C62A4}"/>
              </a:ext>
            </a:extLst>
          </p:cNvPr>
          <p:cNvSpPr>
            <a:spLocks noGrp="1"/>
          </p:cNvSpPr>
          <p:nvPr>
            <p:ph type="body" sz="quarter" idx="20" hasCustomPrompt="1"/>
          </p:nvPr>
        </p:nvSpPr>
        <p:spPr>
          <a:xfrm>
            <a:off x="749994" y="1955450"/>
            <a:ext cx="3269114" cy="4211433"/>
          </a:xfrm>
        </p:spPr>
        <p:txBody>
          <a:bodyPr anchor="t"/>
          <a:lstStyle>
            <a:lvl1pPr marL="171450" indent="-171450" algn="l">
              <a:lnSpc>
                <a:spcPct val="110000"/>
              </a:lnSpc>
              <a:spcBef>
                <a:spcPts val="0"/>
              </a:spcBef>
              <a:buFont typeface="Arial" panose="020B0604020202020204" pitchFamily="34" charset="0"/>
              <a:buChar char="•"/>
              <a:defRPr sz="1000" b="0" i="0" spc="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Body Copy</a:t>
            </a:r>
          </a:p>
        </p:txBody>
      </p:sp>
      <p:sp>
        <p:nvSpPr>
          <p:cNvPr id="7" name="Text Placeholder 9">
            <a:extLst>
              <a:ext uri="{FF2B5EF4-FFF2-40B4-BE49-F238E27FC236}">
                <a16:creationId xmlns:a16="http://schemas.microsoft.com/office/drawing/2014/main" id="{5AC68A03-83A1-394C-B0D1-C124319473D3}"/>
              </a:ext>
            </a:extLst>
          </p:cNvPr>
          <p:cNvSpPr>
            <a:spLocks noGrp="1"/>
          </p:cNvSpPr>
          <p:nvPr>
            <p:ph type="body" sz="quarter" idx="21" hasCustomPrompt="1"/>
          </p:nvPr>
        </p:nvSpPr>
        <p:spPr>
          <a:xfrm>
            <a:off x="4461100" y="1955450"/>
            <a:ext cx="3269114" cy="4211433"/>
          </a:xfrm>
        </p:spPr>
        <p:txBody>
          <a:bodyPr anchor="t"/>
          <a:lstStyle>
            <a:lvl1pPr marL="171450" indent="-171450" algn="l">
              <a:lnSpc>
                <a:spcPct val="110000"/>
              </a:lnSpc>
              <a:spcBef>
                <a:spcPts val="0"/>
              </a:spcBef>
              <a:buFont typeface="Arial" panose="020B0604020202020204" pitchFamily="34" charset="0"/>
              <a:buChar char="•"/>
              <a:defRPr sz="1000" b="0" i="0" spc="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Body Copy</a:t>
            </a:r>
          </a:p>
        </p:txBody>
      </p:sp>
      <p:sp>
        <p:nvSpPr>
          <p:cNvPr id="8" name="Text Placeholder 9">
            <a:extLst>
              <a:ext uri="{FF2B5EF4-FFF2-40B4-BE49-F238E27FC236}">
                <a16:creationId xmlns:a16="http://schemas.microsoft.com/office/drawing/2014/main" id="{C0646333-DC26-D34A-8CF9-1A60595764E0}"/>
              </a:ext>
            </a:extLst>
          </p:cNvPr>
          <p:cNvSpPr>
            <a:spLocks noGrp="1"/>
          </p:cNvSpPr>
          <p:nvPr>
            <p:ph type="body" sz="quarter" idx="22" hasCustomPrompt="1"/>
          </p:nvPr>
        </p:nvSpPr>
        <p:spPr>
          <a:xfrm>
            <a:off x="8172206" y="1955450"/>
            <a:ext cx="3269114" cy="4211433"/>
          </a:xfrm>
        </p:spPr>
        <p:txBody>
          <a:bodyPr anchor="t"/>
          <a:lstStyle>
            <a:lvl1pPr marL="171450" indent="-171450" algn="l">
              <a:lnSpc>
                <a:spcPct val="110000"/>
              </a:lnSpc>
              <a:spcBef>
                <a:spcPts val="0"/>
              </a:spcBef>
              <a:buFont typeface="Arial" panose="020B0604020202020204" pitchFamily="34" charset="0"/>
              <a:buChar char="•"/>
              <a:defRPr sz="1000" b="0" i="0" spc="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Body Copy</a:t>
            </a:r>
          </a:p>
        </p:txBody>
      </p:sp>
    </p:spTree>
    <p:extLst>
      <p:ext uri="{BB962C8B-B14F-4D97-AF65-F5344CB8AC3E}">
        <p14:creationId xmlns:p14="http://schemas.microsoft.com/office/powerpoint/2010/main" val="3251355367"/>
      </p:ext>
    </p:extLst>
  </p:cSld>
  <p:clrMapOvr>
    <a:masterClrMapping/>
  </p:clrMapOvr>
  <p:transition spd="med"/>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_Content Slide 3 Column (3)">
    <p:bg>
      <p:bgPr>
        <a:solidFill>
          <a:srgbClr val="808080"/>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D6BA4C2-263B-444C-8311-952807219A8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4" name="Text Placeholder 9">
            <a:extLst>
              <a:ext uri="{FF2B5EF4-FFF2-40B4-BE49-F238E27FC236}">
                <a16:creationId xmlns:a16="http://schemas.microsoft.com/office/drawing/2014/main" id="{4AC6E024-C6DF-514A-91C4-EC644F6B6A32}"/>
              </a:ext>
            </a:extLst>
          </p:cNvPr>
          <p:cNvSpPr>
            <a:spLocks noGrp="1"/>
          </p:cNvSpPr>
          <p:nvPr>
            <p:ph type="body" sz="quarter" idx="12" hasCustomPrompt="1"/>
          </p:nvPr>
        </p:nvSpPr>
        <p:spPr>
          <a:xfrm>
            <a:off x="749993" y="1639401"/>
            <a:ext cx="4870063" cy="215901"/>
          </a:xfrm>
        </p:spPr>
        <p:txBody>
          <a:bodyPr anchor="ctr"/>
          <a:lstStyle>
            <a:lvl1pPr algn="l">
              <a:lnSpc>
                <a:spcPct val="80000"/>
              </a:lnSpc>
              <a:spcBef>
                <a:spcPts val="0"/>
              </a:spcBef>
              <a:defRPr sz="1200" b="1" i="1" spc="0" baseline="0">
                <a:solidFill>
                  <a:srgbClr val="E3E48C"/>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TITLE HERE</a:t>
            </a:r>
          </a:p>
        </p:txBody>
      </p:sp>
      <p:sp>
        <p:nvSpPr>
          <p:cNvPr id="25" name="Text Placeholder 9">
            <a:extLst>
              <a:ext uri="{FF2B5EF4-FFF2-40B4-BE49-F238E27FC236}">
                <a16:creationId xmlns:a16="http://schemas.microsoft.com/office/drawing/2014/main" id="{0B23CD98-0F03-9A4E-BB6A-3A9E4BA96601}"/>
              </a:ext>
            </a:extLst>
          </p:cNvPr>
          <p:cNvSpPr>
            <a:spLocks noGrp="1"/>
          </p:cNvSpPr>
          <p:nvPr>
            <p:ph type="body" sz="quarter" idx="11" hasCustomPrompt="1"/>
          </p:nvPr>
        </p:nvSpPr>
        <p:spPr>
          <a:xfrm>
            <a:off x="749992" y="324632"/>
            <a:ext cx="5346007" cy="979487"/>
          </a:xfrm>
        </p:spPr>
        <p:txBody>
          <a:bodyPr anchor="b"/>
          <a:lstStyle>
            <a:lvl1pPr algn="l">
              <a:lnSpc>
                <a:spcPct val="80000"/>
              </a:lnSpc>
              <a:spcBef>
                <a:spcPts val="0"/>
              </a:spcBef>
              <a:defRPr sz="3200" b="0" i="0" spc="0" baseline="0">
                <a:solidFill>
                  <a:srgbClr val="DEEFE9"/>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Title Here</a:t>
            </a:r>
          </a:p>
        </p:txBody>
      </p:sp>
      <p:sp>
        <p:nvSpPr>
          <p:cNvPr id="29" name="Text Placeholder 9">
            <a:extLst>
              <a:ext uri="{FF2B5EF4-FFF2-40B4-BE49-F238E27FC236}">
                <a16:creationId xmlns:a16="http://schemas.microsoft.com/office/drawing/2014/main" id="{3F96A735-3263-8545-8D3F-67EC9A9C62A4}"/>
              </a:ext>
            </a:extLst>
          </p:cNvPr>
          <p:cNvSpPr>
            <a:spLocks noGrp="1"/>
          </p:cNvSpPr>
          <p:nvPr>
            <p:ph type="body" sz="quarter" idx="20" hasCustomPrompt="1"/>
          </p:nvPr>
        </p:nvSpPr>
        <p:spPr>
          <a:xfrm>
            <a:off x="749994" y="1955450"/>
            <a:ext cx="3269114" cy="4211433"/>
          </a:xfrm>
        </p:spPr>
        <p:txBody>
          <a:bodyPr anchor="t"/>
          <a:lstStyle>
            <a:lvl1pPr marL="171450" indent="-171450" algn="l">
              <a:lnSpc>
                <a:spcPct val="110000"/>
              </a:lnSpc>
              <a:spcBef>
                <a:spcPts val="0"/>
              </a:spcBef>
              <a:buFont typeface="Arial" panose="020B0604020202020204" pitchFamily="34" charset="0"/>
              <a:buChar char="•"/>
              <a:defRPr sz="1000" b="0" i="0" spc="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Body Copy</a:t>
            </a:r>
          </a:p>
        </p:txBody>
      </p:sp>
      <p:sp>
        <p:nvSpPr>
          <p:cNvPr id="7" name="Text Placeholder 9">
            <a:extLst>
              <a:ext uri="{FF2B5EF4-FFF2-40B4-BE49-F238E27FC236}">
                <a16:creationId xmlns:a16="http://schemas.microsoft.com/office/drawing/2014/main" id="{5AC68A03-83A1-394C-B0D1-C124319473D3}"/>
              </a:ext>
            </a:extLst>
          </p:cNvPr>
          <p:cNvSpPr>
            <a:spLocks noGrp="1"/>
          </p:cNvSpPr>
          <p:nvPr>
            <p:ph type="body" sz="quarter" idx="21" hasCustomPrompt="1"/>
          </p:nvPr>
        </p:nvSpPr>
        <p:spPr>
          <a:xfrm>
            <a:off x="4461100" y="1955450"/>
            <a:ext cx="3269114" cy="4211433"/>
          </a:xfrm>
        </p:spPr>
        <p:txBody>
          <a:bodyPr anchor="t"/>
          <a:lstStyle>
            <a:lvl1pPr marL="171450" indent="-171450" algn="l">
              <a:lnSpc>
                <a:spcPct val="110000"/>
              </a:lnSpc>
              <a:spcBef>
                <a:spcPts val="0"/>
              </a:spcBef>
              <a:buFont typeface="Arial" panose="020B0604020202020204" pitchFamily="34" charset="0"/>
              <a:buChar char="•"/>
              <a:defRPr sz="1000" b="0" i="0" spc="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Body Copy</a:t>
            </a:r>
          </a:p>
        </p:txBody>
      </p:sp>
      <p:sp>
        <p:nvSpPr>
          <p:cNvPr id="8" name="Text Placeholder 9">
            <a:extLst>
              <a:ext uri="{FF2B5EF4-FFF2-40B4-BE49-F238E27FC236}">
                <a16:creationId xmlns:a16="http://schemas.microsoft.com/office/drawing/2014/main" id="{C0646333-DC26-D34A-8CF9-1A60595764E0}"/>
              </a:ext>
            </a:extLst>
          </p:cNvPr>
          <p:cNvSpPr>
            <a:spLocks noGrp="1"/>
          </p:cNvSpPr>
          <p:nvPr>
            <p:ph type="body" sz="quarter" idx="22" hasCustomPrompt="1"/>
          </p:nvPr>
        </p:nvSpPr>
        <p:spPr>
          <a:xfrm>
            <a:off x="8172206" y="1955450"/>
            <a:ext cx="3269114" cy="4211433"/>
          </a:xfrm>
        </p:spPr>
        <p:txBody>
          <a:bodyPr anchor="t"/>
          <a:lstStyle>
            <a:lvl1pPr marL="171450" indent="-171450" algn="l">
              <a:lnSpc>
                <a:spcPct val="110000"/>
              </a:lnSpc>
              <a:spcBef>
                <a:spcPts val="0"/>
              </a:spcBef>
              <a:buFont typeface="Arial" panose="020B0604020202020204" pitchFamily="34" charset="0"/>
              <a:buChar char="•"/>
              <a:defRPr sz="1000" b="0" i="0" spc="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Body Copy</a:t>
            </a:r>
          </a:p>
        </p:txBody>
      </p:sp>
    </p:spTree>
    <p:extLst>
      <p:ext uri="{BB962C8B-B14F-4D97-AF65-F5344CB8AC3E}">
        <p14:creationId xmlns:p14="http://schemas.microsoft.com/office/powerpoint/2010/main" val="3070574437"/>
      </p:ext>
    </p:extLst>
  </p:cSld>
  <p:clrMapOvr>
    <a:masterClrMapping/>
  </p:clrMapOvr>
  <p:transition spd="med"/>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2_Content Slide 3 Column (3)">
    <p:bg>
      <p:bgPr>
        <a:solidFill>
          <a:srgbClr val="9DD4D0"/>
        </a:solidFill>
        <a:effectLst/>
      </p:bgPr>
    </p:bg>
    <p:spTree>
      <p:nvGrpSpPr>
        <p:cNvPr id="1" name=""/>
        <p:cNvGrpSpPr/>
        <p:nvPr/>
      </p:nvGrpSpPr>
      <p:grpSpPr>
        <a:xfrm>
          <a:off x="0" y="0"/>
          <a:ext cx="0" cy="0"/>
          <a:chOff x="0" y="0"/>
          <a:chExt cx="0" cy="0"/>
        </a:xfrm>
      </p:grpSpPr>
      <p:sp>
        <p:nvSpPr>
          <p:cNvPr id="24" name="Text Placeholder 9">
            <a:extLst>
              <a:ext uri="{FF2B5EF4-FFF2-40B4-BE49-F238E27FC236}">
                <a16:creationId xmlns:a16="http://schemas.microsoft.com/office/drawing/2014/main" id="{4AC6E024-C6DF-514A-91C4-EC644F6B6A32}"/>
              </a:ext>
            </a:extLst>
          </p:cNvPr>
          <p:cNvSpPr>
            <a:spLocks noGrp="1"/>
          </p:cNvSpPr>
          <p:nvPr>
            <p:ph type="body" sz="quarter" idx="12" hasCustomPrompt="1"/>
          </p:nvPr>
        </p:nvSpPr>
        <p:spPr>
          <a:xfrm>
            <a:off x="749993" y="1639401"/>
            <a:ext cx="4870063" cy="215901"/>
          </a:xfrm>
        </p:spPr>
        <p:txBody>
          <a:bodyPr anchor="ctr"/>
          <a:lstStyle>
            <a:lvl1pPr algn="l">
              <a:lnSpc>
                <a:spcPct val="80000"/>
              </a:lnSpc>
              <a:spcBef>
                <a:spcPts val="0"/>
              </a:spcBef>
              <a:defRPr sz="1200" b="1" i="1" spc="0" baseline="0">
                <a:solidFill>
                  <a:schemeClr val="tx1">
                    <a:lumMod val="65000"/>
                    <a:lumOff val="35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TITLE HERE</a:t>
            </a:r>
          </a:p>
        </p:txBody>
      </p:sp>
      <p:sp>
        <p:nvSpPr>
          <p:cNvPr id="25" name="Text Placeholder 9">
            <a:extLst>
              <a:ext uri="{FF2B5EF4-FFF2-40B4-BE49-F238E27FC236}">
                <a16:creationId xmlns:a16="http://schemas.microsoft.com/office/drawing/2014/main" id="{0B23CD98-0F03-9A4E-BB6A-3A9E4BA96601}"/>
              </a:ext>
            </a:extLst>
          </p:cNvPr>
          <p:cNvSpPr>
            <a:spLocks noGrp="1"/>
          </p:cNvSpPr>
          <p:nvPr>
            <p:ph type="body" sz="quarter" idx="11" hasCustomPrompt="1"/>
          </p:nvPr>
        </p:nvSpPr>
        <p:spPr>
          <a:xfrm>
            <a:off x="749992" y="324632"/>
            <a:ext cx="5346007" cy="979487"/>
          </a:xfrm>
        </p:spPr>
        <p:txBody>
          <a:bodyPr anchor="b"/>
          <a:lstStyle>
            <a:lvl1pPr algn="l">
              <a:lnSpc>
                <a:spcPct val="80000"/>
              </a:lnSpc>
              <a:spcBef>
                <a:spcPts val="0"/>
              </a:spcBef>
              <a:defRPr sz="3200" b="0" i="0" spc="0" baseline="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Title Here</a:t>
            </a:r>
          </a:p>
        </p:txBody>
      </p:sp>
      <p:sp>
        <p:nvSpPr>
          <p:cNvPr id="29" name="Text Placeholder 9">
            <a:extLst>
              <a:ext uri="{FF2B5EF4-FFF2-40B4-BE49-F238E27FC236}">
                <a16:creationId xmlns:a16="http://schemas.microsoft.com/office/drawing/2014/main" id="{3F96A735-3263-8545-8D3F-67EC9A9C62A4}"/>
              </a:ext>
            </a:extLst>
          </p:cNvPr>
          <p:cNvSpPr>
            <a:spLocks noGrp="1"/>
          </p:cNvSpPr>
          <p:nvPr>
            <p:ph type="body" sz="quarter" idx="20" hasCustomPrompt="1"/>
          </p:nvPr>
        </p:nvSpPr>
        <p:spPr>
          <a:xfrm>
            <a:off x="749994" y="1955450"/>
            <a:ext cx="3269114" cy="4211433"/>
          </a:xfrm>
        </p:spPr>
        <p:txBody>
          <a:bodyPr anchor="t"/>
          <a:lstStyle>
            <a:lvl1pPr marL="171450" indent="-171450" algn="l">
              <a:lnSpc>
                <a:spcPct val="110000"/>
              </a:lnSpc>
              <a:spcBef>
                <a:spcPts val="0"/>
              </a:spcBef>
              <a:buFont typeface="Arial" panose="020B0604020202020204" pitchFamily="34" charset="0"/>
              <a:buChar char="•"/>
              <a:defRPr sz="1000" b="0" i="0" spc="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Body Copy</a:t>
            </a:r>
          </a:p>
        </p:txBody>
      </p:sp>
      <p:sp>
        <p:nvSpPr>
          <p:cNvPr id="7" name="Text Placeholder 9">
            <a:extLst>
              <a:ext uri="{FF2B5EF4-FFF2-40B4-BE49-F238E27FC236}">
                <a16:creationId xmlns:a16="http://schemas.microsoft.com/office/drawing/2014/main" id="{5AC68A03-83A1-394C-B0D1-C124319473D3}"/>
              </a:ext>
            </a:extLst>
          </p:cNvPr>
          <p:cNvSpPr>
            <a:spLocks noGrp="1"/>
          </p:cNvSpPr>
          <p:nvPr>
            <p:ph type="body" sz="quarter" idx="21" hasCustomPrompt="1"/>
          </p:nvPr>
        </p:nvSpPr>
        <p:spPr>
          <a:xfrm>
            <a:off x="4461100" y="1955450"/>
            <a:ext cx="3269114" cy="4211433"/>
          </a:xfrm>
        </p:spPr>
        <p:txBody>
          <a:bodyPr anchor="t"/>
          <a:lstStyle>
            <a:lvl1pPr marL="171450" indent="-171450" algn="l">
              <a:lnSpc>
                <a:spcPct val="110000"/>
              </a:lnSpc>
              <a:spcBef>
                <a:spcPts val="0"/>
              </a:spcBef>
              <a:buFont typeface="Arial" panose="020B0604020202020204" pitchFamily="34" charset="0"/>
              <a:buChar char="•"/>
              <a:defRPr sz="1000" b="0" i="0" spc="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Body Copy</a:t>
            </a:r>
          </a:p>
        </p:txBody>
      </p:sp>
      <p:sp>
        <p:nvSpPr>
          <p:cNvPr id="8" name="Text Placeholder 9">
            <a:extLst>
              <a:ext uri="{FF2B5EF4-FFF2-40B4-BE49-F238E27FC236}">
                <a16:creationId xmlns:a16="http://schemas.microsoft.com/office/drawing/2014/main" id="{C0646333-DC26-D34A-8CF9-1A60595764E0}"/>
              </a:ext>
            </a:extLst>
          </p:cNvPr>
          <p:cNvSpPr>
            <a:spLocks noGrp="1"/>
          </p:cNvSpPr>
          <p:nvPr>
            <p:ph type="body" sz="quarter" idx="22" hasCustomPrompt="1"/>
          </p:nvPr>
        </p:nvSpPr>
        <p:spPr>
          <a:xfrm>
            <a:off x="8172206" y="1955450"/>
            <a:ext cx="3269114" cy="4211433"/>
          </a:xfrm>
        </p:spPr>
        <p:txBody>
          <a:bodyPr anchor="t"/>
          <a:lstStyle>
            <a:lvl1pPr marL="171450" indent="-171450" algn="l">
              <a:lnSpc>
                <a:spcPct val="110000"/>
              </a:lnSpc>
              <a:spcBef>
                <a:spcPts val="0"/>
              </a:spcBef>
              <a:buFont typeface="Arial" panose="020B0604020202020204" pitchFamily="34" charset="0"/>
              <a:buChar char="•"/>
              <a:defRPr sz="1000" b="0" i="0" spc="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Body Copy</a:t>
            </a:r>
          </a:p>
        </p:txBody>
      </p:sp>
    </p:spTree>
    <p:extLst>
      <p:ext uri="{BB962C8B-B14F-4D97-AF65-F5344CB8AC3E}">
        <p14:creationId xmlns:p14="http://schemas.microsoft.com/office/powerpoint/2010/main" val="1568107624"/>
      </p:ext>
    </p:extLst>
  </p:cSld>
  <p:clrMapOvr>
    <a:masterClrMapping/>
  </p:clrMapOvr>
  <p:transition spd="med"/>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Content Slide 3 Column (4)">
    <p:bg>
      <p:bgPr>
        <a:solidFill>
          <a:schemeClr val="tx1"/>
        </a:solidFill>
        <a:effectLst/>
      </p:bgPr>
    </p:bg>
    <p:spTree>
      <p:nvGrpSpPr>
        <p:cNvPr id="1" name=""/>
        <p:cNvGrpSpPr/>
        <p:nvPr/>
      </p:nvGrpSpPr>
      <p:grpSpPr>
        <a:xfrm>
          <a:off x="0" y="0"/>
          <a:ext cx="0" cy="0"/>
          <a:chOff x="0" y="0"/>
          <a:chExt cx="0" cy="0"/>
        </a:xfrm>
      </p:grpSpPr>
      <p:sp>
        <p:nvSpPr>
          <p:cNvPr id="24" name="Text Placeholder 9">
            <a:extLst>
              <a:ext uri="{FF2B5EF4-FFF2-40B4-BE49-F238E27FC236}">
                <a16:creationId xmlns:a16="http://schemas.microsoft.com/office/drawing/2014/main" id="{4AC6E024-C6DF-514A-91C4-EC644F6B6A32}"/>
              </a:ext>
            </a:extLst>
          </p:cNvPr>
          <p:cNvSpPr>
            <a:spLocks noGrp="1"/>
          </p:cNvSpPr>
          <p:nvPr>
            <p:ph type="body" sz="quarter" idx="12" hasCustomPrompt="1"/>
          </p:nvPr>
        </p:nvSpPr>
        <p:spPr>
          <a:xfrm>
            <a:off x="749993" y="1639401"/>
            <a:ext cx="4870063" cy="215901"/>
          </a:xfrm>
        </p:spPr>
        <p:txBody>
          <a:bodyPr anchor="ctr"/>
          <a:lstStyle>
            <a:lvl1pPr algn="l">
              <a:lnSpc>
                <a:spcPct val="80000"/>
              </a:lnSpc>
              <a:spcBef>
                <a:spcPts val="0"/>
              </a:spcBef>
              <a:defRPr sz="1200" b="1" i="1" spc="0" baseline="0">
                <a:solidFill>
                  <a:srgbClr val="9FD5D1"/>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TITLE HERE</a:t>
            </a:r>
          </a:p>
        </p:txBody>
      </p:sp>
      <p:sp>
        <p:nvSpPr>
          <p:cNvPr id="25" name="Text Placeholder 9">
            <a:extLst>
              <a:ext uri="{FF2B5EF4-FFF2-40B4-BE49-F238E27FC236}">
                <a16:creationId xmlns:a16="http://schemas.microsoft.com/office/drawing/2014/main" id="{0B23CD98-0F03-9A4E-BB6A-3A9E4BA96601}"/>
              </a:ext>
            </a:extLst>
          </p:cNvPr>
          <p:cNvSpPr>
            <a:spLocks noGrp="1"/>
          </p:cNvSpPr>
          <p:nvPr>
            <p:ph type="body" sz="quarter" idx="11" hasCustomPrompt="1"/>
          </p:nvPr>
        </p:nvSpPr>
        <p:spPr>
          <a:xfrm>
            <a:off x="749992" y="324632"/>
            <a:ext cx="5346007" cy="979487"/>
          </a:xfrm>
        </p:spPr>
        <p:txBody>
          <a:bodyPr anchor="b"/>
          <a:lstStyle>
            <a:lvl1pPr algn="l">
              <a:lnSpc>
                <a:spcPct val="80000"/>
              </a:lnSpc>
              <a:spcBef>
                <a:spcPts val="0"/>
              </a:spcBef>
              <a:defRPr sz="3200" b="0" i="0" spc="0" baseline="0">
                <a:solidFill>
                  <a:srgbClr val="DEEFE9"/>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Title Here</a:t>
            </a:r>
          </a:p>
        </p:txBody>
      </p:sp>
      <p:sp>
        <p:nvSpPr>
          <p:cNvPr id="29" name="Text Placeholder 9">
            <a:extLst>
              <a:ext uri="{FF2B5EF4-FFF2-40B4-BE49-F238E27FC236}">
                <a16:creationId xmlns:a16="http://schemas.microsoft.com/office/drawing/2014/main" id="{3F96A735-3263-8545-8D3F-67EC9A9C62A4}"/>
              </a:ext>
            </a:extLst>
          </p:cNvPr>
          <p:cNvSpPr>
            <a:spLocks noGrp="1"/>
          </p:cNvSpPr>
          <p:nvPr>
            <p:ph type="body" sz="quarter" idx="20" hasCustomPrompt="1"/>
          </p:nvPr>
        </p:nvSpPr>
        <p:spPr>
          <a:xfrm>
            <a:off x="749994" y="1955450"/>
            <a:ext cx="3269114" cy="4211433"/>
          </a:xfrm>
        </p:spPr>
        <p:txBody>
          <a:bodyPr anchor="t"/>
          <a:lstStyle>
            <a:lvl1pPr marL="171450" indent="-171450" algn="l">
              <a:lnSpc>
                <a:spcPct val="110000"/>
              </a:lnSpc>
              <a:spcBef>
                <a:spcPts val="0"/>
              </a:spcBef>
              <a:buFont typeface="Arial" panose="020B0604020202020204" pitchFamily="34" charset="0"/>
              <a:buChar char="•"/>
              <a:defRPr sz="1000" b="0" i="0" spc="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Body Copy</a:t>
            </a:r>
          </a:p>
        </p:txBody>
      </p:sp>
      <p:sp>
        <p:nvSpPr>
          <p:cNvPr id="7" name="Text Placeholder 9">
            <a:extLst>
              <a:ext uri="{FF2B5EF4-FFF2-40B4-BE49-F238E27FC236}">
                <a16:creationId xmlns:a16="http://schemas.microsoft.com/office/drawing/2014/main" id="{5AC68A03-83A1-394C-B0D1-C124319473D3}"/>
              </a:ext>
            </a:extLst>
          </p:cNvPr>
          <p:cNvSpPr>
            <a:spLocks noGrp="1"/>
          </p:cNvSpPr>
          <p:nvPr>
            <p:ph type="body" sz="quarter" idx="21" hasCustomPrompt="1"/>
          </p:nvPr>
        </p:nvSpPr>
        <p:spPr>
          <a:xfrm>
            <a:off x="4461100" y="1955450"/>
            <a:ext cx="3269114" cy="4211433"/>
          </a:xfrm>
        </p:spPr>
        <p:txBody>
          <a:bodyPr anchor="t"/>
          <a:lstStyle>
            <a:lvl1pPr marL="171450" indent="-171450" algn="l">
              <a:lnSpc>
                <a:spcPct val="110000"/>
              </a:lnSpc>
              <a:spcBef>
                <a:spcPts val="0"/>
              </a:spcBef>
              <a:buFont typeface="Arial" panose="020B0604020202020204" pitchFamily="34" charset="0"/>
              <a:buChar char="•"/>
              <a:defRPr sz="1000" b="0" i="0" spc="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Body Copy</a:t>
            </a:r>
          </a:p>
        </p:txBody>
      </p:sp>
      <p:sp>
        <p:nvSpPr>
          <p:cNvPr id="8" name="Text Placeholder 9">
            <a:extLst>
              <a:ext uri="{FF2B5EF4-FFF2-40B4-BE49-F238E27FC236}">
                <a16:creationId xmlns:a16="http://schemas.microsoft.com/office/drawing/2014/main" id="{C0646333-DC26-D34A-8CF9-1A60595764E0}"/>
              </a:ext>
            </a:extLst>
          </p:cNvPr>
          <p:cNvSpPr>
            <a:spLocks noGrp="1"/>
          </p:cNvSpPr>
          <p:nvPr>
            <p:ph type="body" sz="quarter" idx="22" hasCustomPrompt="1"/>
          </p:nvPr>
        </p:nvSpPr>
        <p:spPr>
          <a:xfrm>
            <a:off x="8172206" y="1955450"/>
            <a:ext cx="3269114" cy="4211433"/>
          </a:xfrm>
        </p:spPr>
        <p:txBody>
          <a:bodyPr anchor="t"/>
          <a:lstStyle>
            <a:lvl1pPr marL="171450" indent="-171450" algn="l">
              <a:lnSpc>
                <a:spcPct val="110000"/>
              </a:lnSpc>
              <a:spcBef>
                <a:spcPts val="0"/>
              </a:spcBef>
              <a:buFont typeface="Arial" panose="020B0604020202020204" pitchFamily="34" charset="0"/>
              <a:buChar char="•"/>
              <a:defRPr sz="1000" b="0" i="0" spc="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Body Copy</a:t>
            </a:r>
          </a:p>
        </p:txBody>
      </p:sp>
    </p:spTree>
    <p:extLst>
      <p:ext uri="{BB962C8B-B14F-4D97-AF65-F5344CB8AC3E}">
        <p14:creationId xmlns:p14="http://schemas.microsoft.com/office/powerpoint/2010/main" val="1885701094"/>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over Letter">
    <p:bg>
      <p:bgPr>
        <a:solidFill>
          <a:schemeClr val="bg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0B96892-1B99-634A-AC74-6540A2FA10C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700" y="6350"/>
            <a:ext cx="12166600" cy="6845300"/>
          </a:xfrm>
          <a:prstGeom prst="rect">
            <a:avLst/>
          </a:prstGeom>
        </p:spPr>
      </p:pic>
      <p:sp>
        <p:nvSpPr>
          <p:cNvPr id="7" name="Text Placeholder 9">
            <a:extLst>
              <a:ext uri="{FF2B5EF4-FFF2-40B4-BE49-F238E27FC236}">
                <a16:creationId xmlns:a16="http://schemas.microsoft.com/office/drawing/2014/main" id="{7F48E2B6-B429-4645-B64E-A4950D2D0C12}"/>
              </a:ext>
            </a:extLst>
          </p:cNvPr>
          <p:cNvSpPr>
            <a:spLocks noGrp="1"/>
          </p:cNvSpPr>
          <p:nvPr>
            <p:ph type="body" sz="quarter" idx="20" hasCustomPrompt="1"/>
          </p:nvPr>
        </p:nvSpPr>
        <p:spPr>
          <a:xfrm>
            <a:off x="893239" y="1716614"/>
            <a:ext cx="9541679" cy="3040828"/>
          </a:xfrm>
        </p:spPr>
        <p:txBody>
          <a:bodyPr anchor="t"/>
          <a:lstStyle>
            <a:lvl1pPr algn="l">
              <a:lnSpc>
                <a:spcPct val="125000"/>
              </a:lnSpc>
              <a:spcBef>
                <a:spcPts val="0"/>
              </a:spcBef>
              <a:defRPr sz="1100" b="0" i="0" spc="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add text</a:t>
            </a:r>
          </a:p>
        </p:txBody>
      </p:sp>
      <p:sp>
        <p:nvSpPr>
          <p:cNvPr id="8" name="Text Placeholder 9">
            <a:extLst>
              <a:ext uri="{FF2B5EF4-FFF2-40B4-BE49-F238E27FC236}">
                <a16:creationId xmlns:a16="http://schemas.microsoft.com/office/drawing/2014/main" id="{A2B9C248-CD8C-B042-ACEA-6C8238291CC3}"/>
              </a:ext>
            </a:extLst>
          </p:cNvPr>
          <p:cNvSpPr>
            <a:spLocks noGrp="1"/>
          </p:cNvSpPr>
          <p:nvPr>
            <p:ph type="body" sz="quarter" idx="21" hasCustomPrompt="1"/>
          </p:nvPr>
        </p:nvSpPr>
        <p:spPr>
          <a:xfrm>
            <a:off x="893239" y="1327164"/>
            <a:ext cx="2499448" cy="219632"/>
          </a:xfrm>
        </p:spPr>
        <p:txBody>
          <a:bodyPr anchor="t"/>
          <a:lstStyle>
            <a:lvl1pPr algn="l">
              <a:lnSpc>
                <a:spcPct val="125000"/>
              </a:lnSpc>
              <a:spcBef>
                <a:spcPts val="0"/>
              </a:spcBef>
              <a:defRPr sz="1100" b="0" i="0" spc="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Dear *insert name*,</a:t>
            </a:r>
          </a:p>
        </p:txBody>
      </p:sp>
      <p:sp>
        <p:nvSpPr>
          <p:cNvPr id="9" name="Text Placeholder 9">
            <a:extLst>
              <a:ext uri="{FF2B5EF4-FFF2-40B4-BE49-F238E27FC236}">
                <a16:creationId xmlns:a16="http://schemas.microsoft.com/office/drawing/2014/main" id="{12E5DE2C-9D85-574E-882A-62FDC48FA829}"/>
              </a:ext>
            </a:extLst>
          </p:cNvPr>
          <p:cNvSpPr>
            <a:spLocks noGrp="1"/>
          </p:cNvSpPr>
          <p:nvPr>
            <p:ph type="body" sz="quarter" idx="22" hasCustomPrompt="1"/>
          </p:nvPr>
        </p:nvSpPr>
        <p:spPr>
          <a:xfrm>
            <a:off x="7975357" y="4888258"/>
            <a:ext cx="2499448" cy="219632"/>
          </a:xfrm>
        </p:spPr>
        <p:txBody>
          <a:bodyPr anchor="t"/>
          <a:lstStyle>
            <a:lvl1pPr algn="l">
              <a:lnSpc>
                <a:spcPct val="125000"/>
              </a:lnSpc>
              <a:spcBef>
                <a:spcPts val="0"/>
              </a:spcBef>
              <a:defRPr sz="1100" b="0" i="0" spc="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Sincerely, </a:t>
            </a:r>
          </a:p>
          <a:p>
            <a:pPr lvl="0"/>
            <a:endParaRPr lang="en-US"/>
          </a:p>
          <a:p>
            <a:pPr lvl="0"/>
            <a:endParaRPr lang="en-US"/>
          </a:p>
        </p:txBody>
      </p:sp>
      <p:sp>
        <p:nvSpPr>
          <p:cNvPr id="10" name="Text Placeholder 9">
            <a:extLst>
              <a:ext uri="{FF2B5EF4-FFF2-40B4-BE49-F238E27FC236}">
                <a16:creationId xmlns:a16="http://schemas.microsoft.com/office/drawing/2014/main" id="{79366931-8C27-4349-8CB0-6D4EE8A66E86}"/>
              </a:ext>
            </a:extLst>
          </p:cNvPr>
          <p:cNvSpPr>
            <a:spLocks noGrp="1"/>
          </p:cNvSpPr>
          <p:nvPr>
            <p:ph type="body" sz="quarter" idx="23" hasCustomPrompt="1"/>
          </p:nvPr>
        </p:nvSpPr>
        <p:spPr>
          <a:xfrm>
            <a:off x="7975357" y="5238707"/>
            <a:ext cx="2499448" cy="770332"/>
          </a:xfrm>
        </p:spPr>
        <p:txBody>
          <a:bodyPr anchor="t"/>
          <a:lstStyle>
            <a:lvl1pPr algn="l">
              <a:lnSpc>
                <a:spcPct val="125000"/>
              </a:lnSpc>
              <a:spcBef>
                <a:spcPts val="0"/>
              </a:spcBef>
              <a:defRPr sz="1100" b="0" i="0" spc="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name and address </a:t>
            </a:r>
          </a:p>
          <a:p>
            <a:pPr lvl="0"/>
            <a:endParaRPr lang="en-US"/>
          </a:p>
          <a:p>
            <a:pPr lvl="0"/>
            <a:endParaRPr lang="en-US"/>
          </a:p>
        </p:txBody>
      </p:sp>
      <p:sp>
        <p:nvSpPr>
          <p:cNvPr id="13" name="Text Placeholder 9">
            <a:extLst>
              <a:ext uri="{FF2B5EF4-FFF2-40B4-BE49-F238E27FC236}">
                <a16:creationId xmlns:a16="http://schemas.microsoft.com/office/drawing/2014/main" id="{B0818A1E-F0E7-9445-B36E-78CF4C37E4C0}"/>
              </a:ext>
            </a:extLst>
          </p:cNvPr>
          <p:cNvSpPr>
            <a:spLocks noGrp="1"/>
          </p:cNvSpPr>
          <p:nvPr>
            <p:ph type="body" sz="quarter" idx="26" hasCustomPrompt="1"/>
          </p:nvPr>
        </p:nvSpPr>
        <p:spPr>
          <a:xfrm>
            <a:off x="12761533" y="5165330"/>
            <a:ext cx="1783975" cy="770332"/>
          </a:xfrm>
        </p:spPr>
        <p:txBody>
          <a:bodyPr anchor="t"/>
          <a:lstStyle>
            <a:lvl1pPr algn="l">
              <a:lnSpc>
                <a:spcPct val="125000"/>
              </a:lnSpc>
              <a:spcBef>
                <a:spcPts val="0"/>
              </a:spcBef>
              <a:defRPr sz="900" b="0" i="0" spc="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Deloitte Consulting LLP</a:t>
            </a:r>
          </a:p>
          <a:p>
            <a:pPr lvl="0"/>
            <a:r>
              <a:rPr lang="en-US"/>
              <a:t>30 Rockefeller Plaza</a:t>
            </a:r>
          </a:p>
          <a:p>
            <a:pPr lvl="0"/>
            <a:r>
              <a:rPr lang="en-US"/>
              <a:t>New York, NY 10112</a:t>
            </a:r>
          </a:p>
          <a:p>
            <a:pPr lvl="0"/>
            <a:r>
              <a:rPr lang="en-US" err="1"/>
              <a:t>www.deloitee.com</a:t>
            </a:r>
            <a:endParaRPr lang="en-US"/>
          </a:p>
          <a:p>
            <a:pPr lvl="0"/>
            <a:endParaRPr lang="en-US"/>
          </a:p>
          <a:p>
            <a:pPr lvl="0"/>
            <a:endParaRPr lang="en-US"/>
          </a:p>
        </p:txBody>
      </p:sp>
    </p:spTree>
    <p:extLst>
      <p:ext uri="{BB962C8B-B14F-4D97-AF65-F5344CB8AC3E}">
        <p14:creationId xmlns:p14="http://schemas.microsoft.com/office/powerpoint/2010/main" val="1751935534"/>
      </p:ext>
    </p:extLst>
  </p:cSld>
  <p:clrMapOvr>
    <a:masterClrMapping/>
  </p:clrMapOvr>
  <p:transition spd="med"/>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Content Slide 1 (stats)">
    <p:bg>
      <p:bgPr>
        <a:solidFill>
          <a:schemeClr val="bg1"/>
        </a:solidFill>
        <a:effectLst/>
      </p:bgPr>
    </p:bg>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76BDA9E8-8973-A049-A19E-37B4E464793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ext Placeholder 9">
            <a:extLst>
              <a:ext uri="{FF2B5EF4-FFF2-40B4-BE49-F238E27FC236}">
                <a16:creationId xmlns:a16="http://schemas.microsoft.com/office/drawing/2014/main" id="{7A6E5147-F448-1F40-8D5E-B9D27A7160E3}"/>
              </a:ext>
            </a:extLst>
          </p:cNvPr>
          <p:cNvSpPr>
            <a:spLocks noGrp="1"/>
          </p:cNvSpPr>
          <p:nvPr>
            <p:ph type="body" sz="quarter" idx="10" hasCustomPrompt="1"/>
          </p:nvPr>
        </p:nvSpPr>
        <p:spPr>
          <a:xfrm>
            <a:off x="857811" y="1726937"/>
            <a:ext cx="4994757" cy="3110072"/>
          </a:xfrm>
        </p:spPr>
        <p:txBody>
          <a:bodyPr anchor="ctr"/>
          <a:lstStyle>
            <a:lvl1pPr algn="l">
              <a:lnSpc>
                <a:spcPct val="80000"/>
              </a:lnSpc>
              <a:spcBef>
                <a:spcPts val="0"/>
              </a:spcBef>
              <a:defRPr sz="6200" b="0" i="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Title Statement</a:t>
            </a:r>
          </a:p>
        </p:txBody>
      </p:sp>
      <p:sp>
        <p:nvSpPr>
          <p:cNvPr id="12" name="DELOITTE CONTENT STUDIO">
            <a:extLst>
              <a:ext uri="{FF2B5EF4-FFF2-40B4-BE49-F238E27FC236}">
                <a16:creationId xmlns:a16="http://schemas.microsoft.com/office/drawing/2014/main" id="{5DD5FC09-C2EC-A94E-AD80-04C9AD0743E0}"/>
              </a:ext>
            </a:extLst>
          </p:cNvPr>
          <p:cNvSpPr txBox="1"/>
          <p:nvPr userDrawn="1"/>
        </p:nvSpPr>
        <p:spPr>
          <a:xfrm rot="16200000">
            <a:off x="-1070544" y="3138388"/>
            <a:ext cx="2816019" cy="1930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chor="ctr">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600" spc="500">
                <a:solidFill>
                  <a:srgbClr val="A7A7A7"/>
                </a:solidFill>
                <a:latin typeface="Open Sans Light"/>
                <a:ea typeface="Open Sans Light"/>
                <a:cs typeface="Open Sans Light"/>
                <a:sym typeface="Open Sans Light"/>
              </a:defRPr>
            </a:pPr>
            <a:r>
              <a:rPr kumimoji="0" sz="600" b="0" i="0" u="none" strike="noStrike" kern="0" cap="none" spc="500" normalizeH="0" baseline="0" noProof="0" dirty="0">
                <a:ln>
                  <a:noFill/>
                </a:ln>
                <a:solidFill>
                  <a:srgbClr val="A7A7A7"/>
                </a:solidFill>
                <a:effectLst/>
                <a:uLnTx/>
                <a:uFillTx/>
                <a:latin typeface="Open Sans Light"/>
                <a:ea typeface="Open Sans Light"/>
                <a:cs typeface="Open Sans Light"/>
                <a:sym typeface="Open Sans Light"/>
              </a:rPr>
              <a:t>DELOITTE </a:t>
            </a:r>
            <a:r>
              <a:rPr kumimoji="0" sz="600" b="0" i="0" u="none" strike="noStrike" kern="0" cap="none" spc="500" normalizeH="0" baseline="0" noProof="0" dirty="0">
                <a:ln>
                  <a:noFill/>
                </a:ln>
                <a:solidFill>
                  <a:srgbClr val="A7A7A7"/>
                </a:solidFill>
                <a:effectLst/>
                <a:uLnTx/>
                <a:uFillTx/>
                <a:latin typeface="Open Sans Bold"/>
                <a:ea typeface="Open Sans Bold"/>
                <a:cs typeface="Open Sans Bold"/>
                <a:sym typeface="Open Sans Bold"/>
              </a:rPr>
              <a:t>CONTENT STUDIO</a:t>
            </a:r>
          </a:p>
        </p:txBody>
      </p:sp>
      <p:sp>
        <p:nvSpPr>
          <p:cNvPr id="13" name="DELOITTE CONTENT STUDIO">
            <a:extLst>
              <a:ext uri="{FF2B5EF4-FFF2-40B4-BE49-F238E27FC236}">
                <a16:creationId xmlns:a16="http://schemas.microsoft.com/office/drawing/2014/main" id="{8D66B8E0-2F61-AF47-81F8-C6C1456DE00C}"/>
              </a:ext>
            </a:extLst>
          </p:cNvPr>
          <p:cNvSpPr txBox="1"/>
          <p:nvPr userDrawn="1"/>
        </p:nvSpPr>
        <p:spPr>
          <a:xfrm rot="5400000">
            <a:off x="10308656" y="3332479"/>
            <a:ext cx="2816019" cy="1930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chor="ctr">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600" spc="500">
                <a:solidFill>
                  <a:srgbClr val="A7A7A7"/>
                </a:solidFill>
                <a:latin typeface="Open Sans Light"/>
                <a:ea typeface="Open Sans Light"/>
                <a:cs typeface="Open Sans Light"/>
                <a:sym typeface="Open Sans Light"/>
              </a:defRPr>
            </a:pPr>
            <a:r>
              <a:rPr kumimoji="0" sz="600" b="0" i="0" u="none" strike="noStrike" kern="0" cap="none" spc="500" normalizeH="0" baseline="0" noProof="0" dirty="0">
                <a:ln>
                  <a:noFill/>
                </a:ln>
                <a:solidFill>
                  <a:srgbClr val="A7A7A7"/>
                </a:solidFill>
                <a:effectLst/>
                <a:uLnTx/>
                <a:uFillTx/>
                <a:latin typeface="Open Sans Light"/>
                <a:ea typeface="Open Sans Light"/>
                <a:cs typeface="Open Sans Light"/>
                <a:sym typeface="Open Sans Light"/>
              </a:rPr>
              <a:t>DELOITTE </a:t>
            </a:r>
            <a:r>
              <a:rPr kumimoji="0" sz="600" b="0" i="0" u="none" strike="noStrike" kern="0" cap="none" spc="500" normalizeH="0" baseline="0" noProof="0" dirty="0">
                <a:ln>
                  <a:noFill/>
                </a:ln>
                <a:solidFill>
                  <a:srgbClr val="A7A7A7"/>
                </a:solidFill>
                <a:effectLst/>
                <a:uLnTx/>
                <a:uFillTx/>
                <a:latin typeface="Open Sans Bold"/>
                <a:ea typeface="Open Sans Bold"/>
                <a:cs typeface="Open Sans Bold"/>
                <a:sym typeface="Open Sans Bold"/>
              </a:rPr>
              <a:t>CONTENT STUDIO</a:t>
            </a:r>
          </a:p>
        </p:txBody>
      </p:sp>
      <p:sp>
        <p:nvSpPr>
          <p:cNvPr id="15" name="Text Placeholder 9">
            <a:extLst>
              <a:ext uri="{FF2B5EF4-FFF2-40B4-BE49-F238E27FC236}">
                <a16:creationId xmlns:a16="http://schemas.microsoft.com/office/drawing/2014/main" id="{44B994A5-262E-B54F-8286-724ECADC8CE2}"/>
              </a:ext>
            </a:extLst>
          </p:cNvPr>
          <p:cNvSpPr>
            <a:spLocks noGrp="1"/>
          </p:cNvSpPr>
          <p:nvPr>
            <p:ph type="body" sz="quarter" idx="11" hasCustomPrompt="1"/>
          </p:nvPr>
        </p:nvSpPr>
        <p:spPr>
          <a:xfrm>
            <a:off x="6625388" y="636639"/>
            <a:ext cx="4994757" cy="396171"/>
          </a:xfrm>
        </p:spPr>
        <p:txBody>
          <a:bodyPr anchor="t"/>
          <a:lstStyle>
            <a:lvl1pPr algn="l">
              <a:lnSpc>
                <a:spcPct val="80000"/>
              </a:lnSpc>
              <a:spcBef>
                <a:spcPts val="0"/>
              </a:spcBef>
              <a:defRPr sz="3300" b="1" i="0">
                <a:solidFill>
                  <a:srgbClr val="9DD4CF"/>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Stat Here</a:t>
            </a:r>
          </a:p>
        </p:txBody>
      </p:sp>
      <p:sp>
        <p:nvSpPr>
          <p:cNvPr id="16" name="Text Placeholder 9">
            <a:extLst>
              <a:ext uri="{FF2B5EF4-FFF2-40B4-BE49-F238E27FC236}">
                <a16:creationId xmlns:a16="http://schemas.microsoft.com/office/drawing/2014/main" id="{4ABDBF4F-7BB9-FC4D-B549-3ED05CF4F764}"/>
              </a:ext>
            </a:extLst>
          </p:cNvPr>
          <p:cNvSpPr>
            <a:spLocks noGrp="1"/>
          </p:cNvSpPr>
          <p:nvPr>
            <p:ph type="body" sz="quarter" idx="12" hasCustomPrompt="1"/>
          </p:nvPr>
        </p:nvSpPr>
        <p:spPr>
          <a:xfrm>
            <a:off x="6625388" y="2000218"/>
            <a:ext cx="4994757" cy="396171"/>
          </a:xfrm>
        </p:spPr>
        <p:txBody>
          <a:bodyPr anchor="t"/>
          <a:lstStyle>
            <a:lvl1pPr algn="l">
              <a:lnSpc>
                <a:spcPct val="80000"/>
              </a:lnSpc>
              <a:spcBef>
                <a:spcPts val="0"/>
              </a:spcBef>
              <a:defRPr sz="3300" b="1" i="0">
                <a:solidFill>
                  <a:srgbClr val="9DD4CF"/>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Stat Here</a:t>
            </a:r>
          </a:p>
        </p:txBody>
      </p:sp>
      <p:sp>
        <p:nvSpPr>
          <p:cNvPr id="17" name="Text Placeholder 9">
            <a:extLst>
              <a:ext uri="{FF2B5EF4-FFF2-40B4-BE49-F238E27FC236}">
                <a16:creationId xmlns:a16="http://schemas.microsoft.com/office/drawing/2014/main" id="{600B8D8D-A0A4-0349-A5BE-BACF7DAB6066}"/>
              </a:ext>
            </a:extLst>
          </p:cNvPr>
          <p:cNvSpPr>
            <a:spLocks noGrp="1"/>
          </p:cNvSpPr>
          <p:nvPr>
            <p:ph type="body" sz="quarter" idx="13" hasCustomPrompt="1"/>
          </p:nvPr>
        </p:nvSpPr>
        <p:spPr>
          <a:xfrm>
            <a:off x="6625388" y="3363797"/>
            <a:ext cx="4994757" cy="396171"/>
          </a:xfrm>
        </p:spPr>
        <p:txBody>
          <a:bodyPr anchor="t"/>
          <a:lstStyle>
            <a:lvl1pPr algn="l">
              <a:lnSpc>
                <a:spcPct val="80000"/>
              </a:lnSpc>
              <a:spcBef>
                <a:spcPts val="0"/>
              </a:spcBef>
              <a:defRPr sz="3300" b="1" i="0">
                <a:solidFill>
                  <a:srgbClr val="9DD4CF"/>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Stat Here</a:t>
            </a:r>
          </a:p>
        </p:txBody>
      </p:sp>
      <p:sp>
        <p:nvSpPr>
          <p:cNvPr id="18" name="Text Placeholder 9">
            <a:extLst>
              <a:ext uri="{FF2B5EF4-FFF2-40B4-BE49-F238E27FC236}">
                <a16:creationId xmlns:a16="http://schemas.microsoft.com/office/drawing/2014/main" id="{3BFCBE41-E093-434C-9DDD-69D743A64F79}"/>
              </a:ext>
            </a:extLst>
          </p:cNvPr>
          <p:cNvSpPr>
            <a:spLocks noGrp="1"/>
          </p:cNvSpPr>
          <p:nvPr>
            <p:ph type="body" sz="quarter" idx="14" hasCustomPrompt="1"/>
          </p:nvPr>
        </p:nvSpPr>
        <p:spPr>
          <a:xfrm>
            <a:off x="6625388" y="4727376"/>
            <a:ext cx="4994757" cy="396171"/>
          </a:xfrm>
        </p:spPr>
        <p:txBody>
          <a:bodyPr anchor="t"/>
          <a:lstStyle>
            <a:lvl1pPr algn="l">
              <a:lnSpc>
                <a:spcPct val="80000"/>
              </a:lnSpc>
              <a:spcBef>
                <a:spcPts val="0"/>
              </a:spcBef>
              <a:defRPr sz="3300" b="1" i="0">
                <a:solidFill>
                  <a:srgbClr val="9DD4CF"/>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Stat Here</a:t>
            </a:r>
          </a:p>
        </p:txBody>
      </p:sp>
      <p:sp>
        <p:nvSpPr>
          <p:cNvPr id="19" name="Text Placeholder 9">
            <a:extLst>
              <a:ext uri="{FF2B5EF4-FFF2-40B4-BE49-F238E27FC236}">
                <a16:creationId xmlns:a16="http://schemas.microsoft.com/office/drawing/2014/main" id="{EA0F5B41-58EF-FB41-AC0B-6301F346A892}"/>
              </a:ext>
            </a:extLst>
          </p:cNvPr>
          <p:cNvSpPr>
            <a:spLocks noGrp="1"/>
          </p:cNvSpPr>
          <p:nvPr>
            <p:ph type="body" sz="quarter" idx="15" hasCustomPrompt="1"/>
          </p:nvPr>
        </p:nvSpPr>
        <p:spPr>
          <a:xfrm>
            <a:off x="6625388" y="1132321"/>
            <a:ext cx="4994757" cy="815666"/>
          </a:xfrm>
        </p:spPr>
        <p:txBody>
          <a:bodyPr anchor="t"/>
          <a:lstStyle>
            <a:lvl1pPr marL="285750" indent="-285750" algn="l">
              <a:lnSpc>
                <a:spcPct val="80000"/>
              </a:lnSpc>
              <a:spcBef>
                <a:spcPts val="0"/>
              </a:spcBef>
              <a:buFont typeface="Arial" panose="020B0604020202020204" pitchFamily="34" charset="0"/>
              <a:buChar char="•"/>
              <a:defRPr sz="1700" b="0" i="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Stat Here</a:t>
            </a:r>
          </a:p>
        </p:txBody>
      </p:sp>
      <p:sp>
        <p:nvSpPr>
          <p:cNvPr id="20" name="Text Placeholder 9">
            <a:extLst>
              <a:ext uri="{FF2B5EF4-FFF2-40B4-BE49-F238E27FC236}">
                <a16:creationId xmlns:a16="http://schemas.microsoft.com/office/drawing/2014/main" id="{432FA12A-0D35-3941-A86A-7FD80AFE5B81}"/>
              </a:ext>
            </a:extLst>
          </p:cNvPr>
          <p:cNvSpPr>
            <a:spLocks noGrp="1"/>
          </p:cNvSpPr>
          <p:nvPr>
            <p:ph type="body" sz="quarter" idx="16" hasCustomPrompt="1"/>
          </p:nvPr>
        </p:nvSpPr>
        <p:spPr>
          <a:xfrm>
            <a:off x="6625388" y="2495900"/>
            <a:ext cx="4994757" cy="815666"/>
          </a:xfrm>
        </p:spPr>
        <p:txBody>
          <a:bodyPr anchor="t"/>
          <a:lstStyle>
            <a:lvl1pPr marL="285750" indent="-285750" algn="l">
              <a:lnSpc>
                <a:spcPct val="80000"/>
              </a:lnSpc>
              <a:spcBef>
                <a:spcPts val="0"/>
              </a:spcBef>
              <a:buFont typeface="Arial" panose="020B0604020202020204" pitchFamily="34" charset="0"/>
              <a:buChar char="•"/>
              <a:defRPr sz="1700" b="0" i="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Stat Here</a:t>
            </a:r>
          </a:p>
        </p:txBody>
      </p:sp>
      <p:sp>
        <p:nvSpPr>
          <p:cNvPr id="21" name="Text Placeholder 9">
            <a:extLst>
              <a:ext uri="{FF2B5EF4-FFF2-40B4-BE49-F238E27FC236}">
                <a16:creationId xmlns:a16="http://schemas.microsoft.com/office/drawing/2014/main" id="{F798A111-FAF4-A348-949B-1347BB5CD4BF}"/>
              </a:ext>
            </a:extLst>
          </p:cNvPr>
          <p:cNvSpPr>
            <a:spLocks noGrp="1"/>
          </p:cNvSpPr>
          <p:nvPr>
            <p:ph type="body" sz="quarter" idx="17" hasCustomPrompt="1"/>
          </p:nvPr>
        </p:nvSpPr>
        <p:spPr>
          <a:xfrm>
            <a:off x="6625388" y="3859479"/>
            <a:ext cx="4994757" cy="815666"/>
          </a:xfrm>
        </p:spPr>
        <p:txBody>
          <a:bodyPr anchor="t"/>
          <a:lstStyle>
            <a:lvl1pPr marL="285750" indent="-285750" algn="l">
              <a:lnSpc>
                <a:spcPct val="80000"/>
              </a:lnSpc>
              <a:spcBef>
                <a:spcPts val="0"/>
              </a:spcBef>
              <a:buFont typeface="Arial" panose="020B0604020202020204" pitchFamily="34" charset="0"/>
              <a:buChar char="•"/>
              <a:defRPr sz="1700" b="0" i="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Stat Here</a:t>
            </a:r>
          </a:p>
        </p:txBody>
      </p:sp>
      <p:sp>
        <p:nvSpPr>
          <p:cNvPr id="22" name="Text Placeholder 9">
            <a:extLst>
              <a:ext uri="{FF2B5EF4-FFF2-40B4-BE49-F238E27FC236}">
                <a16:creationId xmlns:a16="http://schemas.microsoft.com/office/drawing/2014/main" id="{FBA87BF1-EDF4-F34A-8F5E-3EDDCC62D889}"/>
              </a:ext>
            </a:extLst>
          </p:cNvPr>
          <p:cNvSpPr>
            <a:spLocks noGrp="1"/>
          </p:cNvSpPr>
          <p:nvPr>
            <p:ph type="body" sz="quarter" idx="18" hasCustomPrompt="1"/>
          </p:nvPr>
        </p:nvSpPr>
        <p:spPr>
          <a:xfrm>
            <a:off x="6625388" y="5223059"/>
            <a:ext cx="4994757" cy="815666"/>
          </a:xfrm>
        </p:spPr>
        <p:txBody>
          <a:bodyPr anchor="t"/>
          <a:lstStyle>
            <a:lvl1pPr marL="285750" indent="-285750" algn="l">
              <a:lnSpc>
                <a:spcPct val="80000"/>
              </a:lnSpc>
              <a:spcBef>
                <a:spcPts val="0"/>
              </a:spcBef>
              <a:buFont typeface="Arial" panose="020B0604020202020204" pitchFamily="34" charset="0"/>
              <a:buChar char="•"/>
              <a:defRPr sz="1700" b="0" i="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Stat Here</a:t>
            </a:r>
          </a:p>
        </p:txBody>
      </p:sp>
    </p:spTree>
    <p:extLst>
      <p:ext uri="{BB962C8B-B14F-4D97-AF65-F5344CB8AC3E}">
        <p14:creationId xmlns:p14="http://schemas.microsoft.com/office/powerpoint/2010/main" val="1007911619"/>
      </p:ext>
    </p:extLst>
  </p:cSld>
  <p:clrMapOvr>
    <a:masterClrMapping/>
  </p:clrMapOvr>
  <p:transition spd="med"/>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Content Slide 2">
    <p:bg>
      <p:bgPr>
        <a:solidFill>
          <a:srgbClr val="9DD4CF"/>
        </a:solidFill>
        <a:effectLst/>
      </p:bgPr>
    </p:bg>
    <p:spTree>
      <p:nvGrpSpPr>
        <p:cNvPr id="1" name=""/>
        <p:cNvGrpSpPr/>
        <p:nvPr/>
      </p:nvGrpSpPr>
      <p:grpSpPr>
        <a:xfrm>
          <a:off x="0" y="0"/>
          <a:ext cx="0" cy="0"/>
          <a:chOff x="0" y="0"/>
          <a:chExt cx="0" cy="0"/>
        </a:xfrm>
      </p:grpSpPr>
      <p:sp>
        <p:nvSpPr>
          <p:cNvPr id="34" name="Text Placeholder 9">
            <a:extLst>
              <a:ext uri="{FF2B5EF4-FFF2-40B4-BE49-F238E27FC236}">
                <a16:creationId xmlns:a16="http://schemas.microsoft.com/office/drawing/2014/main" id="{696DE849-8F97-804E-B520-05459F51E7EC}"/>
              </a:ext>
            </a:extLst>
          </p:cNvPr>
          <p:cNvSpPr>
            <a:spLocks noGrp="1"/>
          </p:cNvSpPr>
          <p:nvPr>
            <p:ph type="body" sz="quarter" idx="11" hasCustomPrompt="1"/>
          </p:nvPr>
        </p:nvSpPr>
        <p:spPr>
          <a:xfrm>
            <a:off x="655626" y="557853"/>
            <a:ext cx="10699946" cy="396171"/>
          </a:xfrm>
        </p:spPr>
        <p:txBody>
          <a:bodyPr anchor="t"/>
          <a:lstStyle>
            <a:lvl1pPr algn="l">
              <a:lnSpc>
                <a:spcPct val="80000"/>
              </a:lnSpc>
              <a:spcBef>
                <a:spcPts val="0"/>
              </a:spcBef>
              <a:defRPr sz="2500" b="0" i="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Title Here</a:t>
            </a:r>
          </a:p>
        </p:txBody>
      </p:sp>
      <p:sp>
        <p:nvSpPr>
          <p:cNvPr id="36" name="Text Placeholder 9">
            <a:extLst>
              <a:ext uri="{FF2B5EF4-FFF2-40B4-BE49-F238E27FC236}">
                <a16:creationId xmlns:a16="http://schemas.microsoft.com/office/drawing/2014/main" id="{B0105444-C460-EB4B-B407-30CE335DFA40}"/>
              </a:ext>
            </a:extLst>
          </p:cNvPr>
          <p:cNvSpPr>
            <a:spLocks noGrp="1"/>
          </p:cNvSpPr>
          <p:nvPr>
            <p:ph type="body" sz="quarter" idx="19" hasCustomPrompt="1"/>
          </p:nvPr>
        </p:nvSpPr>
        <p:spPr>
          <a:xfrm>
            <a:off x="655626" y="1251000"/>
            <a:ext cx="10699946" cy="344236"/>
          </a:xfrm>
        </p:spPr>
        <p:txBody>
          <a:bodyPr anchor="t"/>
          <a:lstStyle>
            <a:lvl1pPr algn="l">
              <a:lnSpc>
                <a:spcPct val="110000"/>
              </a:lnSpc>
              <a:spcBef>
                <a:spcPts val="0"/>
              </a:spcBef>
              <a:defRPr sz="1200" b="1" i="1" spc="120" baseline="0">
                <a:solidFill>
                  <a:schemeClr val="tx1">
                    <a:lumMod val="65000"/>
                    <a:lumOff val="35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SECTION HEADER</a:t>
            </a:r>
          </a:p>
        </p:txBody>
      </p:sp>
      <p:sp>
        <p:nvSpPr>
          <p:cNvPr id="45" name="Text Placeholder 9">
            <a:extLst>
              <a:ext uri="{FF2B5EF4-FFF2-40B4-BE49-F238E27FC236}">
                <a16:creationId xmlns:a16="http://schemas.microsoft.com/office/drawing/2014/main" id="{7998D0EC-AA59-E842-BDED-03B2A0D5636D}"/>
              </a:ext>
            </a:extLst>
          </p:cNvPr>
          <p:cNvSpPr>
            <a:spLocks noGrp="1"/>
          </p:cNvSpPr>
          <p:nvPr>
            <p:ph type="body" sz="quarter" idx="20" hasCustomPrompt="1"/>
          </p:nvPr>
        </p:nvSpPr>
        <p:spPr>
          <a:xfrm>
            <a:off x="655626" y="1636010"/>
            <a:ext cx="10699946" cy="2159813"/>
          </a:xfrm>
        </p:spPr>
        <p:txBody>
          <a:bodyPr anchor="t"/>
          <a:lstStyle>
            <a:lvl1pPr marL="171450" indent="-171450" algn="l">
              <a:lnSpc>
                <a:spcPct val="110000"/>
              </a:lnSpc>
              <a:spcBef>
                <a:spcPts val="0"/>
              </a:spcBef>
              <a:buFont typeface="Arial" panose="020B0604020202020204" pitchFamily="34" charset="0"/>
              <a:buChar char="•"/>
              <a:defRPr sz="1000" b="0" i="0" spc="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Body Copy</a:t>
            </a:r>
          </a:p>
        </p:txBody>
      </p:sp>
      <p:sp>
        <p:nvSpPr>
          <p:cNvPr id="2" name="Rectangle 1">
            <a:extLst>
              <a:ext uri="{FF2B5EF4-FFF2-40B4-BE49-F238E27FC236}">
                <a16:creationId xmlns:a16="http://schemas.microsoft.com/office/drawing/2014/main" id="{15BF2C67-AB2A-8E4C-B19B-FC8E29D3D3B6}"/>
              </a:ext>
            </a:extLst>
          </p:cNvPr>
          <p:cNvSpPr/>
          <p:nvPr userDrawn="1"/>
        </p:nvSpPr>
        <p:spPr>
          <a:xfrm>
            <a:off x="0" y="4082902"/>
            <a:ext cx="12192000" cy="2775098"/>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Open Sans"/>
              <a:ea typeface="Open Sans"/>
              <a:cs typeface="Open Sans"/>
              <a:sym typeface="Open Sans"/>
            </a:endParaRPr>
          </a:p>
        </p:txBody>
      </p:sp>
      <p:sp>
        <p:nvSpPr>
          <p:cNvPr id="11" name="Text Placeholder 9">
            <a:extLst>
              <a:ext uri="{FF2B5EF4-FFF2-40B4-BE49-F238E27FC236}">
                <a16:creationId xmlns:a16="http://schemas.microsoft.com/office/drawing/2014/main" id="{75546402-41D2-2D42-9EF7-8B03F564988E}"/>
              </a:ext>
            </a:extLst>
          </p:cNvPr>
          <p:cNvSpPr>
            <a:spLocks noGrp="1"/>
          </p:cNvSpPr>
          <p:nvPr>
            <p:ph type="body" sz="quarter" idx="21" hasCustomPrompt="1"/>
          </p:nvPr>
        </p:nvSpPr>
        <p:spPr>
          <a:xfrm>
            <a:off x="655626" y="4357946"/>
            <a:ext cx="10699946" cy="1942202"/>
          </a:xfrm>
        </p:spPr>
        <p:txBody>
          <a:bodyPr anchor="t"/>
          <a:lstStyle>
            <a:lvl1pPr marL="171450" indent="-171450" algn="l">
              <a:lnSpc>
                <a:spcPct val="110000"/>
              </a:lnSpc>
              <a:spcBef>
                <a:spcPts val="0"/>
              </a:spcBef>
              <a:buFont typeface="Arial" panose="020B0604020202020204" pitchFamily="34" charset="0"/>
              <a:buChar char="•"/>
              <a:defRPr sz="1000" b="0" i="0" spc="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Body Copy</a:t>
            </a:r>
          </a:p>
        </p:txBody>
      </p:sp>
    </p:spTree>
    <p:extLst>
      <p:ext uri="{BB962C8B-B14F-4D97-AF65-F5344CB8AC3E}">
        <p14:creationId xmlns:p14="http://schemas.microsoft.com/office/powerpoint/2010/main" val="3969784622"/>
      </p:ext>
    </p:extLst>
  </p:cSld>
  <p:clrMapOvr>
    <a:masterClrMapping/>
  </p:clrMapOvr>
  <p:transition spd="med"/>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1_Content Slide 2">
    <p:bg>
      <p:bgPr>
        <a:solidFill>
          <a:schemeClr val="tx1"/>
        </a:solidFill>
        <a:effectLst/>
      </p:bgPr>
    </p:bg>
    <p:spTree>
      <p:nvGrpSpPr>
        <p:cNvPr id="1" name=""/>
        <p:cNvGrpSpPr/>
        <p:nvPr/>
      </p:nvGrpSpPr>
      <p:grpSpPr>
        <a:xfrm>
          <a:off x="0" y="0"/>
          <a:ext cx="0" cy="0"/>
          <a:chOff x="0" y="0"/>
          <a:chExt cx="0" cy="0"/>
        </a:xfrm>
      </p:grpSpPr>
      <p:sp>
        <p:nvSpPr>
          <p:cNvPr id="34" name="Text Placeholder 9">
            <a:extLst>
              <a:ext uri="{FF2B5EF4-FFF2-40B4-BE49-F238E27FC236}">
                <a16:creationId xmlns:a16="http://schemas.microsoft.com/office/drawing/2014/main" id="{696DE849-8F97-804E-B520-05459F51E7EC}"/>
              </a:ext>
            </a:extLst>
          </p:cNvPr>
          <p:cNvSpPr>
            <a:spLocks noGrp="1"/>
          </p:cNvSpPr>
          <p:nvPr>
            <p:ph type="body" sz="quarter" idx="11" hasCustomPrompt="1"/>
          </p:nvPr>
        </p:nvSpPr>
        <p:spPr>
          <a:xfrm>
            <a:off x="655626" y="557853"/>
            <a:ext cx="10699946" cy="396171"/>
          </a:xfrm>
        </p:spPr>
        <p:txBody>
          <a:bodyPr anchor="t"/>
          <a:lstStyle>
            <a:lvl1pPr algn="l">
              <a:lnSpc>
                <a:spcPct val="80000"/>
              </a:lnSpc>
              <a:spcBef>
                <a:spcPts val="0"/>
              </a:spcBef>
              <a:defRPr sz="2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Title Here</a:t>
            </a:r>
          </a:p>
        </p:txBody>
      </p:sp>
      <p:sp>
        <p:nvSpPr>
          <p:cNvPr id="36" name="Text Placeholder 9">
            <a:extLst>
              <a:ext uri="{FF2B5EF4-FFF2-40B4-BE49-F238E27FC236}">
                <a16:creationId xmlns:a16="http://schemas.microsoft.com/office/drawing/2014/main" id="{B0105444-C460-EB4B-B407-30CE335DFA40}"/>
              </a:ext>
            </a:extLst>
          </p:cNvPr>
          <p:cNvSpPr>
            <a:spLocks noGrp="1"/>
          </p:cNvSpPr>
          <p:nvPr>
            <p:ph type="body" sz="quarter" idx="19" hasCustomPrompt="1"/>
          </p:nvPr>
        </p:nvSpPr>
        <p:spPr>
          <a:xfrm>
            <a:off x="655626" y="1251000"/>
            <a:ext cx="10699946" cy="344236"/>
          </a:xfrm>
        </p:spPr>
        <p:txBody>
          <a:bodyPr anchor="t"/>
          <a:lstStyle>
            <a:lvl1pPr algn="l">
              <a:lnSpc>
                <a:spcPct val="110000"/>
              </a:lnSpc>
              <a:spcBef>
                <a:spcPts val="0"/>
              </a:spcBef>
              <a:defRPr sz="1200" b="1" i="1" spc="120" baseline="0">
                <a:solidFill>
                  <a:srgbClr val="9FD5D1"/>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SECTION HEADER</a:t>
            </a:r>
          </a:p>
        </p:txBody>
      </p:sp>
      <p:sp>
        <p:nvSpPr>
          <p:cNvPr id="45" name="Text Placeholder 9">
            <a:extLst>
              <a:ext uri="{FF2B5EF4-FFF2-40B4-BE49-F238E27FC236}">
                <a16:creationId xmlns:a16="http://schemas.microsoft.com/office/drawing/2014/main" id="{7998D0EC-AA59-E842-BDED-03B2A0D5636D}"/>
              </a:ext>
            </a:extLst>
          </p:cNvPr>
          <p:cNvSpPr>
            <a:spLocks noGrp="1"/>
          </p:cNvSpPr>
          <p:nvPr>
            <p:ph type="body" sz="quarter" idx="20" hasCustomPrompt="1"/>
          </p:nvPr>
        </p:nvSpPr>
        <p:spPr>
          <a:xfrm>
            <a:off x="655626" y="1636010"/>
            <a:ext cx="10699946" cy="2159813"/>
          </a:xfrm>
        </p:spPr>
        <p:txBody>
          <a:bodyPr anchor="t"/>
          <a:lstStyle>
            <a:lvl1pPr marL="171450" indent="-171450" algn="l">
              <a:lnSpc>
                <a:spcPct val="110000"/>
              </a:lnSpc>
              <a:spcBef>
                <a:spcPts val="0"/>
              </a:spcBef>
              <a:buFont typeface="Arial" panose="020B0604020202020204" pitchFamily="34" charset="0"/>
              <a:buChar char="•"/>
              <a:defRPr sz="1000" b="0" i="0" spc="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Body Copy</a:t>
            </a:r>
          </a:p>
        </p:txBody>
      </p:sp>
      <p:sp>
        <p:nvSpPr>
          <p:cNvPr id="11" name="Text Placeholder 9">
            <a:extLst>
              <a:ext uri="{FF2B5EF4-FFF2-40B4-BE49-F238E27FC236}">
                <a16:creationId xmlns:a16="http://schemas.microsoft.com/office/drawing/2014/main" id="{75546402-41D2-2D42-9EF7-8B03F564988E}"/>
              </a:ext>
            </a:extLst>
          </p:cNvPr>
          <p:cNvSpPr>
            <a:spLocks noGrp="1"/>
          </p:cNvSpPr>
          <p:nvPr>
            <p:ph type="body" sz="quarter" idx="21" hasCustomPrompt="1"/>
          </p:nvPr>
        </p:nvSpPr>
        <p:spPr>
          <a:xfrm>
            <a:off x="655626" y="4140335"/>
            <a:ext cx="10699946" cy="2159813"/>
          </a:xfrm>
        </p:spPr>
        <p:txBody>
          <a:bodyPr anchor="t"/>
          <a:lstStyle>
            <a:lvl1pPr marL="171450" indent="-171450" algn="l">
              <a:lnSpc>
                <a:spcPct val="110000"/>
              </a:lnSpc>
              <a:spcBef>
                <a:spcPts val="0"/>
              </a:spcBef>
              <a:buFont typeface="Arial" panose="020B0604020202020204" pitchFamily="34" charset="0"/>
              <a:buChar char="•"/>
              <a:defRPr sz="1000" b="0" i="0" spc="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Body Copy</a:t>
            </a:r>
          </a:p>
        </p:txBody>
      </p:sp>
    </p:spTree>
    <p:extLst>
      <p:ext uri="{BB962C8B-B14F-4D97-AF65-F5344CB8AC3E}">
        <p14:creationId xmlns:p14="http://schemas.microsoft.com/office/powerpoint/2010/main" val="101692436"/>
      </p:ext>
    </p:extLst>
  </p:cSld>
  <p:clrMapOvr>
    <a:masterClrMapping/>
  </p:clrMapOvr>
  <p:transition spd="med"/>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2_Content Slide 2">
    <p:bg>
      <p:bgPr>
        <a:solidFill>
          <a:srgbClr val="808080"/>
        </a:solidFill>
        <a:effectLst/>
      </p:bgPr>
    </p:bg>
    <p:spTree>
      <p:nvGrpSpPr>
        <p:cNvPr id="1" name=""/>
        <p:cNvGrpSpPr/>
        <p:nvPr/>
      </p:nvGrpSpPr>
      <p:grpSpPr>
        <a:xfrm>
          <a:off x="0" y="0"/>
          <a:ext cx="0" cy="0"/>
          <a:chOff x="0" y="0"/>
          <a:chExt cx="0" cy="0"/>
        </a:xfrm>
      </p:grpSpPr>
      <p:sp>
        <p:nvSpPr>
          <p:cNvPr id="34" name="Text Placeholder 9">
            <a:extLst>
              <a:ext uri="{FF2B5EF4-FFF2-40B4-BE49-F238E27FC236}">
                <a16:creationId xmlns:a16="http://schemas.microsoft.com/office/drawing/2014/main" id="{696DE849-8F97-804E-B520-05459F51E7EC}"/>
              </a:ext>
            </a:extLst>
          </p:cNvPr>
          <p:cNvSpPr>
            <a:spLocks noGrp="1"/>
          </p:cNvSpPr>
          <p:nvPr>
            <p:ph type="body" sz="quarter" idx="11" hasCustomPrompt="1"/>
          </p:nvPr>
        </p:nvSpPr>
        <p:spPr>
          <a:xfrm>
            <a:off x="655626" y="557853"/>
            <a:ext cx="10699946" cy="396171"/>
          </a:xfrm>
        </p:spPr>
        <p:txBody>
          <a:bodyPr anchor="t"/>
          <a:lstStyle>
            <a:lvl1pPr algn="l">
              <a:lnSpc>
                <a:spcPct val="80000"/>
              </a:lnSpc>
              <a:spcBef>
                <a:spcPts val="0"/>
              </a:spcBef>
              <a:defRPr sz="2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Title Here</a:t>
            </a:r>
          </a:p>
        </p:txBody>
      </p:sp>
      <p:sp>
        <p:nvSpPr>
          <p:cNvPr id="36" name="Text Placeholder 9">
            <a:extLst>
              <a:ext uri="{FF2B5EF4-FFF2-40B4-BE49-F238E27FC236}">
                <a16:creationId xmlns:a16="http://schemas.microsoft.com/office/drawing/2014/main" id="{B0105444-C460-EB4B-B407-30CE335DFA40}"/>
              </a:ext>
            </a:extLst>
          </p:cNvPr>
          <p:cNvSpPr>
            <a:spLocks noGrp="1"/>
          </p:cNvSpPr>
          <p:nvPr>
            <p:ph type="body" sz="quarter" idx="19" hasCustomPrompt="1"/>
          </p:nvPr>
        </p:nvSpPr>
        <p:spPr>
          <a:xfrm>
            <a:off x="655626" y="1251000"/>
            <a:ext cx="10699946" cy="344236"/>
          </a:xfrm>
        </p:spPr>
        <p:txBody>
          <a:bodyPr anchor="t"/>
          <a:lstStyle>
            <a:lvl1pPr algn="l">
              <a:lnSpc>
                <a:spcPct val="110000"/>
              </a:lnSpc>
              <a:spcBef>
                <a:spcPts val="0"/>
              </a:spcBef>
              <a:defRPr sz="1200" b="1" i="1" spc="120" baseline="0">
                <a:solidFill>
                  <a:srgbClr val="E3E48D"/>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SECTION HEADER</a:t>
            </a:r>
          </a:p>
        </p:txBody>
      </p:sp>
      <p:sp>
        <p:nvSpPr>
          <p:cNvPr id="45" name="Text Placeholder 9">
            <a:extLst>
              <a:ext uri="{FF2B5EF4-FFF2-40B4-BE49-F238E27FC236}">
                <a16:creationId xmlns:a16="http://schemas.microsoft.com/office/drawing/2014/main" id="{7998D0EC-AA59-E842-BDED-03B2A0D5636D}"/>
              </a:ext>
            </a:extLst>
          </p:cNvPr>
          <p:cNvSpPr>
            <a:spLocks noGrp="1"/>
          </p:cNvSpPr>
          <p:nvPr>
            <p:ph type="body" sz="quarter" idx="20" hasCustomPrompt="1"/>
          </p:nvPr>
        </p:nvSpPr>
        <p:spPr>
          <a:xfrm>
            <a:off x="655626" y="1636010"/>
            <a:ext cx="10699946" cy="2159813"/>
          </a:xfrm>
        </p:spPr>
        <p:txBody>
          <a:bodyPr anchor="t"/>
          <a:lstStyle>
            <a:lvl1pPr marL="171450" indent="-171450" algn="l">
              <a:lnSpc>
                <a:spcPct val="110000"/>
              </a:lnSpc>
              <a:spcBef>
                <a:spcPts val="0"/>
              </a:spcBef>
              <a:buFont typeface="Arial" panose="020B0604020202020204" pitchFamily="34" charset="0"/>
              <a:buChar char="•"/>
              <a:defRPr sz="1000" b="0" i="0" spc="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Body Copy</a:t>
            </a:r>
          </a:p>
        </p:txBody>
      </p:sp>
      <p:sp>
        <p:nvSpPr>
          <p:cNvPr id="11" name="Text Placeholder 9">
            <a:extLst>
              <a:ext uri="{FF2B5EF4-FFF2-40B4-BE49-F238E27FC236}">
                <a16:creationId xmlns:a16="http://schemas.microsoft.com/office/drawing/2014/main" id="{75546402-41D2-2D42-9EF7-8B03F564988E}"/>
              </a:ext>
            </a:extLst>
          </p:cNvPr>
          <p:cNvSpPr>
            <a:spLocks noGrp="1"/>
          </p:cNvSpPr>
          <p:nvPr>
            <p:ph type="body" sz="quarter" idx="21" hasCustomPrompt="1"/>
          </p:nvPr>
        </p:nvSpPr>
        <p:spPr>
          <a:xfrm>
            <a:off x="655626" y="4140335"/>
            <a:ext cx="10699946" cy="2159813"/>
          </a:xfrm>
        </p:spPr>
        <p:txBody>
          <a:bodyPr anchor="t"/>
          <a:lstStyle>
            <a:lvl1pPr marL="171450" indent="-171450" algn="l">
              <a:lnSpc>
                <a:spcPct val="110000"/>
              </a:lnSpc>
              <a:spcBef>
                <a:spcPts val="0"/>
              </a:spcBef>
              <a:buFont typeface="Arial" panose="020B0604020202020204" pitchFamily="34" charset="0"/>
              <a:buChar char="•"/>
              <a:defRPr sz="1000" b="0" i="0" spc="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Body Copy</a:t>
            </a:r>
          </a:p>
        </p:txBody>
      </p:sp>
    </p:spTree>
    <p:extLst>
      <p:ext uri="{BB962C8B-B14F-4D97-AF65-F5344CB8AC3E}">
        <p14:creationId xmlns:p14="http://schemas.microsoft.com/office/powerpoint/2010/main" val="973906550"/>
      </p:ext>
    </p:extLst>
  </p:cSld>
  <p:clrMapOvr>
    <a:masterClrMapping/>
  </p:clrMapOvr>
  <p:transition spd="med"/>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3_Content Slide 2">
    <p:bg>
      <p:bgPr>
        <a:solidFill>
          <a:schemeClr val="bg1"/>
        </a:solidFill>
        <a:effectLst/>
      </p:bgPr>
    </p:bg>
    <p:spTree>
      <p:nvGrpSpPr>
        <p:cNvPr id="1" name=""/>
        <p:cNvGrpSpPr/>
        <p:nvPr/>
      </p:nvGrpSpPr>
      <p:grpSpPr>
        <a:xfrm>
          <a:off x="0" y="0"/>
          <a:ext cx="0" cy="0"/>
          <a:chOff x="0" y="0"/>
          <a:chExt cx="0" cy="0"/>
        </a:xfrm>
      </p:grpSpPr>
      <p:sp>
        <p:nvSpPr>
          <p:cNvPr id="34" name="Text Placeholder 9">
            <a:extLst>
              <a:ext uri="{FF2B5EF4-FFF2-40B4-BE49-F238E27FC236}">
                <a16:creationId xmlns:a16="http://schemas.microsoft.com/office/drawing/2014/main" id="{696DE849-8F97-804E-B520-05459F51E7EC}"/>
              </a:ext>
            </a:extLst>
          </p:cNvPr>
          <p:cNvSpPr>
            <a:spLocks noGrp="1"/>
          </p:cNvSpPr>
          <p:nvPr>
            <p:ph type="body" sz="quarter" idx="11" hasCustomPrompt="1"/>
          </p:nvPr>
        </p:nvSpPr>
        <p:spPr>
          <a:xfrm>
            <a:off x="655626" y="557853"/>
            <a:ext cx="10699946" cy="396171"/>
          </a:xfrm>
        </p:spPr>
        <p:txBody>
          <a:bodyPr anchor="t"/>
          <a:lstStyle>
            <a:lvl1pPr algn="l">
              <a:lnSpc>
                <a:spcPct val="80000"/>
              </a:lnSpc>
              <a:spcBef>
                <a:spcPts val="0"/>
              </a:spcBef>
              <a:defRPr sz="2500" b="0" i="0">
                <a:solidFill>
                  <a:srgbClr val="014F59"/>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Title Here</a:t>
            </a:r>
          </a:p>
        </p:txBody>
      </p:sp>
      <p:sp>
        <p:nvSpPr>
          <p:cNvPr id="36" name="Text Placeholder 9">
            <a:extLst>
              <a:ext uri="{FF2B5EF4-FFF2-40B4-BE49-F238E27FC236}">
                <a16:creationId xmlns:a16="http://schemas.microsoft.com/office/drawing/2014/main" id="{B0105444-C460-EB4B-B407-30CE335DFA40}"/>
              </a:ext>
            </a:extLst>
          </p:cNvPr>
          <p:cNvSpPr>
            <a:spLocks noGrp="1"/>
          </p:cNvSpPr>
          <p:nvPr>
            <p:ph type="body" sz="quarter" idx="19" hasCustomPrompt="1"/>
          </p:nvPr>
        </p:nvSpPr>
        <p:spPr>
          <a:xfrm>
            <a:off x="655626" y="1251000"/>
            <a:ext cx="10699946" cy="344236"/>
          </a:xfrm>
        </p:spPr>
        <p:txBody>
          <a:bodyPr anchor="t"/>
          <a:lstStyle>
            <a:lvl1pPr algn="l">
              <a:lnSpc>
                <a:spcPct val="110000"/>
              </a:lnSpc>
              <a:spcBef>
                <a:spcPts val="0"/>
              </a:spcBef>
              <a:defRPr sz="1200" b="1" i="1" spc="120" baseline="0">
                <a:solidFill>
                  <a:srgbClr val="70C2B5"/>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SECTION HEADER</a:t>
            </a:r>
          </a:p>
        </p:txBody>
      </p:sp>
      <p:sp>
        <p:nvSpPr>
          <p:cNvPr id="45" name="Text Placeholder 9">
            <a:extLst>
              <a:ext uri="{FF2B5EF4-FFF2-40B4-BE49-F238E27FC236}">
                <a16:creationId xmlns:a16="http://schemas.microsoft.com/office/drawing/2014/main" id="{7998D0EC-AA59-E842-BDED-03B2A0D5636D}"/>
              </a:ext>
            </a:extLst>
          </p:cNvPr>
          <p:cNvSpPr>
            <a:spLocks noGrp="1"/>
          </p:cNvSpPr>
          <p:nvPr>
            <p:ph type="body" sz="quarter" idx="20" hasCustomPrompt="1"/>
          </p:nvPr>
        </p:nvSpPr>
        <p:spPr>
          <a:xfrm>
            <a:off x="655626" y="1636010"/>
            <a:ext cx="10699946" cy="2159813"/>
          </a:xfrm>
        </p:spPr>
        <p:txBody>
          <a:bodyPr anchor="t"/>
          <a:lstStyle>
            <a:lvl1pPr marL="171450" indent="-171450" algn="l">
              <a:lnSpc>
                <a:spcPct val="110000"/>
              </a:lnSpc>
              <a:spcBef>
                <a:spcPts val="0"/>
              </a:spcBef>
              <a:buFont typeface="Arial" panose="020B0604020202020204" pitchFamily="34" charset="0"/>
              <a:buChar char="•"/>
              <a:defRPr sz="1000" b="0" i="0" spc="0" baseline="0">
                <a:solidFill>
                  <a:srgbClr val="014F59"/>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Body Copy</a:t>
            </a:r>
          </a:p>
        </p:txBody>
      </p:sp>
      <p:sp>
        <p:nvSpPr>
          <p:cNvPr id="11" name="Text Placeholder 9">
            <a:extLst>
              <a:ext uri="{FF2B5EF4-FFF2-40B4-BE49-F238E27FC236}">
                <a16:creationId xmlns:a16="http://schemas.microsoft.com/office/drawing/2014/main" id="{75546402-41D2-2D42-9EF7-8B03F564988E}"/>
              </a:ext>
            </a:extLst>
          </p:cNvPr>
          <p:cNvSpPr>
            <a:spLocks noGrp="1"/>
          </p:cNvSpPr>
          <p:nvPr>
            <p:ph type="body" sz="quarter" idx="21" hasCustomPrompt="1"/>
          </p:nvPr>
        </p:nvSpPr>
        <p:spPr>
          <a:xfrm>
            <a:off x="655626" y="4140335"/>
            <a:ext cx="10699946" cy="2159813"/>
          </a:xfrm>
        </p:spPr>
        <p:txBody>
          <a:bodyPr anchor="t"/>
          <a:lstStyle>
            <a:lvl1pPr marL="171450" indent="-171450" algn="l">
              <a:lnSpc>
                <a:spcPct val="110000"/>
              </a:lnSpc>
              <a:spcBef>
                <a:spcPts val="0"/>
              </a:spcBef>
              <a:buFont typeface="Arial" panose="020B0604020202020204" pitchFamily="34" charset="0"/>
              <a:buChar char="•"/>
              <a:defRPr sz="1000" b="0" i="0" spc="0" baseline="0">
                <a:solidFill>
                  <a:srgbClr val="014F59"/>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Body Copy</a:t>
            </a:r>
          </a:p>
        </p:txBody>
      </p:sp>
    </p:spTree>
    <p:extLst>
      <p:ext uri="{BB962C8B-B14F-4D97-AF65-F5344CB8AC3E}">
        <p14:creationId xmlns:p14="http://schemas.microsoft.com/office/powerpoint/2010/main" val="3790703317"/>
      </p:ext>
    </p:extLst>
  </p:cSld>
  <p:clrMapOvr>
    <a:masterClrMapping/>
  </p:clrMapOvr>
  <p:transition spd="med"/>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4_Content Slide 2">
    <p:bg>
      <p:bgPr>
        <a:solidFill>
          <a:srgbClr val="9DD4D0"/>
        </a:solidFill>
        <a:effectLst/>
      </p:bgPr>
    </p:bg>
    <p:spTree>
      <p:nvGrpSpPr>
        <p:cNvPr id="1" name=""/>
        <p:cNvGrpSpPr/>
        <p:nvPr/>
      </p:nvGrpSpPr>
      <p:grpSpPr>
        <a:xfrm>
          <a:off x="0" y="0"/>
          <a:ext cx="0" cy="0"/>
          <a:chOff x="0" y="0"/>
          <a:chExt cx="0" cy="0"/>
        </a:xfrm>
      </p:grpSpPr>
      <p:sp>
        <p:nvSpPr>
          <p:cNvPr id="34" name="Text Placeholder 9">
            <a:extLst>
              <a:ext uri="{FF2B5EF4-FFF2-40B4-BE49-F238E27FC236}">
                <a16:creationId xmlns:a16="http://schemas.microsoft.com/office/drawing/2014/main" id="{696DE849-8F97-804E-B520-05459F51E7EC}"/>
              </a:ext>
            </a:extLst>
          </p:cNvPr>
          <p:cNvSpPr>
            <a:spLocks noGrp="1"/>
          </p:cNvSpPr>
          <p:nvPr>
            <p:ph type="body" sz="quarter" idx="11" hasCustomPrompt="1"/>
          </p:nvPr>
        </p:nvSpPr>
        <p:spPr>
          <a:xfrm>
            <a:off x="655626" y="557853"/>
            <a:ext cx="10699946" cy="396171"/>
          </a:xfrm>
        </p:spPr>
        <p:txBody>
          <a:bodyPr anchor="t"/>
          <a:lstStyle>
            <a:lvl1pPr algn="l">
              <a:lnSpc>
                <a:spcPct val="80000"/>
              </a:lnSpc>
              <a:spcBef>
                <a:spcPts val="0"/>
              </a:spcBef>
              <a:defRPr sz="2500" b="0" i="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Title Here</a:t>
            </a:r>
          </a:p>
        </p:txBody>
      </p:sp>
      <p:sp>
        <p:nvSpPr>
          <p:cNvPr id="36" name="Text Placeholder 9">
            <a:extLst>
              <a:ext uri="{FF2B5EF4-FFF2-40B4-BE49-F238E27FC236}">
                <a16:creationId xmlns:a16="http://schemas.microsoft.com/office/drawing/2014/main" id="{B0105444-C460-EB4B-B407-30CE335DFA40}"/>
              </a:ext>
            </a:extLst>
          </p:cNvPr>
          <p:cNvSpPr>
            <a:spLocks noGrp="1"/>
          </p:cNvSpPr>
          <p:nvPr>
            <p:ph type="body" sz="quarter" idx="19" hasCustomPrompt="1"/>
          </p:nvPr>
        </p:nvSpPr>
        <p:spPr>
          <a:xfrm>
            <a:off x="655626" y="1251000"/>
            <a:ext cx="10699946" cy="344236"/>
          </a:xfrm>
        </p:spPr>
        <p:txBody>
          <a:bodyPr anchor="t"/>
          <a:lstStyle>
            <a:lvl1pPr algn="l">
              <a:lnSpc>
                <a:spcPct val="110000"/>
              </a:lnSpc>
              <a:spcBef>
                <a:spcPts val="0"/>
              </a:spcBef>
              <a:defRPr sz="1200" b="1" i="1" spc="120" baseline="0">
                <a:solidFill>
                  <a:schemeClr val="tx1">
                    <a:lumMod val="65000"/>
                    <a:lumOff val="35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SECTION HEADER</a:t>
            </a:r>
          </a:p>
        </p:txBody>
      </p:sp>
      <p:sp>
        <p:nvSpPr>
          <p:cNvPr id="45" name="Text Placeholder 9">
            <a:extLst>
              <a:ext uri="{FF2B5EF4-FFF2-40B4-BE49-F238E27FC236}">
                <a16:creationId xmlns:a16="http://schemas.microsoft.com/office/drawing/2014/main" id="{7998D0EC-AA59-E842-BDED-03B2A0D5636D}"/>
              </a:ext>
            </a:extLst>
          </p:cNvPr>
          <p:cNvSpPr>
            <a:spLocks noGrp="1"/>
          </p:cNvSpPr>
          <p:nvPr>
            <p:ph type="body" sz="quarter" idx="20" hasCustomPrompt="1"/>
          </p:nvPr>
        </p:nvSpPr>
        <p:spPr>
          <a:xfrm>
            <a:off x="655626" y="1636010"/>
            <a:ext cx="10699946" cy="2159813"/>
          </a:xfrm>
        </p:spPr>
        <p:txBody>
          <a:bodyPr anchor="t"/>
          <a:lstStyle>
            <a:lvl1pPr marL="171450" indent="-171450" algn="l">
              <a:lnSpc>
                <a:spcPct val="110000"/>
              </a:lnSpc>
              <a:spcBef>
                <a:spcPts val="0"/>
              </a:spcBef>
              <a:buFont typeface="Arial" panose="020B0604020202020204" pitchFamily="34" charset="0"/>
              <a:buChar char="•"/>
              <a:defRPr sz="1000" b="0" i="0" spc="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Body Copy</a:t>
            </a:r>
          </a:p>
        </p:txBody>
      </p:sp>
      <p:sp>
        <p:nvSpPr>
          <p:cNvPr id="11" name="Text Placeholder 9">
            <a:extLst>
              <a:ext uri="{FF2B5EF4-FFF2-40B4-BE49-F238E27FC236}">
                <a16:creationId xmlns:a16="http://schemas.microsoft.com/office/drawing/2014/main" id="{75546402-41D2-2D42-9EF7-8B03F564988E}"/>
              </a:ext>
            </a:extLst>
          </p:cNvPr>
          <p:cNvSpPr>
            <a:spLocks noGrp="1"/>
          </p:cNvSpPr>
          <p:nvPr>
            <p:ph type="body" sz="quarter" idx="21" hasCustomPrompt="1"/>
          </p:nvPr>
        </p:nvSpPr>
        <p:spPr>
          <a:xfrm>
            <a:off x="655626" y="4140335"/>
            <a:ext cx="10699946" cy="2159813"/>
          </a:xfrm>
        </p:spPr>
        <p:txBody>
          <a:bodyPr anchor="t"/>
          <a:lstStyle>
            <a:lvl1pPr marL="171450" indent="-171450" algn="l">
              <a:lnSpc>
                <a:spcPct val="110000"/>
              </a:lnSpc>
              <a:spcBef>
                <a:spcPts val="0"/>
              </a:spcBef>
              <a:buFont typeface="Arial" panose="020B0604020202020204" pitchFamily="34" charset="0"/>
              <a:buChar char="•"/>
              <a:defRPr sz="1000" b="0" i="0" spc="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Body Copy</a:t>
            </a:r>
          </a:p>
        </p:txBody>
      </p:sp>
    </p:spTree>
    <p:extLst>
      <p:ext uri="{BB962C8B-B14F-4D97-AF65-F5344CB8AC3E}">
        <p14:creationId xmlns:p14="http://schemas.microsoft.com/office/powerpoint/2010/main" val="3094904061"/>
      </p:ext>
    </p:extLst>
  </p:cSld>
  <p:clrMapOvr>
    <a:masterClrMapping/>
  </p:clrMapOvr>
  <p:transition spd="med"/>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Content Slide 3">
    <p:bg>
      <p:bgPr>
        <a:solidFill>
          <a:srgbClr val="9DD4D0"/>
        </a:solidFill>
        <a:effectLst/>
      </p:bgPr>
    </p:bg>
    <p:spTree>
      <p:nvGrpSpPr>
        <p:cNvPr id="1" name=""/>
        <p:cNvGrpSpPr/>
        <p:nvPr/>
      </p:nvGrpSpPr>
      <p:grpSpPr>
        <a:xfrm>
          <a:off x="0" y="0"/>
          <a:ext cx="0" cy="0"/>
          <a:chOff x="0" y="0"/>
          <a:chExt cx="0" cy="0"/>
        </a:xfrm>
      </p:grpSpPr>
      <p:pic>
        <p:nvPicPr>
          <p:cNvPr id="20" name="Picture 19" descr="A close-up of hands shaking&#10;&#10;Description automatically generated with medium confidence">
            <a:extLst>
              <a:ext uri="{FF2B5EF4-FFF2-40B4-BE49-F238E27FC236}">
                <a16:creationId xmlns:a16="http://schemas.microsoft.com/office/drawing/2014/main" id="{8B983336-6AC2-5E4B-8D6B-25585C9EA7D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Text Placeholder 9">
            <a:extLst>
              <a:ext uri="{FF2B5EF4-FFF2-40B4-BE49-F238E27FC236}">
                <a16:creationId xmlns:a16="http://schemas.microsoft.com/office/drawing/2014/main" id="{B9C90342-6341-314D-A52C-8176E020C925}"/>
              </a:ext>
            </a:extLst>
          </p:cNvPr>
          <p:cNvSpPr>
            <a:spLocks noGrp="1"/>
          </p:cNvSpPr>
          <p:nvPr>
            <p:ph type="body" sz="quarter" idx="20" hasCustomPrompt="1"/>
          </p:nvPr>
        </p:nvSpPr>
        <p:spPr>
          <a:xfrm>
            <a:off x="9595702" y="2716361"/>
            <a:ext cx="1580048" cy="630276"/>
          </a:xfrm>
        </p:spPr>
        <p:txBody>
          <a:bodyPr anchor="t"/>
          <a:lstStyle>
            <a:lvl1pPr algn="l">
              <a:lnSpc>
                <a:spcPct val="110000"/>
              </a:lnSpc>
              <a:spcBef>
                <a:spcPts val="0"/>
              </a:spcBef>
              <a:defRPr sz="1400" b="1" i="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“Quote Here”</a:t>
            </a:r>
          </a:p>
        </p:txBody>
      </p:sp>
      <p:sp>
        <p:nvSpPr>
          <p:cNvPr id="17" name="Text Placeholder 9">
            <a:extLst>
              <a:ext uri="{FF2B5EF4-FFF2-40B4-BE49-F238E27FC236}">
                <a16:creationId xmlns:a16="http://schemas.microsoft.com/office/drawing/2014/main" id="{665FC8D7-2F01-E844-86C9-CB8FAAC97B84}"/>
              </a:ext>
            </a:extLst>
          </p:cNvPr>
          <p:cNvSpPr>
            <a:spLocks noGrp="1"/>
          </p:cNvSpPr>
          <p:nvPr>
            <p:ph type="body" sz="quarter" idx="21" hasCustomPrompt="1"/>
          </p:nvPr>
        </p:nvSpPr>
        <p:spPr>
          <a:xfrm>
            <a:off x="9595702" y="3470340"/>
            <a:ext cx="1580048" cy="630276"/>
          </a:xfrm>
        </p:spPr>
        <p:txBody>
          <a:bodyPr anchor="t"/>
          <a:lstStyle>
            <a:lvl1pPr algn="l">
              <a:lnSpc>
                <a:spcPct val="110000"/>
              </a:lnSpc>
              <a:spcBef>
                <a:spcPts val="0"/>
              </a:spcBef>
              <a:defRPr sz="1400" b="1" i="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“Quote Here”</a:t>
            </a:r>
          </a:p>
        </p:txBody>
      </p:sp>
      <p:sp>
        <p:nvSpPr>
          <p:cNvPr id="18" name="Text Placeholder 9">
            <a:extLst>
              <a:ext uri="{FF2B5EF4-FFF2-40B4-BE49-F238E27FC236}">
                <a16:creationId xmlns:a16="http://schemas.microsoft.com/office/drawing/2014/main" id="{01F124B5-04F8-B144-8F7F-6B8D4A9CE004}"/>
              </a:ext>
            </a:extLst>
          </p:cNvPr>
          <p:cNvSpPr>
            <a:spLocks noGrp="1"/>
          </p:cNvSpPr>
          <p:nvPr>
            <p:ph type="body" sz="quarter" idx="22" hasCustomPrompt="1"/>
          </p:nvPr>
        </p:nvSpPr>
        <p:spPr>
          <a:xfrm>
            <a:off x="9595702" y="4256403"/>
            <a:ext cx="1580048" cy="630276"/>
          </a:xfrm>
        </p:spPr>
        <p:txBody>
          <a:bodyPr anchor="t"/>
          <a:lstStyle>
            <a:lvl1pPr algn="l">
              <a:lnSpc>
                <a:spcPct val="110000"/>
              </a:lnSpc>
              <a:spcBef>
                <a:spcPts val="0"/>
              </a:spcBef>
              <a:defRPr sz="1400" b="1" i="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“Quote Here”</a:t>
            </a:r>
          </a:p>
        </p:txBody>
      </p:sp>
      <p:sp>
        <p:nvSpPr>
          <p:cNvPr id="14" name="Text Placeholder 9">
            <a:extLst>
              <a:ext uri="{FF2B5EF4-FFF2-40B4-BE49-F238E27FC236}">
                <a16:creationId xmlns:a16="http://schemas.microsoft.com/office/drawing/2014/main" id="{2122796E-CC10-F740-B8C7-B63EF0A051B0}"/>
              </a:ext>
            </a:extLst>
          </p:cNvPr>
          <p:cNvSpPr>
            <a:spLocks noGrp="1"/>
          </p:cNvSpPr>
          <p:nvPr>
            <p:ph type="body" sz="quarter" idx="18" hasCustomPrompt="1"/>
          </p:nvPr>
        </p:nvSpPr>
        <p:spPr>
          <a:xfrm>
            <a:off x="792665" y="2649689"/>
            <a:ext cx="1580048" cy="630276"/>
          </a:xfrm>
        </p:spPr>
        <p:txBody>
          <a:bodyPr anchor="t"/>
          <a:lstStyle>
            <a:lvl1pPr algn="l">
              <a:lnSpc>
                <a:spcPct val="110000"/>
              </a:lnSpc>
              <a:spcBef>
                <a:spcPts val="0"/>
              </a:spcBef>
              <a:defRPr sz="1400" b="1" i="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“Quote Here”</a:t>
            </a:r>
          </a:p>
        </p:txBody>
      </p:sp>
      <p:sp>
        <p:nvSpPr>
          <p:cNvPr id="15" name="Text Placeholder 9">
            <a:extLst>
              <a:ext uri="{FF2B5EF4-FFF2-40B4-BE49-F238E27FC236}">
                <a16:creationId xmlns:a16="http://schemas.microsoft.com/office/drawing/2014/main" id="{205E7797-58EE-3444-A177-BEE9D13D0A88}"/>
              </a:ext>
            </a:extLst>
          </p:cNvPr>
          <p:cNvSpPr>
            <a:spLocks noGrp="1"/>
          </p:cNvSpPr>
          <p:nvPr>
            <p:ph type="body" sz="quarter" idx="19" hasCustomPrompt="1"/>
          </p:nvPr>
        </p:nvSpPr>
        <p:spPr>
          <a:xfrm>
            <a:off x="5107990" y="2649689"/>
            <a:ext cx="1580048" cy="630276"/>
          </a:xfrm>
        </p:spPr>
        <p:txBody>
          <a:bodyPr anchor="t"/>
          <a:lstStyle>
            <a:lvl1pPr algn="l">
              <a:lnSpc>
                <a:spcPct val="110000"/>
              </a:lnSpc>
              <a:spcBef>
                <a:spcPts val="0"/>
              </a:spcBef>
              <a:defRPr sz="1400" b="1" i="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“Quote Here”</a:t>
            </a:r>
          </a:p>
        </p:txBody>
      </p:sp>
      <p:sp>
        <p:nvSpPr>
          <p:cNvPr id="12" name="Text Placeholder 9">
            <a:extLst>
              <a:ext uri="{FF2B5EF4-FFF2-40B4-BE49-F238E27FC236}">
                <a16:creationId xmlns:a16="http://schemas.microsoft.com/office/drawing/2014/main" id="{1C089AE8-9281-C444-B5A9-73A656FA8100}"/>
              </a:ext>
            </a:extLst>
          </p:cNvPr>
          <p:cNvSpPr>
            <a:spLocks noGrp="1"/>
          </p:cNvSpPr>
          <p:nvPr>
            <p:ph type="body" sz="quarter" idx="16" hasCustomPrompt="1"/>
          </p:nvPr>
        </p:nvSpPr>
        <p:spPr>
          <a:xfrm>
            <a:off x="2638873" y="2952462"/>
            <a:ext cx="2076183" cy="2660576"/>
          </a:xfrm>
        </p:spPr>
        <p:txBody>
          <a:bodyPr anchor="t"/>
          <a:lstStyle>
            <a:lvl1pPr marL="171450" indent="-171450" algn="l">
              <a:lnSpc>
                <a:spcPct val="110000"/>
              </a:lnSpc>
              <a:spcBef>
                <a:spcPts val="0"/>
              </a:spcBef>
              <a:buFont typeface="Arial" panose="020B0604020202020204" pitchFamily="34" charset="0"/>
              <a:buChar char="•"/>
              <a:defRPr sz="1000" b="0" i="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LIST HERE</a:t>
            </a:r>
          </a:p>
        </p:txBody>
      </p:sp>
      <p:sp>
        <p:nvSpPr>
          <p:cNvPr id="13" name="Text Placeholder 9">
            <a:extLst>
              <a:ext uri="{FF2B5EF4-FFF2-40B4-BE49-F238E27FC236}">
                <a16:creationId xmlns:a16="http://schemas.microsoft.com/office/drawing/2014/main" id="{BDD83B88-E0F0-504B-AA94-1ACC4DAAA385}"/>
              </a:ext>
            </a:extLst>
          </p:cNvPr>
          <p:cNvSpPr>
            <a:spLocks noGrp="1"/>
          </p:cNvSpPr>
          <p:nvPr>
            <p:ph type="body" sz="quarter" idx="17" hasCustomPrompt="1"/>
          </p:nvPr>
        </p:nvSpPr>
        <p:spPr>
          <a:xfrm>
            <a:off x="6938157" y="2952462"/>
            <a:ext cx="2076183" cy="2660576"/>
          </a:xfrm>
        </p:spPr>
        <p:txBody>
          <a:bodyPr anchor="t"/>
          <a:lstStyle>
            <a:lvl1pPr marL="171450" indent="-171450" algn="l">
              <a:lnSpc>
                <a:spcPct val="110000"/>
              </a:lnSpc>
              <a:spcBef>
                <a:spcPts val="0"/>
              </a:spcBef>
              <a:buFont typeface="Arial" panose="020B0604020202020204" pitchFamily="34" charset="0"/>
              <a:buChar char="•"/>
              <a:defRPr sz="1000" b="0" i="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LIST HERE</a:t>
            </a:r>
          </a:p>
        </p:txBody>
      </p:sp>
      <p:sp>
        <p:nvSpPr>
          <p:cNvPr id="11" name="Text Placeholder 9">
            <a:extLst>
              <a:ext uri="{FF2B5EF4-FFF2-40B4-BE49-F238E27FC236}">
                <a16:creationId xmlns:a16="http://schemas.microsoft.com/office/drawing/2014/main" id="{A86C09CF-208C-6B48-BC1C-99B531130568}"/>
              </a:ext>
            </a:extLst>
          </p:cNvPr>
          <p:cNvSpPr>
            <a:spLocks noGrp="1"/>
          </p:cNvSpPr>
          <p:nvPr>
            <p:ph type="body" sz="quarter" idx="15" hasCustomPrompt="1"/>
          </p:nvPr>
        </p:nvSpPr>
        <p:spPr>
          <a:xfrm>
            <a:off x="792665" y="2015728"/>
            <a:ext cx="4994757" cy="223900"/>
          </a:xfrm>
        </p:spPr>
        <p:txBody>
          <a:bodyPr anchor="t"/>
          <a:lstStyle>
            <a:lvl1pPr algn="l">
              <a:lnSpc>
                <a:spcPct val="80000"/>
              </a:lnSpc>
              <a:spcBef>
                <a:spcPts val="0"/>
              </a:spcBef>
              <a:defRPr sz="1000" b="0" i="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Subtitle Here</a:t>
            </a:r>
          </a:p>
        </p:txBody>
      </p:sp>
      <p:sp>
        <p:nvSpPr>
          <p:cNvPr id="10" name="Text Placeholder 9">
            <a:extLst>
              <a:ext uri="{FF2B5EF4-FFF2-40B4-BE49-F238E27FC236}">
                <a16:creationId xmlns:a16="http://schemas.microsoft.com/office/drawing/2014/main" id="{058AD249-CFFD-9D4F-B5FD-C9967B728958}"/>
              </a:ext>
            </a:extLst>
          </p:cNvPr>
          <p:cNvSpPr>
            <a:spLocks noGrp="1"/>
          </p:cNvSpPr>
          <p:nvPr>
            <p:ph type="body" sz="quarter" idx="11" hasCustomPrompt="1"/>
          </p:nvPr>
        </p:nvSpPr>
        <p:spPr>
          <a:xfrm>
            <a:off x="792665" y="1563554"/>
            <a:ext cx="4994757" cy="396171"/>
          </a:xfrm>
        </p:spPr>
        <p:txBody>
          <a:bodyPr anchor="ctr"/>
          <a:lstStyle>
            <a:lvl1pPr algn="l">
              <a:lnSpc>
                <a:spcPct val="80000"/>
              </a:lnSpc>
              <a:spcBef>
                <a:spcPts val="0"/>
              </a:spcBef>
              <a:defRPr sz="2400" b="0" i="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Title Here</a:t>
            </a:r>
          </a:p>
        </p:txBody>
      </p:sp>
    </p:spTree>
    <p:extLst>
      <p:ext uri="{BB962C8B-B14F-4D97-AF65-F5344CB8AC3E}">
        <p14:creationId xmlns:p14="http://schemas.microsoft.com/office/powerpoint/2010/main" val="2877414382"/>
      </p:ext>
    </p:extLst>
  </p:cSld>
  <p:clrMapOvr>
    <a:masterClrMapping/>
  </p:clrMapOvr>
  <p:transition spd="med"/>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1_Content Slide 3">
    <p:bg>
      <p:bgPr>
        <a:solidFill>
          <a:schemeClr val="bg1"/>
        </a:solidFill>
        <a:effectLst/>
      </p:bgPr>
    </p:bg>
    <p:spTree>
      <p:nvGrpSpPr>
        <p:cNvPr id="1" name=""/>
        <p:cNvGrpSpPr/>
        <p:nvPr/>
      </p:nvGrpSpPr>
      <p:grpSpPr>
        <a:xfrm>
          <a:off x="0" y="0"/>
          <a:ext cx="0" cy="0"/>
          <a:chOff x="0" y="0"/>
          <a:chExt cx="0" cy="0"/>
        </a:xfrm>
      </p:grpSpPr>
      <p:pic>
        <p:nvPicPr>
          <p:cNvPr id="20" name="Picture 19" descr="A picture containing candelabrum, coil spring&#10;&#10;Description automatically generated">
            <a:extLst>
              <a:ext uri="{FF2B5EF4-FFF2-40B4-BE49-F238E27FC236}">
                <a16:creationId xmlns:a16="http://schemas.microsoft.com/office/drawing/2014/main" id="{FD601C6F-EF58-4740-B5C5-746451B53E1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Text Placeholder 9">
            <a:extLst>
              <a:ext uri="{FF2B5EF4-FFF2-40B4-BE49-F238E27FC236}">
                <a16:creationId xmlns:a16="http://schemas.microsoft.com/office/drawing/2014/main" id="{B9C90342-6341-314D-A52C-8176E020C925}"/>
              </a:ext>
            </a:extLst>
          </p:cNvPr>
          <p:cNvSpPr>
            <a:spLocks noGrp="1"/>
          </p:cNvSpPr>
          <p:nvPr>
            <p:ph type="body" sz="quarter" idx="20" hasCustomPrompt="1"/>
          </p:nvPr>
        </p:nvSpPr>
        <p:spPr>
          <a:xfrm>
            <a:off x="9595702" y="3164599"/>
            <a:ext cx="1580048" cy="630276"/>
          </a:xfrm>
        </p:spPr>
        <p:txBody>
          <a:bodyPr anchor="t"/>
          <a:lstStyle>
            <a:lvl1pPr algn="l">
              <a:lnSpc>
                <a:spcPct val="110000"/>
              </a:lnSpc>
              <a:spcBef>
                <a:spcPts val="0"/>
              </a:spcBef>
              <a:defRPr sz="1400" b="1" i="1">
                <a:solidFill>
                  <a:srgbClr val="E3E48C"/>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“Quote Here”</a:t>
            </a:r>
          </a:p>
        </p:txBody>
      </p:sp>
      <p:sp>
        <p:nvSpPr>
          <p:cNvPr id="17" name="Text Placeholder 9">
            <a:extLst>
              <a:ext uri="{FF2B5EF4-FFF2-40B4-BE49-F238E27FC236}">
                <a16:creationId xmlns:a16="http://schemas.microsoft.com/office/drawing/2014/main" id="{665FC8D7-2F01-E844-86C9-CB8FAAC97B84}"/>
              </a:ext>
            </a:extLst>
          </p:cNvPr>
          <p:cNvSpPr>
            <a:spLocks noGrp="1"/>
          </p:cNvSpPr>
          <p:nvPr>
            <p:ph type="body" sz="quarter" idx="21" hasCustomPrompt="1"/>
          </p:nvPr>
        </p:nvSpPr>
        <p:spPr>
          <a:xfrm>
            <a:off x="9595702" y="3918578"/>
            <a:ext cx="1580048" cy="630276"/>
          </a:xfrm>
        </p:spPr>
        <p:txBody>
          <a:bodyPr anchor="t"/>
          <a:lstStyle>
            <a:lvl1pPr algn="l">
              <a:lnSpc>
                <a:spcPct val="110000"/>
              </a:lnSpc>
              <a:spcBef>
                <a:spcPts val="0"/>
              </a:spcBef>
              <a:defRPr sz="1400" b="1" i="1">
                <a:solidFill>
                  <a:srgbClr val="E3E48C"/>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“Quote Here”</a:t>
            </a:r>
          </a:p>
        </p:txBody>
      </p:sp>
      <p:sp>
        <p:nvSpPr>
          <p:cNvPr id="18" name="Text Placeholder 9">
            <a:extLst>
              <a:ext uri="{FF2B5EF4-FFF2-40B4-BE49-F238E27FC236}">
                <a16:creationId xmlns:a16="http://schemas.microsoft.com/office/drawing/2014/main" id="{01F124B5-04F8-B144-8F7F-6B8D4A9CE004}"/>
              </a:ext>
            </a:extLst>
          </p:cNvPr>
          <p:cNvSpPr>
            <a:spLocks noGrp="1"/>
          </p:cNvSpPr>
          <p:nvPr>
            <p:ph type="body" sz="quarter" idx="22" hasCustomPrompt="1"/>
          </p:nvPr>
        </p:nvSpPr>
        <p:spPr>
          <a:xfrm>
            <a:off x="9595702" y="4704641"/>
            <a:ext cx="1580048" cy="630276"/>
          </a:xfrm>
        </p:spPr>
        <p:txBody>
          <a:bodyPr anchor="t"/>
          <a:lstStyle>
            <a:lvl1pPr algn="l">
              <a:lnSpc>
                <a:spcPct val="110000"/>
              </a:lnSpc>
              <a:spcBef>
                <a:spcPts val="0"/>
              </a:spcBef>
              <a:defRPr sz="1400" b="1" i="1">
                <a:solidFill>
                  <a:srgbClr val="E3E48C"/>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“Quote Here”</a:t>
            </a:r>
          </a:p>
        </p:txBody>
      </p:sp>
      <p:sp>
        <p:nvSpPr>
          <p:cNvPr id="14" name="Text Placeholder 9">
            <a:extLst>
              <a:ext uri="{FF2B5EF4-FFF2-40B4-BE49-F238E27FC236}">
                <a16:creationId xmlns:a16="http://schemas.microsoft.com/office/drawing/2014/main" id="{2122796E-CC10-F740-B8C7-B63EF0A051B0}"/>
              </a:ext>
            </a:extLst>
          </p:cNvPr>
          <p:cNvSpPr>
            <a:spLocks noGrp="1"/>
          </p:cNvSpPr>
          <p:nvPr>
            <p:ph type="body" sz="quarter" idx="18" hasCustomPrompt="1"/>
          </p:nvPr>
        </p:nvSpPr>
        <p:spPr>
          <a:xfrm>
            <a:off x="792665" y="3097927"/>
            <a:ext cx="1580048" cy="630276"/>
          </a:xfrm>
        </p:spPr>
        <p:txBody>
          <a:bodyPr anchor="t"/>
          <a:lstStyle>
            <a:lvl1pPr algn="l">
              <a:lnSpc>
                <a:spcPct val="110000"/>
              </a:lnSpc>
              <a:spcBef>
                <a:spcPts val="0"/>
              </a:spcBef>
              <a:defRPr sz="1400" b="1" i="1">
                <a:solidFill>
                  <a:srgbClr val="E3E48C"/>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“Quote Here”</a:t>
            </a:r>
          </a:p>
        </p:txBody>
      </p:sp>
      <p:sp>
        <p:nvSpPr>
          <p:cNvPr id="15" name="Text Placeholder 9">
            <a:extLst>
              <a:ext uri="{FF2B5EF4-FFF2-40B4-BE49-F238E27FC236}">
                <a16:creationId xmlns:a16="http://schemas.microsoft.com/office/drawing/2014/main" id="{205E7797-58EE-3444-A177-BEE9D13D0A88}"/>
              </a:ext>
            </a:extLst>
          </p:cNvPr>
          <p:cNvSpPr>
            <a:spLocks noGrp="1"/>
          </p:cNvSpPr>
          <p:nvPr>
            <p:ph type="body" sz="quarter" idx="19" hasCustomPrompt="1"/>
          </p:nvPr>
        </p:nvSpPr>
        <p:spPr>
          <a:xfrm>
            <a:off x="5107990" y="3097927"/>
            <a:ext cx="1580048" cy="630276"/>
          </a:xfrm>
        </p:spPr>
        <p:txBody>
          <a:bodyPr anchor="t"/>
          <a:lstStyle>
            <a:lvl1pPr algn="l">
              <a:lnSpc>
                <a:spcPct val="110000"/>
              </a:lnSpc>
              <a:spcBef>
                <a:spcPts val="0"/>
              </a:spcBef>
              <a:defRPr sz="1400" b="1" i="1">
                <a:solidFill>
                  <a:srgbClr val="E3E48C"/>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“Quote Here”</a:t>
            </a:r>
          </a:p>
        </p:txBody>
      </p:sp>
      <p:sp>
        <p:nvSpPr>
          <p:cNvPr id="12" name="Text Placeholder 9">
            <a:extLst>
              <a:ext uri="{FF2B5EF4-FFF2-40B4-BE49-F238E27FC236}">
                <a16:creationId xmlns:a16="http://schemas.microsoft.com/office/drawing/2014/main" id="{1C089AE8-9281-C444-B5A9-73A656FA8100}"/>
              </a:ext>
            </a:extLst>
          </p:cNvPr>
          <p:cNvSpPr>
            <a:spLocks noGrp="1"/>
          </p:cNvSpPr>
          <p:nvPr>
            <p:ph type="body" sz="quarter" idx="16" hasCustomPrompt="1"/>
          </p:nvPr>
        </p:nvSpPr>
        <p:spPr>
          <a:xfrm>
            <a:off x="2638873" y="3400700"/>
            <a:ext cx="2076183" cy="2660576"/>
          </a:xfrm>
        </p:spPr>
        <p:txBody>
          <a:bodyPr anchor="t"/>
          <a:lstStyle>
            <a:lvl1pPr marL="171450" indent="-171450" algn="l">
              <a:lnSpc>
                <a:spcPct val="110000"/>
              </a:lnSpc>
              <a:spcBef>
                <a:spcPts val="0"/>
              </a:spcBef>
              <a:buFont typeface="Arial" panose="020B0604020202020204" pitchFamily="34" charset="0"/>
              <a:buChar char="•"/>
              <a:defRPr sz="1000" b="0" i="0">
                <a:solidFill>
                  <a:srgbClr val="E3E48C"/>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LIST HERE</a:t>
            </a:r>
          </a:p>
        </p:txBody>
      </p:sp>
      <p:sp>
        <p:nvSpPr>
          <p:cNvPr id="13" name="Text Placeholder 9">
            <a:extLst>
              <a:ext uri="{FF2B5EF4-FFF2-40B4-BE49-F238E27FC236}">
                <a16:creationId xmlns:a16="http://schemas.microsoft.com/office/drawing/2014/main" id="{BDD83B88-E0F0-504B-AA94-1ACC4DAAA385}"/>
              </a:ext>
            </a:extLst>
          </p:cNvPr>
          <p:cNvSpPr>
            <a:spLocks noGrp="1"/>
          </p:cNvSpPr>
          <p:nvPr>
            <p:ph type="body" sz="quarter" idx="17" hasCustomPrompt="1"/>
          </p:nvPr>
        </p:nvSpPr>
        <p:spPr>
          <a:xfrm>
            <a:off x="6938157" y="3400700"/>
            <a:ext cx="2076183" cy="2660576"/>
          </a:xfrm>
        </p:spPr>
        <p:txBody>
          <a:bodyPr anchor="t"/>
          <a:lstStyle>
            <a:lvl1pPr marL="171450" indent="-171450" algn="l">
              <a:lnSpc>
                <a:spcPct val="110000"/>
              </a:lnSpc>
              <a:spcBef>
                <a:spcPts val="0"/>
              </a:spcBef>
              <a:buFont typeface="Arial" panose="020B0604020202020204" pitchFamily="34" charset="0"/>
              <a:buChar char="•"/>
              <a:defRPr sz="1000" b="0" i="0">
                <a:solidFill>
                  <a:srgbClr val="E3E48C"/>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LIST HERE</a:t>
            </a:r>
          </a:p>
        </p:txBody>
      </p:sp>
      <p:sp>
        <p:nvSpPr>
          <p:cNvPr id="11" name="Text Placeholder 9">
            <a:extLst>
              <a:ext uri="{FF2B5EF4-FFF2-40B4-BE49-F238E27FC236}">
                <a16:creationId xmlns:a16="http://schemas.microsoft.com/office/drawing/2014/main" id="{A86C09CF-208C-6B48-BC1C-99B531130568}"/>
              </a:ext>
            </a:extLst>
          </p:cNvPr>
          <p:cNvSpPr>
            <a:spLocks noGrp="1"/>
          </p:cNvSpPr>
          <p:nvPr>
            <p:ph type="body" sz="quarter" idx="15" hasCustomPrompt="1"/>
          </p:nvPr>
        </p:nvSpPr>
        <p:spPr>
          <a:xfrm>
            <a:off x="792665" y="2177096"/>
            <a:ext cx="4994757" cy="223900"/>
          </a:xfrm>
        </p:spPr>
        <p:txBody>
          <a:bodyPr anchor="t"/>
          <a:lstStyle>
            <a:lvl1pPr algn="l">
              <a:lnSpc>
                <a:spcPct val="80000"/>
              </a:lnSpc>
              <a:spcBef>
                <a:spcPts val="0"/>
              </a:spcBef>
              <a:defRPr sz="1000" b="0" i="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Subtitle Here</a:t>
            </a:r>
          </a:p>
        </p:txBody>
      </p:sp>
      <p:sp>
        <p:nvSpPr>
          <p:cNvPr id="10" name="Text Placeholder 9">
            <a:extLst>
              <a:ext uri="{FF2B5EF4-FFF2-40B4-BE49-F238E27FC236}">
                <a16:creationId xmlns:a16="http://schemas.microsoft.com/office/drawing/2014/main" id="{058AD249-CFFD-9D4F-B5FD-C9967B728958}"/>
              </a:ext>
            </a:extLst>
          </p:cNvPr>
          <p:cNvSpPr>
            <a:spLocks noGrp="1"/>
          </p:cNvSpPr>
          <p:nvPr>
            <p:ph type="body" sz="quarter" idx="11" hasCustomPrompt="1"/>
          </p:nvPr>
        </p:nvSpPr>
        <p:spPr>
          <a:xfrm>
            <a:off x="792665" y="1724922"/>
            <a:ext cx="4994757" cy="396171"/>
          </a:xfrm>
        </p:spPr>
        <p:txBody>
          <a:bodyPr anchor="ctr"/>
          <a:lstStyle>
            <a:lvl1pPr algn="l">
              <a:lnSpc>
                <a:spcPct val="80000"/>
              </a:lnSpc>
              <a:spcBef>
                <a:spcPts val="0"/>
              </a:spcBef>
              <a:defRPr sz="2400" b="0" i="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Title Here</a:t>
            </a:r>
          </a:p>
        </p:txBody>
      </p:sp>
    </p:spTree>
    <p:extLst>
      <p:ext uri="{BB962C8B-B14F-4D97-AF65-F5344CB8AC3E}">
        <p14:creationId xmlns:p14="http://schemas.microsoft.com/office/powerpoint/2010/main" val="1861061799"/>
      </p:ext>
    </p:extLst>
  </p:cSld>
  <p:clrMapOvr>
    <a:masterClrMapping/>
  </p:clrMapOvr>
  <p:transition spd="med"/>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Content Slide 4">
    <p:bg>
      <p:bgPr>
        <a:solidFill>
          <a:schemeClr val="bg1"/>
        </a:solidFill>
        <a:effectLst/>
      </p:bgPr>
    </p:bg>
    <p:spTree>
      <p:nvGrpSpPr>
        <p:cNvPr id="1" name=""/>
        <p:cNvGrpSpPr/>
        <p:nvPr/>
      </p:nvGrpSpPr>
      <p:grpSpPr>
        <a:xfrm>
          <a:off x="0" y="0"/>
          <a:ext cx="0" cy="0"/>
          <a:chOff x="0" y="0"/>
          <a:chExt cx="0" cy="0"/>
        </a:xfrm>
      </p:grpSpPr>
      <p:pic>
        <p:nvPicPr>
          <p:cNvPr id="41" name="Picture 40" descr="A picture containing rose&#10;&#10;Description automatically generated">
            <a:extLst>
              <a:ext uri="{FF2B5EF4-FFF2-40B4-BE49-F238E27FC236}">
                <a16:creationId xmlns:a16="http://schemas.microsoft.com/office/drawing/2014/main" id="{F0F408A2-7B83-5045-A674-9BFE8E894BB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rgbClr val="808080"/>
          </a:solidFill>
        </p:spPr>
      </p:pic>
      <p:sp>
        <p:nvSpPr>
          <p:cNvPr id="25" name="Text Placeholder 9">
            <a:extLst>
              <a:ext uri="{FF2B5EF4-FFF2-40B4-BE49-F238E27FC236}">
                <a16:creationId xmlns:a16="http://schemas.microsoft.com/office/drawing/2014/main" id="{3E9B5FF6-09B6-924A-984B-9C441EF89430}"/>
              </a:ext>
            </a:extLst>
          </p:cNvPr>
          <p:cNvSpPr>
            <a:spLocks noGrp="1"/>
          </p:cNvSpPr>
          <p:nvPr>
            <p:ph type="body" sz="quarter" idx="19" hasCustomPrompt="1"/>
          </p:nvPr>
        </p:nvSpPr>
        <p:spPr>
          <a:xfrm>
            <a:off x="611213" y="2113958"/>
            <a:ext cx="2238345" cy="338836"/>
          </a:xfrm>
        </p:spPr>
        <p:txBody>
          <a:bodyPr anchor="t"/>
          <a:lstStyle>
            <a:lvl1pPr algn="l">
              <a:lnSpc>
                <a:spcPct val="110000"/>
              </a:lnSpc>
              <a:spcBef>
                <a:spcPts val="0"/>
              </a:spcBef>
              <a:defRPr sz="1700" b="1" i="1">
                <a:solidFill>
                  <a:srgbClr val="E3E48C"/>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Section Header</a:t>
            </a:r>
          </a:p>
        </p:txBody>
      </p:sp>
      <p:sp>
        <p:nvSpPr>
          <p:cNvPr id="27" name="Text Placeholder 9">
            <a:extLst>
              <a:ext uri="{FF2B5EF4-FFF2-40B4-BE49-F238E27FC236}">
                <a16:creationId xmlns:a16="http://schemas.microsoft.com/office/drawing/2014/main" id="{050F0344-60D8-AA4D-9ACF-1058E0AB75EC}"/>
              </a:ext>
            </a:extLst>
          </p:cNvPr>
          <p:cNvSpPr>
            <a:spLocks noGrp="1"/>
          </p:cNvSpPr>
          <p:nvPr>
            <p:ph type="body" sz="quarter" idx="20" hasCustomPrompt="1"/>
          </p:nvPr>
        </p:nvSpPr>
        <p:spPr>
          <a:xfrm>
            <a:off x="5135087" y="2113958"/>
            <a:ext cx="2238345" cy="338836"/>
          </a:xfrm>
        </p:spPr>
        <p:txBody>
          <a:bodyPr anchor="t"/>
          <a:lstStyle>
            <a:lvl1pPr algn="l">
              <a:lnSpc>
                <a:spcPct val="110000"/>
              </a:lnSpc>
              <a:spcBef>
                <a:spcPts val="0"/>
              </a:spcBef>
              <a:defRPr sz="1700" b="1" i="1">
                <a:solidFill>
                  <a:srgbClr val="E3E48C"/>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Section Header</a:t>
            </a:r>
          </a:p>
        </p:txBody>
      </p:sp>
      <p:sp>
        <p:nvSpPr>
          <p:cNvPr id="11" name="Line">
            <a:extLst>
              <a:ext uri="{FF2B5EF4-FFF2-40B4-BE49-F238E27FC236}">
                <a16:creationId xmlns:a16="http://schemas.microsoft.com/office/drawing/2014/main" id="{FA200379-6270-814B-85D1-F4B96B20C594}"/>
              </a:ext>
            </a:extLst>
          </p:cNvPr>
          <p:cNvSpPr/>
          <p:nvPr userDrawn="1"/>
        </p:nvSpPr>
        <p:spPr>
          <a:xfrm flipV="1">
            <a:off x="4784176" y="2099643"/>
            <a:ext cx="1" cy="3730861"/>
          </a:xfrm>
          <a:prstGeom prst="line">
            <a:avLst/>
          </a:prstGeom>
          <a:ln>
            <a:solidFill>
              <a:srgbClr val="F4F4F4"/>
            </a:solidFill>
            <a:miter lim="400000"/>
          </a:ln>
        </p:spPr>
        <p:txBody>
          <a:bodyPr lIns="25400" tIns="25400" rIns="25400" bIns="25400" anchor="ctr"/>
          <a:lstStyle/>
          <a:p>
            <a:pPr marL="0" marR="0" lvl="0" indent="0" algn="ctr" defTabSz="1219169" rtl="0" eaLnBrk="1" fontAlgn="auto" latinLnBrk="0" hangingPunct="0">
              <a:lnSpc>
                <a:spcPct val="100000"/>
              </a:lnSpc>
              <a:spcBef>
                <a:spcPts val="0"/>
              </a:spcBef>
              <a:spcAft>
                <a:spcPts val="0"/>
              </a:spcAft>
              <a:buClrTx/>
              <a:buSzTx/>
              <a:buFontTx/>
              <a:buNone/>
              <a:tabLst/>
              <a:defRPr sz="1200">
                <a:solidFill>
                  <a:srgbClr val="5E5E5E"/>
                </a:solidFill>
                <a:latin typeface="Helvetica Neue"/>
                <a:ea typeface="Helvetica Neue"/>
                <a:cs typeface="Helvetica Neue"/>
                <a:sym typeface="Helvetica Neue"/>
              </a:defRPr>
            </a:pPr>
            <a:endParaRPr kumimoji="0" sz="1200" b="0" i="0" u="none" strike="noStrike" kern="0" cap="none" spc="0" normalizeH="0" baseline="0" noProof="0" dirty="0">
              <a:ln>
                <a:noFill/>
              </a:ln>
              <a:solidFill>
                <a:srgbClr val="5E5E5E"/>
              </a:solidFill>
              <a:effectLst/>
              <a:uLnTx/>
              <a:uFillTx/>
              <a:latin typeface="Helvetica Neue"/>
              <a:ea typeface="Helvetica Neue"/>
              <a:cs typeface="Helvetica Neue"/>
              <a:sym typeface="Helvetica Neue"/>
            </a:endParaRPr>
          </a:p>
        </p:txBody>
      </p:sp>
      <p:sp>
        <p:nvSpPr>
          <p:cNvPr id="19" name="Line">
            <a:extLst>
              <a:ext uri="{FF2B5EF4-FFF2-40B4-BE49-F238E27FC236}">
                <a16:creationId xmlns:a16="http://schemas.microsoft.com/office/drawing/2014/main" id="{C8B78986-9915-E444-ABC3-880CA293EFCB}"/>
              </a:ext>
            </a:extLst>
          </p:cNvPr>
          <p:cNvSpPr/>
          <p:nvPr userDrawn="1"/>
        </p:nvSpPr>
        <p:spPr>
          <a:xfrm flipH="1" flipV="1">
            <a:off x="588776" y="3965073"/>
            <a:ext cx="10845717" cy="1"/>
          </a:xfrm>
          <a:prstGeom prst="line">
            <a:avLst/>
          </a:prstGeom>
          <a:ln>
            <a:solidFill>
              <a:srgbClr val="F4F4F4"/>
            </a:solidFill>
            <a:miter lim="400000"/>
          </a:ln>
        </p:spPr>
        <p:txBody>
          <a:bodyPr lIns="25400" tIns="25400" rIns="25400" bIns="25400" anchor="ctr"/>
          <a:lstStyle/>
          <a:p>
            <a:pPr marL="0" marR="0" lvl="0" indent="0" algn="ctr" defTabSz="1219169" rtl="0" eaLnBrk="1" fontAlgn="auto" latinLnBrk="0" hangingPunct="0">
              <a:lnSpc>
                <a:spcPct val="100000"/>
              </a:lnSpc>
              <a:spcBef>
                <a:spcPts val="0"/>
              </a:spcBef>
              <a:spcAft>
                <a:spcPts val="0"/>
              </a:spcAft>
              <a:buClrTx/>
              <a:buSzTx/>
              <a:buFontTx/>
              <a:buNone/>
              <a:tabLst/>
              <a:defRPr sz="1200">
                <a:solidFill>
                  <a:srgbClr val="5E5E5E"/>
                </a:solidFill>
                <a:latin typeface="Helvetica Neue"/>
                <a:ea typeface="Helvetica Neue"/>
                <a:cs typeface="Helvetica Neue"/>
                <a:sym typeface="Helvetica Neue"/>
              </a:defRPr>
            </a:pPr>
            <a:endParaRPr kumimoji="0" sz="1200" b="0" i="0" u="none" strike="noStrike" kern="0" cap="none" spc="0" normalizeH="0" baseline="0" noProof="0" dirty="0">
              <a:ln>
                <a:noFill/>
              </a:ln>
              <a:solidFill>
                <a:srgbClr val="5E5E5E"/>
              </a:solidFill>
              <a:effectLst/>
              <a:uLnTx/>
              <a:uFillTx/>
              <a:latin typeface="Helvetica Neue"/>
              <a:ea typeface="Helvetica Neue"/>
              <a:cs typeface="Helvetica Neue"/>
              <a:sym typeface="Helvetica Neue"/>
            </a:endParaRPr>
          </a:p>
        </p:txBody>
      </p:sp>
      <p:sp>
        <p:nvSpPr>
          <p:cNvPr id="20" name="Line">
            <a:extLst>
              <a:ext uri="{FF2B5EF4-FFF2-40B4-BE49-F238E27FC236}">
                <a16:creationId xmlns:a16="http://schemas.microsoft.com/office/drawing/2014/main" id="{8DF82BF5-F19D-4F4E-8513-5B440F555977}"/>
              </a:ext>
            </a:extLst>
          </p:cNvPr>
          <p:cNvSpPr/>
          <p:nvPr userDrawn="1"/>
        </p:nvSpPr>
        <p:spPr>
          <a:xfrm flipV="1">
            <a:off x="4993136" y="4852603"/>
            <a:ext cx="1" cy="292101"/>
          </a:xfrm>
          <a:prstGeom prst="line">
            <a:avLst/>
          </a:prstGeom>
          <a:ln>
            <a:solidFill>
              <a:srgbClr val="E4E498"/>
            </a:solidFill>
            <a:miter lim="400000"/>
          </a:ln>
        </p:spPr>
        <p:txBody>
          <a:bodyPr lIns="25400" tIns="25400" rIns="25400" bIns="25400" anchor="ctr"/>
          <a:lstStyle/>
          <a:p>
            <a:pPr marL="0" marR="0" lvl="0" indent="0" algn="ctr" defTabSz="1219169" rtl="0" eaLnBrk="1" fontAlgn="auto" latinLnBrk="0" hangingPunct="0">
              <a:lnSpc>
                <a:spcPct val="100000"/>
              </a:lnSpc>
              <a:spcBef>
                <a:spcPts val="0"/>
              </a:spcBef>
              <a:spcAft>
                <a:spcPts val="0"/>
              </a:spcAft>
              <a:buClrTx/>
              <a:buSzTx/>
              <a:buFontTx/>
              <a:buNone/>
              <a:tabLst/>
              <a:defRPr sz="1200">
                <a:solidFill>
                  <a:srgbClr val="5E5E5E"/>
                </a:solidFill>
                <a:latin typeface="Helvetica Neue"/>
                <a:ea typeface="Helvetica Neue"/>
                <a:cs typeface="Helvetica Neue"/>
                <a:sym typeface="Helvetica Neue"/>
              </a:defRPr>
            </a:pPr>
            <a:endParaRPr kumimoji="0" sz="1200" b="0" i="0" u="none" strike="noStrike" kern="0" cap="none" spc="0" normalizeH="0" baseline="0" noProof="0" dirty="0">
              <a:ln>
                <a:noFill/>
              </a:ln>
              <a:solidFill>
                <a:srgbClr val="70C2B5"/>
              </a:solidFill>
              <a:effectLst/>
              <a:uLnTx/>
              <a:uFillTx/>
              <a:latin typeface="Helvetica Neue"/>
              <a:ea typeface="Helvetica Neue"/>
              <a:cs typeface="Helvetica Neue"/>
              <a:sym typeface="Helvetica Neue"/>
            </a:endParaRPr>
          </a:p>
        </p:txBody>
      </p:sp>
      <p:sp>
        <p:nvSpPr>
          <p:cNvPr id="21" name="Line">
            <a:extLst>
              <a:ext uri="{FF2B5EF4-FFF2-40B4-BE49-F238E27FC236}">
                <a16:creationId xmlns:a16="http://schemas.microsoft.com/office/drawing/2014/main" id="{09CED040-EDBA-1246-9BD6-388DF749B2F1}"/>
              </a:ext>
            </a:extLst>
          </p:cNvPr>
          <p:cNvSpPr/>
          <p:nvPr userDrawn="1"/>
        </p:nvSpPr>
        <p:spPr>
          <a:xfrm flipV="1">
            <a:off x="11038925" y="4852603"/>
            <a:ext cx="1" cy="292101"/>
          </a:xfrm>
          <a:prstGeom prst="line">
            <a:avLst/>
          </a:prstGeom>
          <a:ln>
            <a:solidFill>
              <a:srgbClr val="E4E498"/>
            </a:solidFill>
            <a:miter lim="400000"/>
          </a:ln>
        </p:spPr>
        <p:txBody>
          <a:bodyPr lIns="25400" tIns="25400" rIns="25400" bIns="25400" anchor="ctr"/>
          <a:lstStyle/>
          <a:p>
            <a:pPr marL="0" marR="0" lvl="0" indent="0" algn="ctr" defTabSz="1219169" rtl="0" eaLnBrk="1" fontAlgn="auto" latinLnBrk="0" hangingPunct="0">
              <a:lnSpc>
                <a:spcPct val="100000"/>
              </a:lnSpc>
              <a:spcBef>
                <a:spcPts val="0"/>
              </a:spcBef>
              <a:spcAft>
                <a:spcPts val="0"/>
              </a:spcAft>
              <a:buClrTx/>
              <a:buSzTx/>
              <a:buFontTx/>
              <a:buNone/>
              <a:tabLst/>
              <a:defRPr sz="1200">
                <a:solidFill>
                  <a:srgbClr val="5E5E5E"/>
                </a:solidFill>
                <a:latin typeface="Helvetica Neue"/>
                <a:ea typeface="Helvetica Neue"/>
                <a:cs typeface="Helvetica Neue"/>
                <a:sym typeface="Helvetica Neue"/>
              </a:defRPr>
            </a:pPr>
            <a:endParaRPr kumimoji="0" sz="1200" b="0" i="0" u="none" strike="noStrike" kern="0" cap="none" spc="0" normalizeH="0" baseline="0" noProof="0" dirty="0">
              <a:ln>
                <a:noFill/>
              </a:ln>
              <a:solidFill>
                <a:srgbClr val="70C2B5"/>
              </a:solidFill>
              <a:effectLst/>
              <a:uLnTx/>
              <a:uFillTx/>
              <a:latin typeface="Helvetica Neue"/>
              <a:ea typeface="Helvetica Neue"/>
              <a:cs typeface="Helvetica Neue"/>
              <a:sym typeface="Helvetica Neue"/>
            </a:endParaRPr>
          </a:p>
        </p:txBody>
      </p:sp>
      <p:sp>
        <p:nvSpPr>
          <p:cNvPr id="22" name="Line">
            <a:extLst>
              <a:ext uri="{FF2B5EF4-FFF2-40B4-BE49-F238E27FC236}">
                <a16:creationId xmlns:a16="http://schemas.microsoft.com/office/drawing/2014/main" id="{4792F9F0-72AF-1F40-9A7F-DAC5C71BF3A3}"/>
              </a:ext>
            </a:extLst>
          </p:cNvPr>
          <p:cNvSpPr/>
          <p:nvPr userDrawn="1"/>
        </p:nvSpPr>
        <p:spPr>
          <a:xfrm flipH="1" flipV="1">
            <a:off x="4995469" y="5139823"/>
            <a:ext cx="6049867" cy="1"/>
          </a:xfrm>
          <a:prstGeom prst="line">
            <a:avLst/>
          </a:prstGeom>
          <a:ln>
            <a:solidFill>
              <a:srgbClr val="E4E498"/>
            </a:solidFill>
            <a:miter lim="400000"/>
          </a:ln>
        </p:spPr>
        <p:txBody>
          <a:bodyPr lIns="25400" tIns="25400" rIns="25400" bIns="25400" anchor="ctr"/>
          <a:lstStyle/>
          <a:p>
            <a:pPr marL="0" marR="0" lvl="0" indent="0" algn="ctr" defTabSz="1219169" rtl="0" eaLnBrk="1" fontAlgn="auto" latinLnBrk="0" hangingPunct="0">
              <a:lnSpc>
                <a:spcPct val="100000"/>
              </a:lnSpc>
              <a:spcBef>
                <a:spcPts val="0"/>
              </a:spcBef>
              <a:spcAft>
                <a:spcPts val="0"/>
              </a:spcAft>
              <a:buClrTx/>
              <a:buSzTx/>
              <a:buFontTx/>
              <a:buNone/>
              <a:tabLst/>
              <a:defRPr sz="1200">
                <a:solidFill>
                  <a:srgbClr val="5E5E5E"/>
                </a:solidFill>
                <a:latin typeface="Helvetica Neue"/>
                <a:ea typeface="Helvetica Neue"/>
                <a:cs typeface="Helvetica Neue"/>
                <a:sym typeface="Helvetica Neue"/>
              </a:defRPr>
            </a:pPr>
            <a:endParaRPr kumimoji="0" sz="1200" b="0" i="0" u="none" strike="noStrike" kern="0" cap="none" spc="0" normalizeH="0" baseline="0" noProof="0" dirty="0">
              <a:ln>
                <a:noFill/>
              </a:ln>
              <a:solidFill>
                <a:srgbClr val="70C2B5"/>
              </a:solidFill>
              <a:effectLst/>
              <a:uLnTx/>
              <a:uFillTx/>
              <a:latin typeface="Helvetica Neue"/>
              <a:ea typeface="Helvetica Neue"/>
              <a:cs typeface="Helvetica Neue"/>
              <a:sym typeface="Helvetica Neue"/>
            </a:endParaRPr>
          </a:p>
        </p:txBody>
      </p:sp>
      <p:sp>
        <p:nvSpPr>
          <p:cNvPr id="23" name="DELOITTE CONTENT STUDIO">
            <a:extLst>
              <a:ext uri="{FF2B5EF4-FFF2-40B4-BE49-F238E27FC236}">
                <a16:creationId xmlns:a16="http://schemas.microsoft.com/office/drawing/2014/main" id="{84780BA7-9A82-EE46-9ED5-E59431920FF5}"/>
              </a:ext>
            </a:extLst>
          </p:cNvPr>
          <p:cNvSpPr txBox="1"/>
          <p:nvPr userDrawn="1"/>
        </p:nvSpPr>
        <p:spPr>
          <a:xfrm rot="16200000">
            <a:off x="-1070544" y="3156317"/>
            <a:ext cx="2816019" cy="1930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chor="ctr">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600" spc="500">
                <a:solidFill>
                  <a:srgbClr val="A7A7A7"/>
                </a:solidFill>
                <a:latin typeface="Open Sans Light"/>
                <a:ea typeface="Open Sans Light"/>
                <a:cs typeface="Open Sans Light"/>
                <a:sym typeface="Open Sans Light"/>
              </a:defRPr>
            </a:pPr>
            <a:r>
              <a:rPr kumimoji="0" sz="600" b="0" i="0" u="none" strike="noStrike" kern="0" cap="none" spc="500" normalizeH="0" baseline="0" noProof="0" dirty="0">
                <a:ln>
                  <a:noFill/>
                </a:ln>
                <a:solidFill>
                  <a:srgbClr val="A7A7A7"/>
                </a:solidFill>
                <a:effectLst/>
                <a:uLnTx/>
                <a:uFillTx/>
                <a:latin typeface="Open Sans Light"/>
                <a:ea typeface="Open Sans Light"/>
                <a:cs typeface="Open Sans Light"/>
                <a:sym typeface="Open Sans Light"/>
              </a:rPr>
              <a:t>DELOITTE </a:t>
            </a:r>
            <a:r>
              <a:rPr kumimoji="0" sz="600" b="0" i="0" u="none" strike="noStrike" kern="0" cap="none" spc="500" normalizeH="0" baseline="0" noProof="0" dirty="0">
                <a:ln>
                  <a:noFill/>
                </a:ln>
                <a:solidFill>
                  <a:srgbClr val="A7A7A7"/>
                </a:solidFill>
                <a:effectLst/>
                <a:uLnTx/>
                <a:uFillTx/>
                <a:latin typeface="Open Sans Bold"/>
                <a:ea typeface="Open Sans Bold"/>
                <a:cs typeface="Open Sans Bold"/>
                <a:sym typeface="Open Sans Bold"/>
              </a:rPr>
              <a:t>CONTENT STUDIO</a:t>
            </a:r>
          </a:p>
        </p:txBody>
      </p:sp>
      <p:sp>
        <p:nvSpPr>
          <p:cNvPr id="24" name="DELOITTE CONTENT STUDIO">
            <a:extLst>
              <a:ext uri="{FF2B5EF4-FFF2-40B4-BE49-F238E27FC236}">
                <a16:creationId xmlns:a16="http://schemas.microsoft.com/office/drawing/2014/main" id="{BB0ADA83-1166-954D-AF02-12D3E39DCD7D}"/>
              </a:ext>
            </a:extLst>
          </p:cNvPr>
          <p:cNvSpPr txBox="1"/>
          <p:nvPr userDrawn="1"/>
        </p:nvSpPr>
        <p:spPr>
          <a:xfrm rot="5400000">
            <a:off x="10308656" y="3350408"/>
            <a:ext cx="2816019" cy="1930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chor="ctr">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600" spc="500">
                <a:solidFill>
                  <a:srgbClr val="A7A7A7"/>
                </a:solidFill>
                <a:latin typeface="Open Sans Light"/>
                <a:ea typeface="Open Sans Light"/>
                <a:cs typeface="Open Sans Light"/>
                <a:sym typeface="Open Sans Light"/>
              </a:defRPr>
            </a:pPr>
            <a:r>
              <a:rPr kumimoji="0" sz="600" b="0" i="0" u="none" strike="noStrike" kern="0" cap="none" spc="500" normalizeH="0" baseline="0" noProof="0" dirty="0">
                <a:ln>
                  <a:noFill/>
                </a:ln>
                <a:solidFill>
                  <a:srgbClr val="A7A7A7"/>
                </a:solidFill>
                <a:effectLst/>
                <a:uLnTx/>
                <a:uFillTx/>
                <a:latin typeface="Open Sans Light"/>
                <a:ea typeface="Open Sans Light"/>
                <a:cs typeface="Open Sans Light"/>
                <a:sym typeface="Open Sans Light"/>
              </a:rPr>
              <a:t>DELOITTE </a:t>
            </a:r>
            <a:r>
              <a:rPr kumimoji="0" sz="600" b="0" i="0" u="none" strike="noStrike" kern="0" cap="none" spc="500" normalizeH="0" baseline="0" noProof="0" dirty="0">
                <a:ln>
                  <a:noFill/>
                </a:ln>
                <a:solidFill>
                  <a:srgbClr val="A7A7A7"/>
                </a:solidFill>
                <a:effectLst/>
                <a:uLnTx/>
                <a:uFillTx/>
                <a:latin typeface="Open Sans Bold"/>
                <a:ea typeface="Open Sans Bold"/>
                <a:cs typeface="Open Sans Bold"/>
                <a:sym typeface="Open Sans Bold"/>
              </a:rPr>
              <a:t>CONTENT STUDIO</a:t>
            </a:r>
          </a:p>
        </p:txBody>
      </p:sp>
      <p:sp>
        <p:nvSpPr>
          <p:cNvPr id="28" name="Text Placeholder 9">
            <a:extLst>
              <a:ext uri="{FF2B5EF4-FFF2-40B4-BE49-F238E27FC236}">
                <a16:creationId xmlns:a16="http://schemas.microsoft.com/office/drawing/2014/main" id="{D7E587FE-4346-F94F-8315-714624EDC275}"/>
              </a:ext>
            </a:extLst>
          </p:cNvPr>
          <p:cNvSpPr>
            <a:spLocks noGrp="1"/>
          </p:cNvSpPr>
          <p:nvPr>
            <p:ph type="body" sz="quarter" idx="21" hasCustomPrompt="1"/>
          </p:nvPr>
        </p:nvSpPr>
        <p:spPr>
          <a:xfrm>
            <a:off x="648565" y="2960033"/>
            <a:ext cx="1140633" cy="816267"/>
          </a:xfrm>
        </p:spPr>
        <p:txBody>
          <a:bodyPr anchor="t"/>
          <a:lstStyle>
            <a:lvl1pPr marL="171450" indent="-171450" algn="l">
              <a:lnSpc>
                <a:spcPct val="125000"/>
              </a:lnSpc>
              <a:spcBef>
                <a:spcPts val="600"/>
              </a:spcBef>
              <a:buFont typeface="Arial" panose="020B0604020202020204" pitchFamily="34" charset="0"/>
              <a:buChar char="•"/>
              <a:defRPr sz="1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Description</a:t>
            </a:r>
          </a:p>
        </p:txBody>
      </p:sp>
      <p:sp>
        <p:nvSpPr>
          <p:cNvPr id="29" name="Text Placeholder 9">
            <a:extLst>
              <a:ext uri="{FF2B5EF4-FFF2-40B4-BE49-F238E27FC236}">
                <a16:creationId xmlns:a16="http://schemas.microsoft.com/office/drawing/2014/main" id="{B40400EB-8B2E-3242-842E-A0372BAB68AC}"/>
              </a:ext>
            </a:extLst>
          </p:cNvPr>
          <p:cNvSpPr>
            <a:spLocks noGrp="1"/>
          </p:cNvSpPr>
          <p:nvPr>
            <p:ph type="body" sz="quarter" idx="22" hasCustomPrompt="1"/>
          </p:nvPr>
        </p:nvSpPr>
        <p:spPr>
          <a:xfrm>
            <a:off x="2050724" y="2960033"/>
            <a:ext cx="1140633" cy="816267"/>
          </a:xfrm>
        </p:spPr>
        <p:txBody>
          <a:bodyPr anchor="t"/>
          <a:lstStyle>
            <a:lvl1pPr marL="171450" indent="-171450" algn="l">
              <a:lnSpc>
                <a:spcPct val="125000"/>
              </a:lnSpc>
              <a:spcBef>
                <a:spcPts val="600"/>
              </a:spcBef>
              <a:buFont typeface="Arial" panose="020B0604020202020204" pitchFamily="34" charset="0"/>
              <a:buChar char="•"/>
              <a:defRPr sz="1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Description</a:t>
            </a:r>
          </a:p>
        </p:txBody>
      </p:sp>
      <p:sp>
        <p:nvSpPr>
          <p:cNvPr id="30" name="Text Placeholder 9">
            <a:extLst>
              <a:ext uri="{FF2B5EF4-FFF2-40B4-BE49-F238E27FC236}">
                <a16:creationId xmlns:a16="http://schemas.microsoft.com/office/drawing/2014/main" id="{924B7B4C-1872-634A-A042-A4BFF99438FC}"/>
              </a:ext>
            </a:extLst>
          </p:cNvPr>
          <p:cNvSpPr>
            <a:spLocks noGrp="1"/>
          </p:cNvSpPr>
          <p:nvPr>
            <p:ph type="body" sz="quarter" idx="23" hasCustomPrompt="1"/>
          </p:nvPr>
        </p:nvSpPr>
        <p:spPr>
          <a:xfrm>
            <a:off x="3430345" y="2960033"/>
            <a:ext cx="1140633" cy="816267"/>
          </a:xfrm>
        </p:spPr>
        <p:txBody>
          <a:bodyPr anchor="t"/>
          <a:lstStyle>
            <a:lvl1pPr marL="171450" indent="-171450" algn="l">
              <a:lnSpc>
                <a:spcPct val="125000"/>
              </a:lnSpc>
              <a:spcBef>
                <a:spcPts val="600"/>
              </a:spcBef>
              <a:buFont typeface="Arial" panose="020B0604020202020204" pitchFamily="34" charset="0"/>
              <a:buChar char="•"/>
              <a:defRPr sz="1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Description</a:t>
            </a:r>
          </a:p>
        </p:txBody>
      </p:sp>
      <p:sp>
        <p:nvSpPr>
          <p:cNvPr id="31" name="Text Placeholder 9">
            <a:extLst>
              <a:ext uri="{FF2B5EF4-FFF2-40B4-BE49-F238E27FC236}">
                <a16:creationId xmlns:a16="http://schemas.microsoft.com/office/drawing/2014/main" id="{82DD54E6-1C3E-C748-9511-4EF56D8F6D05}"/>
              </a:ext>
            </a:extLst>
          </p:cNvPr>
          <p:cNvSpPr>
            <a:spLocks noGrp="1"/>
          </p:cNvSpPr>
          <p:nvPr>
            <p:ph type="body" sz="quarter" idx="24" hasCustomPrompt="1"/>
          </p:nvPr>
        </p:nvSpPr>
        <p:spPr>
          <a:xfrm>
            <a:off x="3430345" y="4163190"/>
            <a:ext cx="1140633" cy="888968"/>
          </a:xfrm>
        </p:spPr>
        <p:txBody>
          <a:bodyPr anchor="t"/>
          <a:lstStyle>
            <a:lvl1pPr algn="l">
              <a:lnSpc>
                <a:spcPct val="125000"/>
              </a:lnSpc>
              <a:spcBef>
                <a:spcPts val="600"/>
              </a:spcBef>
              <a:defRPr sz="1200" b="1" i="1">
                <a:solidFill>
                  <a:srgbClr val="E3E48C"/>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Sub Description</a:t>
            </a:r>
          </a:p>
        </p:txBody>
      </p:sp>
      <p:sp>
        <p:nvSpPr>
          <p:cNvPr id="32" name="Text Placeholder 9">
            <a:extLst>
              <a:ext uri="{FF2B5EF4-FFF2-40B4-BE49-F238E27FC236}">
                <a16:creationId xmlns:a16="http://schemas.microsoft.com/office/drawing/2014/main" id="{CB1CD162-AC32-9544-942A-917B847A8F2B}"/>
              </a:ext>
            </a:extLst>
          </p:cNvPr>
          <p:cNvSpPr>
            <a:spLocks noGrp="1"/>
          </p:cNvSpPr>
          <p:nvPr>
            <p:ph type="body" sz="quarter" idx="25" hasCustomPrompt="1"/>
          </p:nvPr>
        </p:nvSpPr>
        <p:spPr>
          <a:xfrm>
            <a:off x="2050724" y="4163190"/>
            <a:ext cx="1140633" cy="888968"/>
          </a:xfrm>
        </p:spPr>
        <p:txBody>
          <a:bodyPr anchor="t"/>
          <a:lstStyle>
            <a:lvl1pPr algn="l">
              <a:lnSpc>
                <a:spcPct val="125000"/>
              </a:lnSpc>
              <a:spcBef>
                <a:spcPts val="600"/>
              </a:spcBef>
              <a:defRPr sz="1200" b="1" i="1">
                <a:solidFill>
                  <a:srgbClr val="E3E48C"/>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Sub Description</a:t>
            </a:r>
          </a:p>
        </p:txBody>
      </p:sp>
      <p:sp>
        <p:nvSpPr>
          <p:cNvPr id="33" name="Text Placeholder 9">
            <a:extLst>
              <a:ext uri="{FF2B5EF4-FFF2-40B4-BE49-F238E27FC236}">
                <a16:creationId xmlns:a16="http://schemas.microsoft.com/office/drawing/2014/main" id="{758606B5-5A04-3849-9939-2A892C3DEE35}"/>
              </a:ext>
            </a:extLst>
          </p:cNvPr>
          <p:cNvSpPr>
            <a:spLocks noGrp="1"/>
          </p:cNvSpPr>
          <p:nvPr>
            <p:ph type="body" sz="quarter" idx="26" hasCustomPrompt="1"/>
          </p:nvPr>
        </p:nvSpPr>
        <p:spPr>
          <a:xfrm>
            <a:off x="648565" y="4163190"/>
            <a:ext cx="1140633" cy="888968"/>
          </a:xfrm>
        </p:spPr>
        <p:txBody>
          <a:bodyPr anchor="t"/>
          <a:lstStyle>
            <a:lvl1pPr algn="l">
              <a:lnSpc>
                <a:spcPct val="125000"/>
              </a:lnSpc>
              <a:spcBef>
                <a:spcPts val="600"/>
              </a:spcBef>
              <a:defRPr sz="1200" b="1" i="1">
                <a:solidFill>
                  <a:srgbClr val="E3E48C"/>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Sub Description</a:t>
            </a:r>
          </a:p>
        </p:txBody>
      </p:sp>
      <p:sp>
        <p:nvSpPr>
          <p:cNvPr id="34" name="Text Placeholder 9">
            <a:extLst>
              <a:ext uri="{FF2B5EF4-FFF2-40B4-BE49-F238E27FC236}">
                <a16:creationId xmlns:a16="http://schemas.microsoft.com/office/drawing/2014/main" id="{BC1247D3-7C0D-D643-B7F0-134EBDDEE5EC}"/>
              </a:ext>
            </a:extLst>
          </p:cNvPr>
          <p:cNvSpPr>
            <a:spLocks noGrp="1"/>
          </p:cNvSpPr>
          <p:nvPr>
            <p:ph type="body" sz="quarter" idx="27" hasCustomPrompt="1"/>
          </p:nvPr>
        </p:nvSpPr>
        <p:spPr>
          <a:xfrm>
            <a:off x="5145392" y="4163190"/>
            <a:ext cx="1140633" cy="888968"/>
          </a:xfrm>
        </p:spPr>
        <p:txBody>
          <a:bodyPr anchor="t"/>
          <a:lstStyle>
            <a:lvl1pPr algn="l">
              <a:lnSpc>
                <a:spcPct val="125000"/>
              </a:lnSpc>
              <a:spcBef>
                <a:spcPts val="600"/>
              </a:spcBef>
              <a:defRPr sz="1200" b="1" i="1">
                <a:solidFill>
                  <a:srgbClr val="E3E48C"/>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Sub Description</a:t>
            </a:r>
          </a:p>
        </p:txBody>
      </p:sp>
      <p:sp>
        <p:nvSpPr>
          <p:cNvPr id="35" name="Text Placeholder 9">
            <a:extLst>
              <a:ext uri="{FF2B5EF4-FFF2-40B4-BE49-F238E27FC236}">
                <a16:creationId xmlns:a16="http://schemas.microsoft.com/office/drawing/2014/main" id="{545176D7-13A6-8D4A-A424-4EBBDADD0F85}"/>
              </a:ext>
            </a:extLst>
          </p:cNvPr>
          <p:cNvSpPr>
            <a:spLocks noGrp="1"/>
          </p:cNvSpPr>
          <p:nvPr>
            <p:ph type="body" sz="quarter" idx="28" hasCustomPrompt="1"/>
          </p:nvPr>
        </p:nvSpPr>
        <p:spPr>
          <a:xfrm>
            <a:off x="7254929" y="4163190"/>
            <a:ext cx="1140633" cy="888968"/>
          </a:xfrm>
        </p:spPr>
        <p:txBody>
          <a:bodyPr anchor="t"/>
          <a:lstStyle>
            <a:lvl1pPr algn="l">
              <a:lnSpc>
                <a:spcPct val="125000"/>
              </a:lnSpc>
              <a:spcBef>
                <a:spcPts val="600"/>
              </a:spcBef>
              <a:defRPr sz="1200" b="1" i="1">
                <a:solidFill>
                  <a:srgbClr val="E3E48C"/>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Sub Description</a:t>
            </a:r>
          </a:p>
        </p:txBody>
      </p:sp>
      <p:sp>
        <p:nvSpPr>
          <p:cNvPr id="36" name="Text Placeholder 9">
            <a:extLst>
              <a:ext uri="{FF2B5EF4-FFF2-40B4-BE49-F238E27FC236}">
                <a16:creationId xmlns:a16="http://schemas.microsoft.com/office/drawing/2014/main" id="{3DF2B7AB-9118-F94D-AAB3-769EF8D9139D}"/>
              </a:ext>
            </a:extLst>
          </p:cNvPr>
          <p:cNvSpPr>
            <a:spLocks noGrp="1"/>
          </p:cNvSpPr>
          <p:nvPr>
            <p:ph type="body" sz="quarter" idx="29" hasCustomPrompt="1"/>
          </p:nvPr>
        </p:nvSpPr>
        <p:spPr>
          <a:xfrm>
            <a:off x="9364466" y="4163190"/>
            <a:ext cx="1140633" cy="888968"/>
          </a:xfrm>
        </p:spPr>
        <p:txBody>
          <a:bodyPr anchor="t"/>
          <a:lstStyle>
            <a:lvl1pPr algn="l">
              <a:lnSpc>
                <a:spcPct val="125000"/>
              </a:lnSpc>
              <a:spcBef>
                <a:spcPts val="600"/>
              </a:spcBef>
              <a:defRPr sz="1200" b="1" i="1">
                <a:solidFill>
                  <a:srgbClr val="E3E48C"/>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Sub Description</a:t>
            </a:r>
          </a:p>
        </p:txBody>
      </p:sp>
      <p:sp>
        <p:nvSpPr>
          <p:cNvPr id="37" name="Text Placeholder 9">
            <a:extLst>
              <a:ext uri="{FF2B5EF4-FFF2-40B4-BE49-F238E27FC236}">
                <a16:creationId xmlns:a16="http://schemas.microsoft.com/office/drawing/2014/main" id="{BDB16520-023B-3242-9E5B-FC6C5467C091}"/>
              </a:ext>
            </a:extLst>
          </p:cNvPr>
          <p:cNvSpPr>
            <a:spLocks noGrp="1"/>
          </p:cNvSpPr>
          <p:nvPr>
            <p:ph type="body" sz="quarter" idx="30" hasCustomPrompt="1"/>
          </p:nvPr>
        </p:nvSpPr>
        <p:spPr>
          <a:xfrm>
            <a:off x="4989057" y="5317612"/>
            <a:ext cx="6049867" cy="292033"/>
          </a:xfrm>
        </p:spPr>
        <p:txBody>
          <a:bodyPr anchor="t"/>
          <a:lstStyle>
            <a:lvl1pPr algn="ctr">
              <a:lnSpc>
                <a:spcPct val="110000"/>
              </a:lnSpc>
              <a:spcBef>
                <a:spcPts val="0"/>
              </a:spcBef>
              <a:defRPr sz="1200" b="1" i="1">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UNIFYING STATEMENT</a:t>
            </a:r>
          </a:p>
        </p:txBody>
      </p:sp>
      <p:sp>
        <p:nvSpPr>
          <p:cNvPr id="38" name="Text Placeholder 9">
            <a:extLst>
              <a:ext uri="{FF2B5EF4-FFF2-40B4-BE49-F238E27FC236}">
                <a16:creationId xmlns:a16="http://schemas.microsoft.com/office/drawing/2014/main" id="{F44D5378-8CC4-8E4E-834D-3032BF60542F}"/>
              </a:ext>
            </a:extLst>
          </p:cNvPr>
          <p:cNvSpPr>
            <a:spLocks noGrp="1"/>
          </p:cNvSpPr>
          <p:nvPr>
            <p:ph type="body" sz="quarter" idx="31" hasCustomPrompt="1"/>
          </p:nvPr>
        </p:nvSpPr>
        <p:spPr>
          <a:xfrm>
            <a:off x="5145392" y="2960033"/>
            <a:ext cx="1140633" cy="816267"/>
          </a:xfrm>
        </p:spPr>
        <p:txBody>
          <a:bodyPr anchor="t"/>
          <a:lstStyle>
            <a:lvl1pPr marL="171450" indent="-171450" algn="l">
              <a:lnSpc>
                <a:spcPct val="125000"/>
              </a:lnSpc>
              <a:spcBef>
                <a:spcPts val="600"/>
              </a:spcBef>
              <a:buFont typeface="Arial" panose="020B0604020202020204" pitchFamily="34" charset="0"/>
              <a:buChar char="•"/>
              <a:defRPr sz="1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Description</a:t>
            </a:r>
          </a:p>
        </p:txBody>
      </p:sp>
      <p:sp>
        <p:nvSpPr>
          <p:cNvPr id="39" name="Text Placeholder 9">
            <a:extLst>
              <a:ext uri="{FF2B5EF4-FFF2-40B4-BE49-F238E27FC236}">
                <a16:creationId xmlns:a16="http://schemas.microsoft.com/office/drawing/2014/main" id="{AC7E72AD-EF08-B145-8A23-709919831520}"/>
              </a:ext>
            </a:extLst>
          </p:cNvPr>
          <p:cNvSpPr>
            <a:spLocks noGrp="1"/>
          </p:cNvSpPr>
          <p:nvPr>
            <p:ph type="body" sz="quarter" idx="32" hasCustomPrompt="1"/>
          </p:nvPr>
        </p:nvSpPr>
        <p:spPr>
          <a:xfrm>
            <a:off x="7271731" y="2960033"/>
            <a:ext cx="1140633" cy="816267"/>
          </a:xfrm>
        </p:spPr>
        <p:txBody>
          <a:bodyPr anchor="t"/>
          <a:lstStyle>
            <a:lvl1pPr marL="171450" indent="-171450" algn="l">
              <a:lnSpc>
                <a:spcPct val="125000"/>
              </a:lnSpc>
              <a:spcBef>
                <a:spcPts val="600"/>
              </a:spcBef>
              <a:buFont typeface="Arial" panose="020B0604020202020204" pitchFamily="34" charset="0"/>
              <a:buChar char="•"/>
              <a:defRPr sz="1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Description</a:t>
            </a:r>
          </a:p>
        </p:txBody>
      </p:sp>
      <p:sp>
        <p:nvSpPr>
          <p:cNvPr id="40" name="Text Placeholder 9">
            <a:extLst>
              <a:ext uri="{FF2B5EF4-FFF2-40B4-BE49-F238E27FC236}">
                <a16:creationId xmlns:a16="http://schemas.microsoft.com/office/drawing/2014/main" id="{9CF019B2-B1E5-2E43-B664-0DCC0C641315}"/>
              </a:ext>
            </a:extLst>
          </p:cNvPr>
          <p:cNvSpPr>
            <a:spLocks noGrp="1"/>
          </p:cNvSpPr>
          <p:nvPr>
            <p:ph type="body" sz="quarter" idx="33" hasCustomPrompt="1"/>
          </p:nvPr>
        </p:nvSpPr>
        <p:spPr>
          <a:xfrm>
            <a:off x="9365923" y="2960033"/>
            <a:ext cx="1140633" cy="816267"/>
          </a:xfrm>
        </p:spPr>
        <p:txBody>
          <a:bodyPr anchor="t"/>
          <a:lstStyle>
            <a:lvl1pPr marL="171450" indent="-171450" algn="l">
              <a:lnSpc>
                <a:spcPct val="125000"/>
              </a:lnSpc>
              <a:spcBef>
                <a:spcPts val="600"/>
              </a:spcBef>
              <a:buFont typeface="Arial" panose="020B0604020202020204" pitchFamily="34" charset="0"/>
              <a:buChar char="•"/>
              <a:defRPr sz="1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Description</a:t>
            </a:r>
          </a:p>
        </p:txBody>
      </p:sp>
      <p:sp>
        <p:nvSpPr>
          <p:cNvPr id="8" name="Text Placeholder 7">
            <a:extLst>
              <a:ext uri="{FF2B5EF4-FFF2-40B4-BE49-F238E27FC236}">
                <a16:creationId xmlns:a16="http://schemas.microsoft.com/office/drawing/2014/main" id="{4002BD0B-2353-B644-BD97-5F6807A9F6B3}"/>
              </a:ext>
            </a:extLst>
          </p:cNvPr>
          <p:cNvSpPr>
            <a:spLocks noGrp="1"/>
          </p:cNvSpPr>
          <p:nvPr>
            <p:ph type="body" sz="quarter" idx="35" hasCustomPrompt="1"/>
          </p:nvPr>
        </p:nvSpPr>
        <p:spPr>
          <a:xfrm>
            <a:off x="538229" y="886230"/>
            <a:ext cx="5859462" cy="787400"/>
          </a:xfrm>
        </p:spPr>
        <p:txBody>
          <a:bodyPr/>
          <a:lstStyle>
            <a:lvl1pPr>
              <a:defRPr sz="2500" b="1">
                <a:solidFill>
                  <a:srgbClr val="E3E48C"/>
                </a:solidFill>
              </a:defRPr>
            </a:lvl1pPr>
          </a:lstStyle>
          <a:p>
            <a:pPr lvl="0"/>
            <a:r>
              <a:rPr lang="en-US"/>
              <a:t>Putting this in context</a:t>
            </a:r>
          </a:p>
        </p:txBody>
      </p:sp>
    </p:spTree>
    <p:extLst>
      <p:ext uri="{BB962C8B-B14F-4D97-AF65-F5344CB8AC3E}">
        <p14:creationId xmlns:p14="http://schemas.microsoft.com/office/powerpoint/2010/main" val="343982229"/>
      </p:ext>
    </p:extLst>
  </p:cSld>
  <p:clrMapOvr>
    <a:masterClrMapping/>
  </p:clrMapOvr>
  <p:transition spd="med"/>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Content Slide 5">
    <p:bg>
      <p:bgPr>
        <a:solidFill>
          <a:srgbClr val="808080"/>
        </a:solidFill>
        <a:effectLst/>
      </p:bgPr>
    </p:bg>
    <p:spTree>
      <p:nvGrpSpPr>
        <p:cNvPr id="1" name=""/>
        <p:cNvGrpSpPr/>
        <p:nvPr/>
      </p:nvGrpSpPr>
      <p:grpSpPr>
        <a:xfrm>
          <a:off x="0" y="0"/>
          <a:ext cx="0" cy="0"/>
          <a:chOff x="0" y="0"/>
          <a:chExt cx="0" cy="0"/>
        </a:xfrm>
      </p:grpSpPr>
      <p:sp>
        <p:nvSpPr>
          <p:cNvPr id="59" name="Picture Placeholder 58">
            <a:extLst>
              <a:ext uri="{FF2B5EF4-FFF2-40B4-BE49-F238E27FC236}">
                <a16:creationId xmlns:a16="http://schemas.microsoft.com/office/drawing/2014/main" id="{CC51A55F-B02A-5642-B0F8-ABEF0C776CDE}"/>
              </a:ext>
            </a:extLst>
          </p:cNvPr>
          <p:cNvSpPr>
            <a:spLocks noGrp="1"/>
          </p:cNvSpPr>
          <p:nvPr>
            <p:ph type="pic" sz="quarter" idx="26" hasCustomPrompt="1"/>
          </p:nvPr>
        </p:nvSpPr>
        <p:spPr>
          <a:xfrm>
            <a:off x="10727991" y="2046288"/>
            <a:ext cx="701675" cy="7442200"/>
          </a:xfrm>
        </p:spPr>
        <p:txBody>
          <a:bodyPr anchor="ctr"/>
          <a:lstStyle>
            <a:lvl1pPr algn="ctr">
              <a:defRPr>
                <a:solidFill>
                  <a:schemeClr val="bg1"/>
                </a:solidFill>
              </a:defRPr>
            </a:lvl1pPr>
          </a:lstStyle>
          <a:p>
            <a:r>
              <a:rPr lang="en-US" dirty="0"/>
              <a:t>Texture</a:t>
            </a:r>
          </a:p>
        </p:txBody>
      </p:sp>
      <p:sp>
        <p:nvSpPr>
          <p:cNvPr id="60" name="Picture Placeholder 58">
            <a:extLst>
              <a:ext uri="{FF2B5EF4-FFF2-40B4-BE49-F238E27FC236}">
                <a16:creationId xmlns:a16="http://schemas.microsoft.com/office/drawing/2014/main" id="{691B3558-BED2-8F4E-953C-E6BA8C2C5EA1}"/>
              </a:ext>
            </a:extLst>
          </p:cNvPr>
          <p:cNvSpPr>
            <a:spLocks noGrp="1"/>
          </p:cNvSpPr>
          <p:nvPr>
            <p:ph type="pic" sz="quarter" idx="27" hasCustomPrompt="1"/>
          </p:nvPr>
        </p:nvSpPr>
        <p:spPr>
          <a:xfrm>
            <a:off x="9268159" y="4500730"/>
            <a:ext cx="701675" cy="7442200"/>
          </a:xfrm>
        </p:spPr>
        <p:txBody>
          <a:bodyPr anchor="ctr"/>
          <a:lstStyle>
            <a:lvl1pPr algn="ctr">
              <a:defRPr>
                <a:solidFill>
                  <a:schemeClr val="bg1"/>
                </a:solidFill>
              </a:defRPr>
            </a:lvl1pPr>
          </a:lstStyle>
          <a:p>
            <a:r>
              <a:rPr lang="en-US" dirty="0"/>
              <a:t>Texture</a:t>
            </a:r>
          </a:p>
        </p:txBody>
      </p:sp>
      <p:sp>
        <p:nvSpPr>
          <p:cNvPr id="61" name="Picture Placeholder 58">
            <a:extLst>
              <a:ext uri="{FF2B5EF4-FFF2-40B4-BE49-F238E27FC236}">
                <a16:creationId xmlns:a16="http://schemas.microsoft.com/office/drawing/2014/main" id="{60E16C04-419C-E04D-B5F3-6AA4748838AC}"/>
              </a:ext>
            </a:extLst>
          </p:cNvPr>
          <p:cNvSpPr>
            <a:spLocks noGrp="1"/>
          </p:cNvSpPr>
          <p:nvPr>
            <p:ph type="pic" sz="quarter" idx="28" hasCustomPrompt="1"/>
          </p:nvPr>
        </p:nvSpPr>
        <p:spPr>
          <a:xfrm>
            <a:off x="7728116" y="5431172"/>
            <a:ext cx="701675" cy="7442200"/>
          </a:xfrm>
        </p:spPr>
        <p:txBody>
          <a:bodyPr anchor="ctr"/>
          <a:lstStyle>
            <a:lvl1pPr algn="ctr">
              <a:defRPr>
                <a:solidFill>
                  <a:schemeClr val="bg1"/>
                </a:solidFill>
              </a:defRPr>
            </a:lvl1pPr>
          </a:lstStyle>
          <a:p>
            <a:r>
              <a:rPr lang="en-US" dirty="0"/>
              <a:t>Texture</a:t>
            </a:r>
          </a:p>
        </p:txBody>
      </p:sp>
      <p:sp>
        <p:nvSpPr>
          <p:cNvPr id="53" name="Text Placeholder 9">
            <a:extLst>
              <a:ext uri="{FF2B5EF4-FFF2-40B4-BE49-F238E27FC236}">
                <a16:creationId xmlns:a16="http://schemas.microsoft.com/office/drawing/2014/main" id="{8DF1292A-7204-1C4F-87D9-1B095F15B455}"/>
              </a:ext>
            </a:extLst>
          </p:cNvPr>
          <p:cNvSpPr>
            <a:spLocks noGrp="1"/>
          </p:cNvSpPr>
          <p:nvPr>
            <p:ph type="body" sz="quarter" idx="22" hasCustomPrompt="1"/>
          </p:nvPr>
        </p:nvSpPr>
        <p:spPr>
          <a:xfrm>
            <a:off x="6438010" y="1071861"/>
            <a:ext cx="4994757" cy="396171"/>
          </a:xfrm>
        </p:spPr>
        <p:txBody>
          <a:bodyPr anchor="t"/>
          <a:lstStyle>
            <a:lvl1pPr algn="r">
              <a:lnSpc>
                <a:spcPct val="80000"/>
              </a:lnSpc>
              <a:spcBef>
                <a:spcPts val="0"/>
              </a:spcBef>
              <a:defRPr sz="1200" b="1" i="1" spc="180" baseline="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pPr lvl="0"/>
            <a:r>
              <a:rPr lang="en-US"/>
              <a:t>GRAPH TITLE HERE IN ALL CAPS</a:t>
            </a:r>
          </a:p>
        </p:txBody>
      </p:sp>
      <p:sp>
        <p:nvSpPr>
          <p:cNvPr id="50" name="Text Placeholder 9">
            <a:extLst>
              <a:ext uri="{FF2B5EF4-FFF2-40B4-BE49-F238E27FC236}">
                <a16:creationId xmlns:a16="http://schemas.microsoft.com/office/drawing/2014/main" id="{78BF0FCA-4775-734A-A870-227C62FD0754}"/>
              </a:ext>
            </a:extLst>
          </p:cNvPr>
          <p:cNvSpPr>
            <a:spLocks noGrp="1"/>
          </p:cNvSpPr>
          <p:nvPr>
            <p:ph type="body" sz="quarter" idx="11" hasCustomPrompt="1"/>
          </p:nvPr>
        </p:nvSpPr>
        <p:spPr>
          <a:xfrm>
            <a:off x="759105" y="1071861"/>
            <a:ext cx="4994757" cy="396171"/>
          </a:xfrm>
        </p:spPr>
        <p:txBody>
          <a:bodyPr anchor="t"/>
          <a:lstStyle>
            <a:lvl1pPr algn="l">
              <a:lnSpc>
                <a:spcPct val="80000"/>
              </a:lnSpc>
              <a:spcBef>
                <a:spcPts val="0"/>
              </a:spcBef>
              <a:defRPr sz="2960" b="0" i="0">
                <a:solidFill>
                  <a:srgbClr val="9DD4CF"/>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Title Here</a:t>
            </a:r>
          </a:p>
        </p:txBody>
      </p:sp>
      <p:sp>
        <p:nvSpPr>
          <p:cNvPr id="46" name="Line">
            <a:extLst>
              <a:ext uri="{FF2B5EF4-FFF2-40B4-BE49-F238E27FC236}">
                <a16:creationId xmlns:a16="http://schemas.microsoft.com/office/drawing/2014/main" id="{CDEE752E-075C-5E4F-B1CF-0C0B803D37B9}"/>
              </a:ext>
            </a:extLst>
          </p:cNvPr>
          <p:cNvSpPr/>
          <p:nvPr userDrawn="1"/>
        </p:nvSpPr>
        <p:spPr>
          <a:xfrm flipV="1">
            <a:off x="6034729" y="-269846"/>
            <a:ext cx="1" cy="7342632"/>
          </a:xfrm>
          <a:prstGeom prst="line">
            <a:avLst/>
          </a:prstGeom>
          <a:ln w="12700">
            <a:solidFill>
              <a:srgbClr val="FFFFFF"/>
            </a:solidFill>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000000"/>
              </a:solidFill>
              <a:effectLst/>
              <a:uLnTx/>
              <a:uFillTx/>
              <a:latin typeface="Open Sans"/>
              <a:ea typeface="Open Sans"/>
              <a:cs typeface="Open Sans"/>
              <a:sym typeface="Open Sans"/>
            </a:endParaRPr>
          </a:p>
        </p:txBody>
      </p:sp>
      <p:sp>
        <p:nvSpPr>
          <p:cNvPr id="52" name="Text Placeholder 9">
            <a:extLst>
              <a:ext uri="{FF2B5EF4-FFF2-40B4-BE49-F238E27FC236}">
                <a16:creationId xmlns:a16="http://schemas.microsoft.com/office/drawing/2014/main" id="{D76FD551-C904-EE47-B7C8-942AC88C4389}"/>
              </a:ext>
            </a:extLst>
          </p:cNvPr>
          <p:cNvSpPr>
            <a:spLocks noGrp="1"/>
          </p:cNvSpPr>
          <p:nvPr>
            <p:ph type="body" sz="quarter" idx="21" hasCustomPrompt="1"/>
          </p:nvPr>
        </p:nvSpPr>
        <p:spPr>
          <a:xfrm>
            <a:off x="759105" y="1950751"/>
            <a:ext cx="4994734" cy="4156341"/>
          </a:xfrm>
        </p:spPr>
        <p:txBody>
          <a:bodyPr anchor="t"/>
          <a:lstStyle>
            <a:lvl1pPr marL="171450" indent="-171450" algn="l">
              <a:lnSpc>
                <a:spcPct val="125000"/>
              </a:lnSpc>
              <a:spcBef>
                <a:spcPts val="600"/>
              </a:spcBef>
              <a:buFont typeface="Arial" panose="020B0604020202020204" pitchFamily="34" charset="0"/>
              <a:buChar char="•"/>
              <a:defRPr sz="12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Description</a:t>
            </a:r>
          </a:p>
        </p:txBody>
      </p:sp>
      <p:sp>
        <p:nvSpPr>
          <p:cNvPr id="55" name="Text Placeholder 9">
            <a:extLst>
              <a:ext uri="{FF2B5EF4-FFF2-40B4-BE49-F238E27FC236}">
                <a16:creationId xmlns:a16="http://schemas.microsoft.com/office/drawing/2014/main" id="{B9EB053C-2A49-1344-BAB3-D0D7D4526963}"/>
              </a:ext>
            </a:extLst>
          </p:cNvPr>
          <p:cNvSpPr>
            <a:spLocks noGrp="1"/>
          </p:cNvSpPr>
          <p:nvPr>
            <p:ph type="body" sz="quarter" idx="23" hasCustomPrompt="1"/>
          </p:nvPr>
        </p:nvSpPr>
        <p:spPr>
          <a:xfrm>
            <a:off x="9762147" y="1621684"/>
            <a:ext cx="1647059" cy="391396"/>
          </a:xfrm>
        </p:spPr>
        <p:txBody>
          <a:bodyPr anchor="t"/>
          <a:lstStyle>
            <a:lvl1pPr algn="r">
              <a:lnSpc>
                <a:spcPct val="100000"/>
              </a:lnSpc>
              <a:spcBef>
                <a:spcPts val="0"/>
              </a:spcBef>
              <a:defRPr sz="10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Stats</a:t>
            </a:r>
          </a:p>
          <a:p>
            <a:pPr lvl="0"/>
            <a:r>
              <a:rPr lang="en-US"/>
              <a:t>Stats</a:t>
            </a:r>
          </a:p>
        </p:txBody>
      </p:sp>
      <p:sp>
        <p:nvSpPr>
          <p:cNvPr id="56" name="Text Placeholder 9">
            <a:extLst>
              <a:ext uri="{FF2B5EF4-FFF2-40B4-BE49-F238E27FC236}">
                <a16:creationId xmlns:a16="http://schemas.microsoft.com/office/drawing/2014/main" id="{56DF62E8-5C4E-714E-9C65-F31B642CF436}"/>
              </a:ext>
            </a:extLst>
          </p:cNvPr>
          <p:cNvSpPr>
            <a:spLocks noGrp="1"/>
          </p:cNvSpPr>
          <p:nvPr>
            <p:ph type="body" sz="quarter" idx="24" hasCustomPrompt="1"/>
          </p:nvPr>
        </p:nvSpPr>
        <p:spPr>
          <a:xfrm>
            <a:off x="8318194" y="4093089"/>
            <a:ext cx="1647059" cy="391396"/>
          </a:xfrm>
        </p:spPr>
        <p:txBody>
          <a:bodyPr anchor="t"/>
          <a:lstStyle>
            <a:lvl1pPr algn="r">
              <a:lnSpc>
                <a:spcPct val="100000"/>
              </a:lnSpc>
              <a:spcBef>
                <a:spcPts val="0"/>
              </a:spcBef>
              <a:defRPr sz="10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Stats</a:t>
            </a:r>
          </a:p>
          <a:p>
            <a:pPr lvl="0"/>
            <a:r>
              <a:rPr lang="en-US"/>
              <a:t>Stats</a:t>
            </a:r>
          </a:p>
        </p:txBody>
      </p:sp>
      <p:sp>
        <p:nvSpPr>
          <p:cNvPr id="57" name="Text Placeholder 9">
            <a:extLst>
              <a:ext uri="{FF2B5EF4-FFF2-40B4-BE49-F238E27FC236}">
                <a16:creationId xmlns:a16="http://schemas.microsoft.com/office/drawing/2014/main" id="{063DFE9B-FBD9-F44C-9E24-C7B6E60118F0}"/>
              </a:ext>
            </a:extLst>
          </p:cNvPr>
          <p:cNvSpPr>
            <a:spLocks noGrp="1"/>
          </p:cNvSpPr>
          <p:nvPr>
            <p:ph type="body" sz="quarter" idx="25" hasCustomPrompt="1"/>
          </p:nvPr>
        </p:nvSpPr>
        <p:spPr>
          <a:xfrm>
            <a:off x="6789901" y="5008338"/>
            <a:ext cx="1647059" cy="391396"/>
          </a:xfrm>
        </p:spPr>
        <p:txBody>
          <a:bodyPr anchor="t"/>
          <a:lstStyle>
            <a:lvl1pPr algn="r">
              <a:lnSpc>
                <a:spcPct val="100000"/>
              </a:lnSpc>
              <a:spcBef>
                <a:spcPts val="0"/>
              </a:spcBef>
              <a:defRPr sz="10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Stats</a:t>
            </a:r>
          </a:p>
          <a:p>
            <a:pPr lvl="0"/>
            <a:r>
              <a:rPr lang="en-US"/>
              <a:t>Stats</a:t>
            </a:r>
          </a:p>
        </p:txBody>
      </p:sp>
    </p:spTree>
    <p:extLst>
      <p:ext uri="{BB962C8B-B14F-4D97-AF65-F5344CB8AC3E}">
        <p14:creationId xmlns:p14="http://schemas.microsoft.com/office/powerpoint/2010/main" val="1715256980"/>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 Slide 1">
    <p:bg>
      <p:bgPr>
        <a:solidFill>
          <a:schemeClr val="tx1"/>
        </a:solidFill>
        <a:effectLst/>
      </p:bgPr>
    </p:bg>
    <p:spTree>
      <p:nvGrpSpPr>
        <p:cNvPr id="1" name=""/>
        <p:cNvGrpSpPr/>
        <p:nvPr/>
      </p:nvGrpSpPr>
      <p:grpSpPr>
        <a:xfrm>
          <a:off x="0" y="0"/>
          <a:ext cx="0" cy="0"/>
          <a:chOff x="0" y="0"/>
          <a:chExt cx="0" cy="0"/>
        </a:xfrm>
      </p:grpSpPr>
      <p:sp>
        <p:nvSpPr>
          <p:cNvPr id="28" name="Line">
            <a:extLst>
              <a:ext uri="{FF2B5EF4-FFF2-40B4-BE49-F238E27FC236}">
                <a16:creationId xmlns:a16="http://schemas.microsoft.com/office/drawing/2014/main" id="{F45BDC2B-5874-1D42-BF45-F143EBF17DC2}"/>
              </a:ext>
            </a:extLst>
          </p:cNvPr>
          <p:cNvSpPr/>
          <p:nvPr userDrawn="1"/>
        </p:nvSpPr>
        <p:spPr>
          <a:xfrm>
            <a:off x="1468535" y="3428999"/>
            <a:ext cx="7016796" cy="1"/>
          </a:xfrm>
          <a:prstGeom prst="line">
            <a:avLst/>
          </a:prstGeom>
          <a:ln w="3175">
            <a:solidFill>
              <a:srgbClr val="E4E498"/>
            </a:solidFill>
            <a:miter lim="400000"/>
          </a:ln>
        </p:spPr>
        <p:txBody>
          <a:bodyPr lIns="25400" tIns="25400" rIns="25400" bIns="25400" anchor="ctr"/>
          <a:lstStyle/>
          <a:p>
            <a:pPr marL="0" marR="0" lvl="0" indent="0" algn="ctr" defTabSz="1219169" rtl="0" eaLnBrk="1" fontAlgn="auto" latinLnBrk="0" hangingPunct="0">
              <a:lnSpc>
                <a:spcPct val="100000"/>
              </a:lnSpc>
              <a:spcBef>
                <a:spcPts val="0"/>
              </a:spcBef>
              <a:spcAft>
                <a:spcPts val="0"/>
              </a:spcAft>
              <a:buClrTx/>
              <a:buSzTx/>
              <a:buFontTx/>
              <a:buNone/>
              <a:tabLst/>
              <a:defRPr sz="1200">
                <a:solidFill>
                  <a:srgbClr val="5E5E5E"/>
                </a:solidFill>
                <a:latin typeface="Helvetica Neue"/>
                <a:ea typeface="Helvetica Neue"/>
                <a:cs typeface="Helvetica Neue"/>
                <a:sym typeface="Helvetica Neue"/>
              </a:defRPr>
            </a:pPr>
            <a:endParaRPr kumimoji="0" sz="1200" b="0" i="0" u="none" strike="noStrike" kern="0" cap="none" spc="0" normalizeH="0" baseline="0" noProof="0" dirty="0">
              <a:ln>
                <a:noFill/>
              </a:ln>
              <a:solidFill>
                <a:srgbClr val="5E5E5E"/>
              </a:solidFill>
              <a:effectLst/>
              <a:uLnTx/>
              <a:uFillTx/>
              <a:latin typeface="Helvetica Neue"/>
              <a:ea typeface="Helvetica Neue"/>
              <a:cs typeface="Helvetica Neue"/>
              <a:sym typeface="Helvetica Neue"/>
            </a:endParaRPr>
          </a:p>
        </p:txBody>
      </p:sp>
      <p:pic>
        <p:nvPicPr>
          <p:cNvPr id="29" name="Image" descr="Image">
            <a:extLst>
              <a:ext uri="{FF2B5EF4-FFF2-40B4-BE49-F238E27FC236}">
                <a16:creationId xmlns:a16="http://schemas.microsoft.com/office/drawing/2014/main" id="{7C9D1ED4-C411-0E4F-9819-74784A19C07D}"/>
              </a:ext>
            </a:extLst>
          </p:cNvPr>
          <p:cNvPicPr>
            <a:picLocks noChangeAspect="1"/>
          </p:cNvPicPr>
          <p:nvPr userDrawn="1"/>
        </p:nvPicPr>
        <p:blipFill>
          <a:blip r:embed="rId2"/>
          <a:stretch>
            <a:fillRect/>
          </a:stretch>
        </p:blipFill>
        <p:spPr>
          <a:xfrm>
            <a:off x="309988" y="374719"/>
            <a:ext cx="558960" cy="257692"/>
          </a:xfrm>
          <a:prstGeom prst="rect">
            <a:avLst/>
          </a:prstGeom>
          <a:ln w="12700">
            <a:miter lim="400000"/>
          </a:ln>
        </p:spPr>
      </p:pic>
      <p:sp>
        <p:nvSpPr>
          <p:cNvPr id="34" name="Text Placeholder 9">
            <a:extLst>
              <a:ext uri="{FF2B5EF4-FFF2-40B4-BE49-F238E27FC236}">
                <a16:creationId xmlns:a16="http://schemas.microsoft.com/office/drawing/2014/main" id="{5D954185-871B-774A-86C4-283A8CC75E1F}"/>
              </a:ext>
            </a:extLst>
          </p:cNvPr>
          <p:cNvSpPr>
            <a:spLocks noGrp="1"/>
          </p:cNvSpPr>
          <p:nvPr>
            <p:ph type="body" sz="quarter" idx="10" hasCustomPrompt="1"/>
          </p:nvPr>
        </p:nvSpPr>
        <p:spPr>
          <a:xfrm>
            <a:off x="437067" y="1874721"/>
            <a:ext cx="1455901" cy="3259137"/>
          </a:xfrm>
        </p:spPr>
        <p:txBody>
          <a:bodyPr anchor="ctr"/>
          <a:lstStyle>
            <a:lvl1pPr algn="l">
              <a:lnSpc>
                <a:spcPct val="80000"/>
              </a:lnSpc>
              <a:spcBef>
                <a:spcPts val="0"/>
              </a:spcBef>
              <a:defRPr sz="114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a:t>
            </a:r>
          </a:p>
        </p:txBody>
      </p:sp>
      <p:sp>
        <p:nvSpPr>
          <p:cNvPr id="35" name="Text Placeholder 9">
            <a:extLst>
              <a:ext uri="{FF2B5EF4-FFF2-40B4-BE49-F238E27FC236}">
                <a16:creationId xmlns:a16="http://schemas.microsoft.com/office/drawing/2014/main" id="{68DCF861-908D-1F44-8725-30336F79F889}"/>
              </a:ext>
            </a:extLst>
          </p:cNvPr>
          <p:cNvSpPr>
            <a:spLocks noGrp="1"/>
          </p:cNvSpPr>
          <p:nvPr>
            <p:ph type="body" sz="quarter" idx="11" hasCustomPrompt="1"/>
          </p:nvPr>
        </p:nvSpPr>
        <p:spPr>
          <a:xfrm>
            <a:off x="8726905" y="3216281"/>
            <a:ext cx="2779296" cy="457519"/>
          </a:xfrm>
        </p:spPr>
        <p:txBody>
          <a:bodyPr anchor="ctr"/>
          <a:lstStyle>
            <a:lvl1pPr algn="l">
              <a:lnSpc>
                <a:spcPct val="80000"/>
              </a:lnSpc>
              <a:spcBef>
                <a:spcPts val="0"/>
              </a:spcBef>
              <a:defRPr sz="1000" b="0" i="0" spc="150"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DIVIDER SLIDE TITLE HERE</a:t>
            </a:r>
          </a:p>
        </p:txBody>
      </p:sp>
      <p:pic>
        <p:nvPicPr>
          <p:cNvPr id="8" name="Picture 7" descr="A picture containing accessory, ring, light&#10;&#10;Description automatically generated">
            <a:extLst>
              <a:ext uri="{FF2B5EF4-FFF2-40B4-BE49-F238E27FC236}">
                <a16:creationId xmlns:a16="http://schemas.microsoft.com/office/drawing/2014/main" id="{5BD3D47C-CC7F-7347-A2B2-5635F3D47D2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68535" y="310896"/>
            <a:ext cx="6236206" cy="6236206"/>
          </a:xfrm>
          <a:prstGeom prst="rect">
            <a:avLst/>
          </a:prstGeom>
        </p:spPr>
      </p:pic>
    </p:spTree>
    <p:extLst>
      <p:ext uri="{BB962C8B-B14F-4D97-AF65-F5344CB8AC3E}">
        <p14:creationId xmlns:p14="http://schemas.microsoft.com/office/powerpoint/2010/main" val="2647016469"/>
      </p:ext>
    </p:extLst>
  </p:cSld>
  <p:clrMapOvr>
    <a:masterClrMapping/>
  </p:clrMapOvr>
  <p:transition spd="med"/>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1_Content Slide 5">
    <p:bg>
      <p:bgPr>
        <a:solidFill>
          <a:schemeClr val="tx1"/>
        </a:solidFill>
        <a:effectLst/>
      </p:bgPr>
    </p:bg>
    <p:spTree>
      <p:nvGrpSpPr>
        <p:cNvPr id="1" name=""/>
        <p:cNvGrpSpPr/>
        <p:nvPr/>
      </p:nvGrpSpPr>
      <p:grpSpPr>
        <a:xfrm>
          <a:off x="0" y="0"/>
          <a:ext cx="0" cy="0"/>
          <a:chOff x="0" y="0"/>
          <a:chExt cx="0" cy="0"/>
        </a:xfrm>
      </p:grpSpPr>
      <p:sp>
        <p:nvSpPr>
          <p:cNvPr id="59" name="Picture Placeholder 58">
            <a:extLst>
              <a:ext uri="{FF2B5EF4-FFF2-40B4-BE49-F238E27FC236}">
                <a16:creationId xmlns:a16="http://schemas.microsoft.com/office/drawing/2014/main" id="{CC51A55F-B02A-5642-B0F8-ABEF0C776CDE}"/>
              </a:ext>
            </a:extLst>
          </p:cNvPr>
          <p:cNvSpPr>
            <a:spLocks noGrp="1"/>
          </p:cNvSpPr>
          <p:nvPr>
            <p:ph type="pic" sz="quarter" idx="26" hasCustomPrompt="1"/>
          </p:nvPr>
        </p:nvSpPr>
        <p:spPr>
          <a:xfrm>
            <a:off x="10727991" y="2046288"/>
            <a:ext cx="701675" cy="7442200"/>
          </a:xfrm>
        </p:spPr>
        <p:txBody>
          <a:bodyPr anchor="ctr"/>
          <a:lstStyle>
            <a:lvl1pPr algn="ctr">
              <a:defRPr>
                <a:solidFill>
                  <a:schemeClr val="bg1"/>
                </a:solidFill>
              </a:defRPr>
            </a:lvl1pPr>
          </a:lstStyle>
          <a:p>
            <a:r>
              <a:rPr lang="en-US" dirty="0"/>
              <a:t>Texture</a:t>
            </a:r>
          </a:p>
        </p:txBody>
      </p:sp>
      <p:sp>
        <p:nvSpPr>
          <p:cNvPr id="60" name="Picture Placeholder 58">
            <a:extLst>
              <a:ext uri="{FF2B5EF4-FFF2-40B4-BE49-F238E27FC236}">
                <a16:creationId xmlns:a16="http://schemas.microsoft.com/office/drawing/2014/main" id="{691B3558-BED2-8F4E-953C-E6BA8C2C5EA1}"/>
              </a:ext>
            </a:extLst>
          </p:cNvPr>
          <p:cNvSpPr>
            <a:spLocks noGrp="1"/>
          </p:cNvSpPr>
          <p:nvPr>
            <p:ph type="pic" sz="quarter" idx="27" hasCustomPrompt="1"/>
          </p:nvPr>
        </p:nvSpPr>
        <p:spPr>
          <a:xfrm>
            <a:off x="9268159" y="4500730"/>
            <a:ext cx="701675" cy="7442200"/>
          </a:xfrm>
        </p:spPr>
        <p:txBody>
          <a:bodyPr anchor="ctr"/>
          <a:lstStyle>
            <a:lvl1pPr algn="ctr">
              <a:defRPr>
                <a:solidFill>
                  <a:schemeClr val="bg1"/>
                </a:solidFill>
              </a:defRPr>
            </a:lvl1pPr>
          </a:lstStyle>
          <a:p>
            <a:r>
              <a:rPr lang="en-US" dirty="0"/>
              <a:t>Texture</a:t>
            </a:r>
          </a:p>
        </p:txBody>
      </p:sp>
      <p:sp>
        <p:nvSpPr>
          <p:cNvPr id="61" name="Picture Placeholder 58">
            <a:extLst>
              <a:ext uri="{FF2B5EF4-FFF2-40B4-BE49-F238E27FC236}">
                <a16:creationId xmlns:a16="http://schemas.microsoft.com/office/drawing/2014/main" id="{60E16C04-419C-E04D-B5F3-6AA4748838AC}"/>
              </a:ext>
            </a:extLst>
          </p:cNvPr>
          <p:cNvSpPr>
            <a:spLocks noGrp="1"/>
          </p:cNvSpPr>
          <p:nvPr>
            <p:ph type="pic" sz="quarter" idx="28" hasCustomPrompt="1"/>
          </p:nvPr>
        </p:nvSpPr>
        <p:spPr>
          <a:xfrm>
            <a:off x="7728116" y="5431172"/>
            <a:ext cx="701675" cy="7442200"/>
          </a:xfrm>
        </p:spPr>
        <p:txBody>
          <a:bodyPr anchor="ctr"/>
          <a:lstStyle>
            <a:lvl1pPr algn="ctr">
              <a:defRPr>
                <a:solidFill>
                  <a:schemeClr val="bg1"/>
                </a:solidFill>
              </a:defRPr>
            </a:lvl1pPr>
          </a:lstStyle>
          <a:p>
            <a:r>
              <a:rPr lang="en-US" dirty="0"/>
              <a:t>Texture</a:t>
            </a:r>
          </a:p>
        </p:txBody>
      </p:sp>
      <p:sp>
        <p:nvSpPr>
          <p:cNvPr id="53" name="Text Placeholder 9">
            <a:extLst>
              <a:ext uri="{FF2B5EF4-FFF2-40B4-BE49-F238E27FC236}">
                <a16:creationId xmlns:a16="http://schemas.microsoft.com/office/drawing/2014/main" id="{8DF1292A-7204-1C4F-87D9-1B095F15B455}"/>
              </a:ext>
            </a:extLst>
          </p:cNvPr>
          <p:cNvSpPr>
            <a:spLocks noGrp="1"/>
          </p:cNvSpPr>
          <p:nvPr>
            <p:ph type="body" sz="quarter" idx="22" hasCustomPrompt="1"/>
          </p:nvPr>
        </p:nvSpPr>
        <p:spPr>
          <a:xfrm>
            <a:off x="6438010" y="1071861"/>
            <a:ext cx="4994757" cy="396171"/>
          </a:xfrm>
        </p:spPr>
        <p:txBody>
          <a:bodyPr anchor="t"/>
          <a:lstStyle>
            <a:lvl1pPr algn="r">
              <a:lnSpc>
                <a:spcPct val="80000"/>
              </a:lnSpc>
              <a:spcBef>
                <a:spcPts val="0"/>
              </a:spcBef>
              <a:defRPr sz="1200" b="1" i="1" spc="180" baseline="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pPr lvl="0"/>
            <a:r>
              <a:rPr lang="en-US"/>
              <a:t>GRAPH TITLE HERE IN ALL CAPS</a:t>
            </a:r>
          </a:p>
        </p:txBody>
      </p:sp>
      <p:sp>
        <p:nvSpPr>
          <p:cNvPr id="50" name="Text Placeholder 9">
            <a:extLst>
              <a:ext uri="{FF2B5EF4-FFF2-40B4-BE49-F238E27FC236}">
                <a16:creationId xmlns:a16="http://schemas.microsoft.com/office/drawing/2014/main" id="{78BF0FCA-4775-734A-A870-227C62FD0754}"/>
              </a:ext>
            </a:extLst>
          </p:cNvPr>
          <p:cNvSpPr>
            <a:spLocks noGrp="1"/>
          </p:cNvSpPr>
          <p:nvPr>
            <p:ph type="body" sz="quarter" idx="11" hasCustomPrompt="1"/>
          </p:nvPr>
        </p:nvSpPr>
        <p:spPr>
          <a:xfrm>
            <a:off x="759105" y="1071861"/>
            <a:ext cx="4994757" cy="396171"/>
          </a:xfrm>
        </p:spPr>
        <p:txBody>
          <a:bodyPr anchor="t"/>
          <a:lstStyle>
            <a:lvl1pPr algn="l">
              <a:lnSpc>
                <a:spcPct val="80000"/>
              </a:lnSpc>
              <a:spcBef>
                <a:spcPts val="0"/>
              </a:spcBef>
              <a:defRPr sz="2960" b="0" i="0">
                <a:solidFill>
                  <a:srgbClr val="9DD4CF"/>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Title Here</a:t>
            </a:r>
          </a:p>
        </p:txBody>
      </p:sp>
      <p:sp>
        <p:nvSpPr>
          <p:cNvPr id="46" name="Line">
            <a:extLst>
              <a:ext uri="{FF2B5EF4-FFF2-40B4-BE49-F238E27FC236}">
                <a16:creationId xmlns:a16="http://schemas.microsoft.com/office/drawing/2014/main" id="{CDEE752E-075C-5E4F-B1CF-0C0B803D37B9}"/>
              </a:ext>
            </a:extLst>
          </p:cNvPr>
          <p:cNvSpPr/>
          <p:nvPr userDrawn="1"/>
        </p:nvSpPr>
        <p:spPr>
          <a:xfrm flipV="1">
            <a:off x="6034729" y="-269846"/>
            <a:ext cx="1" cy="7342632"/>
          </a:xfrm>
          <a:prstGeom prst="line">
            <a:avLst/>
          </a:prstGeom>
          <a:ln w="12700">
            <a:solidFill>
              <a:srgbClr val="FFFFFF"/>
            </a:solidFill>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000000"/>
              </a:solidFill>
              <a:effectLst/>
              <a:uLnTx/>
              <a:uFillTx/>
              <a:latin typeface="Open Sans"/>
              <a:ea typeface="Open Sans"/>
              <a:cs typeface="Open Sans"/>
              <a:sym typeface="Open Sans"/>
            </a:endParaRPr>
          </a:p>
        </p:txBody>
      </p:sp>
      <p:sp>
        <p:nvSpPr>
          <p:cNvPr id="52" name="Text Placeholder 9">
            <a:extLst>
              <a:ext uri="{FF2B5EF4-FFF2-40B4-BE49-F238E27FC236}">
                <a16:creationId xmlns:a16="http://schemas.microsoft.com/office/drawing/2014/main" id="{D76FD551-C904-EE47-B7C8-942AC88C4389}"/>
              </a:ext>
            </a:extLst>
          </p:cNvPr>
          <p:cNvSpPr>
            <a:spLocks noGrp="1"/>
          </p:cNvSpPr>
          <p:nvPr>
            <p:ph type="body" sz="quarter" idx="21" hasCustomPrompt="1"/>
          </p:nvPr>
        </p:nvSpPr>
        <p:spPr>
          <a:xfrm>
            <a:off x="759105" y="1950751"/>
            <a:ext cx="4994734" cy="4156341"/>
          </a:xfrm>
        </p:spPr>
        <p:txBody>
          <a:bodyPr anchor="t"/>
          <a:lstStyle>
            <a:lvl1pPr marL="171450" indent="-171450" algn="l">
              <a:lnSpc>
                <a:spcPct val="125000"/>
              </a:lnSpc>
              <a:spcBef>
                <a:spcPts val="600"/>
              </a:spcBef>
              <a:buFont typeface="Arial" panose="020B0604020202020204" pitchFamily="34" charset="0"/>
              <a:buChar char="•"/>
              <a:defRPr sz="12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Description</a:t>
            </a:r>
          </a:p>
        </p:txBody>
      </p:sp>
      <p:sp>
        <p:nvSpPr>
          <p:cNvPr id="55" name="Text Placeholder 9">
            <a:extLst>
              <a:ext uri="{FF2B5EF4-FFF2-40B4-BE49-F238E27FC236}">
                <a16:creationId xmlns:a16="http://schemas.microsoft.com/office/drawing/2014/main" id="{B9EB053C-2A49-1344-BAB3-D0D7D4526963}"/>
              </a:ext>
            </a:extLst>
          </p:cNvPr>
          <p:cNvSpPr>
            <a:spLocks noGrp="1"/>
          </p:cNvSpPr>
          <p:nvPr>
            <p:ph type="body" sz="quarter" idx="23" hasCustomPrompt="1"/>
          </p:nvPr>
        </p:nvSpPr>
        <p:spPr>
          <a:xfrm>
            <a:off x="9762147" y="1621684"/>
            <a:ext cx="1647059" cy="391396"/>
          </a:xfrm>
        </p:spPr>
        <p:txBody>
          <a:bodyPr anchor="t"/>
          <a:lstStyle>
            <a:lvl1pPr algn="r">
              <a:lnSpc>
                <a:spcPct val="100000"/>
              </a:lnSpc>
              <a:spcBef>
                <a:spcPts val="0"/>
              </a:spcBef>
              <a:defRPr sz="10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Stats</a:t>
            </a:r>
          </a:p>
          <a:p>
            <a:pPr lvl="0"/>
            <a:r>
              <a:rPr lang="en-US"/>
              <a:t>Stats</a:t>
            </a:r>
          </a:p>
        </p:txBody>
      </p:sp>
      <p:sp>
        <p:nvSpPr>
          <p:cNvPr id="56" name="Text Placeholder 9">
            <a:extLst>
              <a:ext uri="{FF2B5EF4-FFF2-40B4-BE49-F238E27FC236}">
                <a16:creationId xmlns:a16="http://schemas.microsoft.com/office/drawing/2014/main" id="{56DF62E8-5C4E-714E-9C65-F31B642CF436}"/>
              </a:ext>
            </a:extLst>
          </p:cNvPr>
          <p:cNvSpPr>
            <a:spLocks noGrp="1"/>
          </p:cNvSpPr>
          <p:nvPr>
            <p:ph type="body" sz="quarter" idx="24" hasCustomPrompt="1"/>
          </p:nvPr>
        </p:nvSpPr>
        <p:spPr>
          <a:xfrm>
            <a:off x="8318194" y="4093089"/>
            <a:ext cx="1647059" cy="391396"/>
          </a:xfrm>
        </p:spPr>
        <p:txBody>
          <a:bodyPr anchor="t"/>
          <a:lstStyle>
            <a:lvl1pPr algn="r">
              <a:lnSpc>
                <a:spcPct val="100000"/>
              </a:lnSpc>
              <a:spcBef>
                <a:spcPts val="0"/>
              </a:spcBef>
              <a:defRPr sz="10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Stats</a:t>
            </a:r>
          </a:p>
          <a:p>
            <a:pPr lvl="0"/>
            <a:r>
              <a:rPr lang="en-US"/>
              <a:t>Stats</a:t>
            </a:r>
          </a:p>
        </p:txBody>
      </p:sp>
      <p:sp>
        <p:nvSpPr>
          <p:cNvPr id="57" name="Text Placeholder 9">
            <a:extLst>
              <a:ext uri="{FF2B5EF4-FFF2-40B4-BE49-F238E27FC236}">
                <a16:creationId xmlns:a16="http://schemas.microsoft.com/office/drawing/2014/main" id="{063DFE9B-FBD9-F44C-9E24-C7B6E60118F0}"/>
              </a:ext>
            </a:extLst>
          </p:cNvPr>
          <p:cNvSpPr>
            <a:spLocks noGrp="1"/>
          </p:cNvSpPr>
          <p:nvPr>
            <p:ph type="body" sz="quarter" idx="25" hasCustomPrompt="1"/>
          </p:nvPr>
        </p:nvSpPr>
        <p:spPr>
          <a:xfrm>
            <a:off x="6789901" y="5008338"/>
            <a:ext cx="1647059" cy="391396"/>
          </a:xfrm>
        </p:spPr>
        <p:txBody>
          <a:bodyPr anchor="t"/>
          <a:lstStyle>
            <a:lvl1pPr algn="r">
              <a:lnSpc>
                <a:spcPct val="100000"/>
              </a:lnSpc>
              <a:spcBef>
                <a:spcPts val="0"/>
              </a:spcBef>
              <a:defRPr sz="10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Stats</a:t>
            </a:r>
          </a:p>
          <a:p>
            <a:pPr lvl="0"/>
            <a:r>
              <a:rPr lang="en-US"/>
              <a:t>Stats</a:t>
            </a:r>
          </a:p>
        </p:txBody>
      </p:sp>
    </p:spTree>
    <p:extLst>
      <p:ext uri="{BB962C8B-B14F-4D97-AF65-F5344CB8AC3E}">
        <p14:creationId xmlns:p14="http://schemas.microsoft.com/office/powerpoint/2010/main" val="2706049088"/>
      </p:ext>
    </p:extLst>
  </p:cSld>
  <p:clrMapOvr>
    <a:masterClrMapping/>
  </p:clrMapOvr>
  <p:transition spd="med"/>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2_Content Slide 5">
    <p:bg>
      <p:bgPr>
        <a:solidFill>
          <a:schemeClr val="bg1"/>
        </a:solidFill>
        <a:effectLst/>
      </p:bgPr>
    </p:bg>
    <p:spTree>
      <p:nvGrpSpPr>
        <p:cNvPr id="1" name=""/>
        <p:cNvGrpSpPr/>
        <p:nvPr/>
      </p:nvGrpSpPr>
      <p:grpSpPr>
        <a:xfrm>
          <a:off x="0" y="0"/>
          <a:ext cx="0" cy="0"/>
          <a:chOff x="0" y="0"/>
          <a:chExt cx="0" cy="0"/>
        </a:xfrm>
      </p:grpSpPr>
      <p:sp>
        <p:nvSpPr>
          <p:cNvPr id="59" name="Picture Placeholder 58">
            <a:extLst>
              <a:ext uri="{FF2B5EF4-FFF2-40B4-BE49-F238E27FC236}">
                <a16:creationId xmlns:a16="http://schemas.microsoft.com/office/drawing/2014/main" id="{CC51A55F-B02A-5642-B0F8-ABEF0C776CDE}"/>
              </a:ext>
            </a:extLst>
          </p:cNvPr>
          <p:cNvSpPr>
            <a:spLocks noGrp="1"/>
          </p:cNvSpPr>
          <p:nvPr>
            <p:ph type="pic" sz="quarter" idx="26" hasCustomPrompt="1"/>
          </p:nvPr>
        </p:nvSpPr>
        <p:spPr>
          <a:xfrm>
            <a:off x="10727991" y="2046288"/>
            <a:ext cx="701675" cy="7442200"/>
          </a:xfrm>
        </p:spPr>
        <p:txBody>
          <a:bodyPr anchor="ctr"/>
          <a:lstStyle>
            <a:lvl1pPr algn="ctr">
              <a:defRPr>
                <a:solidFill>
                  <a:srgbClr val="014F59"/>
                </a:solidFill>
              </a:defRPr>
            </a:lvl1pPr>
          </a:lstStyle>
          <a:p>
            <a:r>
              <a:rPr lang="en-US" dirty="0"/>
              <a:t>Texture</a:t>
            </a:r>
          </a:p>
        </p:txBody>
      </p:sp>
      <p:sp>
        <p:nvSpPr>
          <p:cNvPr id="60" name="Picture Placeholder 58">
            <a:extLst>
              <a:ext uri="{FF2B5EF4-FFF2-40B4-BE49-F238E27FC236}">
                <a16:creationId xmlns:a16="http://schemas.microsoft.com/office/drawing/2014/main" id="{691B3558-BED2-8F4E-953C-E6BA8C2C5EA1}"/>
              </a:ext>
            </a:extLst>
          </p:cNvPr>
          <p:cNvSpPr>
            <a:spLocks noGrp="1"/>
          </p:cNvSpPr>
          <p:nvPr>
            <p:ph type="pic" sz="quarter" idx="27" hasCustomPrompt="1"/>
          </p:nvPr>
        </p:nvSpPr>
        <p:spPr>
          <a:xfrm>
            <a:off x="9268159" y="4500730"/>
            <a:ext cx="701675" cy="7442200"/>
          </a:xfrm>
        </p:spPr>
        <p:txBody>
          <a:bodyPr anchor="ctr"/>
          <a:lstStyle>
            <a:lvl1pPr algn="ctr">
              <a:defRPr>
                <a:solidFill>
                  <a:srgbClr val="014F59"/>
                </a:solidFill>
              </a:defRPr>
            </a:lvl1pPr>
          </a:lstStyle>
          <a:p>
            <a:r>
              <a:rPr lang="en-US" dirty="0"/>
              <a:t>Texture</a:t>
            </a:r>
          </a:p>
        </p:txBody>
      </p:sp>
      <p:sp>
        <p:nvSpPr>
          <p:cNvPr id="61" name="Picture Placeholder 58">
            <a:extLst>
              <a:ext uri="{FF2B5EF4-FFF2-40B4-BE49-F238E27FC236}">
                <a16:creationId xmlns:a16="http://schemas.microsoft.com/office/drawing/2014/main" id="{60E16C04-419C-E04D-B5F3-6AA4748838AC}"/>
              </a:ext>
            </a:extLst>
          </p:cNvPr>
          <p:cNvSpPr>
            <a:spLocks noGrp="1"/>
          </p:cNvSpPr>
          <p:nvPr>
            <p:ph type="pic" sz="quarter" idx="28" hasCustomPrompt="1"/>
          </p:nvPr>
        </p:nvSpPr>
        <p:spPr>
          <a:xfrm>
            <a:off x="7728116" y="5431172"/>
            <a:ext cx="701675" cy="7442200"/>
          </a:xfrm>
        </p:spPr>
        <p:txBody>
          <a:bodyPr anchor="ctr"/>
          <a:lstStyle>
            <a:lvl1pPr algn="ctr">
              <a:defRPr>
                <a:solidFill>
                  <a:srgbClr val="014F59"/>
                </a:solidFill>
              </a:defRPr>
            </a:lvl1pPr>
          </a:lstStyle>
          <a:p>
            <a:r>
              <a:rPr lang="en-US" dirty="0"/>
              <a:t>Texture</a:t>
            </a:r>
          </a:p>
        </p:txBody>
      </p:sp>
      <p:sp>
        <p:nvSpPr>
          <p:cNvPr id="53" name="Text Placeholder 9">
            <a:extLst>
              <a:ext uri="{FF2B5EF4-FFF2-40B4-BE49-F238E27FC236}">
                <a16:creationId xmlns:a16="http://schemas.microsoft.com/office/drawing/2014/main" id="{8DF1292A-7204-1C4F-87D9-1B095F15B455}"/>
              </a:ext>
            </a:extLst>
          </p:cNvPr>
          <p:cNvSpPr>
            <a:spLocks noGrp="1"/>
          </p:cNvSpPr>
          <p:nvPr>
            <p:ph type="body" sz="quarter" idx="22" hasCustomPrompt="1"/>
          </p:nvPr>
        </p:nvSpPr>
        <p:spPr>
          <a:xfrm>
            <a:off x="6438010" y="1071861"/>
            <a:ext cx="4994757" cy="396171"/>
          </a:xfrm>
        </p:spPr>
        <p:txBody>
          <a:bodyPr anchor="t"/>
          <a:lstStyle>
            <a:lvl1pPr algn="r">
              <a:lnSpc>
                <a:spcPct val="80000"/>
              </a:lnSpc>
              <a:spcBef>
                <a:spcPts val="0"/>
              </a:spcBef>
              <a:defRPr sz="1200" b="1" i="1" spc="180" baseline="0">
                <a:solidFill>
                  <a:srgbClr val="014F59"/>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pPr lvl="0"/>
            <a:r>
              <a:rPr lang="en-US"/>
              <a:t>GRAPH TITLE HERE IN ALL CAPS</a:t>
            </a:r>
          </a:p>
        </p:txBody>
      </p:sp>
      <p:sp>
        <p:nvSpPr>
          <p:cNvPr id="50" name="Text Placeholder 9">
            <a:extLst>
              <a:ext uri="{FF2B5EF4-FFF2-40B4-BE49-F238E27FC236}">
                <a16:creationId xmlns:a16="http://schemas.microsoft.com/office/drawing/2014/main" id="{78BF0FCA-4775-734A-A870-227C62FD0754}"/>
              </a:ext>
            </a:extLst>
          </p:cNvPr>
          <p:cNvSpPr>
            <a:spLocks noGrp="1"/>
          </p:cNvSpPr>
          <p:nvPr>
            <p:ph type="body" sz="quarter" idx="11" hasCustomPrompt="1"/>
          </p:nvPr>
        </p:nvSpPr>
        <p:spPr>
          <a:xfrm>
            <a:off x="759105" y="1071861"/>
            <a:ext cx="4994757" cy="396171"/>
          </a:xfrm>
        </p:spPr>
        <p:txBody>
          <a:bodyPr anchor="t"/>
          <a:lstStyle>
            <a:lvl1pPr algn="l">
              <a:lnSpc>
                <a:spcPct val="80000"/>
              </a:lnSpc>
              <a:spcBef>
                <a:spcPts val="0"/>
              </a:spcBef>
              <a:defRPr sz="2960" b="0" i="0">
                <a:solidFill>
                  <a:srgbClr val="9DD4CF"/>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Title Here</a:t>
            </a:r>
          </a:p>
        </p:txBody>
      </p:sp>
      <p:sp>
        <p:nvSpPr>
          <p:cNvPr id="46" name="Line">
            <a:extLst>
              <a:ext uri="{FF2B5EF4-FFF2-40B4-BE49-F238E27FC236}">
                <a16:creationId xmlns:a16="http://schemas.microsoft.com/office/drawing/2014/main" id="{CDEE752E-075C-5E4F-B1CF-0C0B803D37B9}"/>
              </a:ext>
            </a:extLst>
          </p:cNvPr>
          <p:cNvSpPr/>
          <p:nvPr userDrawn="1"/>
        </p:nvSpPr>
        <p:spPr>
          <a:xfrm flipV="1">
            <a:off x="6034729" y="-269846"/>
            <a:ext cx="1" cy="7342632"/>
          </a:xfrm>
          <a:prstGeom prst="line">
            <a:avLst/>
          </a:prstGeom>
          <a:ln w="12700">
            <a:solidFill>
              <a:srgbClr val="FFFFFF"/>
            </a:solidFill>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000000"/>
              </a:solidFill>
              <a:effectLst/>
              <a:uLnTx/>
              <a:uFillTx/>
              <a:latin typeface="Open Sans"/>
              <a:ea typeface="Open Sans"/>
              <a:cs typeface="Open Sans"/>
              <a:sym typeface="Open Sans"/>
            </a:endParaRPr>
          </a:p>
        </p:txBody>
      </p:sp>
      <p:sp>
        <p:nvSpPr>
          <p:cNvPr id="52" name="Text Placeholder 9">
            <a:extLst>
              <a:ext uri="{FF2B5EF4-FFF2-40B4-BE49-F238E27FC236}">
                <a16:creationId xmlns:a16="http://schemas.microsoft.com/office/drawing/2014/main" id="{D76FD551-C904-EE47-B7C8-942AC88C4389}"/>
              </a:ext>
            </a:extLst>
          </p:cNvPr>
          <p:cNvSpPr>
            <a:spLocks noGrp="1"/>
          </p:cNvSpPr>
          <p:nvPr>
            <p:ph type="body" sz="quarter" idx="21" hasCustomPrompt="1"/>
          </p:nvPr>
        </p:nvSpPr>
        <p:spPr>
          <a:xfrm>
            <a:off x="759105" y="1950751"/>
            <a:ext cx="4994734" cy="4156341"/>
          </a:xfrm>
        </p:spPr>
        <p:txBody>
          <a:bodyPr anchor="t"/>
          <a:lstStyle>
            <a:lvl1pPr marL="171450" indent="-171450" algn="l">
              <a:lnSpc>
                <a:spcPct val="125000"/>
              </a:lnSpc>
              <a:spcBef>
                <a:spcPts val="600"/>
              </a:spcBef>
              <a:buFont typeface="Arial" panose="020B0604020202020204" pitchFamily="34" charset="0"/>
              <a:buChar char="•"/>
              <a:defRPr sz="1200" b="1" i="0">
                <a:solidFill>
                  <a:srgbClr val="014F59"/>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Description</a:t>
            </a:r>
          </a:p>
        </p:txBody>
      </p:sp>
      <p:sp>
        <p:nvSpPr>
          <p:cNvPr id="55" name="Text Placeholder 9">
            <a:extLst>
              <a:ext uri="{FF2B5EF4-FFF2-40B4-BE49-F238E27FC236}">
                <a16:creationId xmlns:a16="http://schemas.microsoft.com/office/drawing/2014/main" id="{B9EB053C-2A49-1344-BAB3-D0D7D4526963}"/>
              </a:ext>
            </a:extLst>
          </p:cNvPr>
          <p:cNvSpPr>
            <a:spLocks noGrp="1"/>
          </p:cNvSpPr>
          <p:nvPr>
            <p:ph type="body" sz="quarter" idx="23" hasCustomPrompt="1"/>
          </p:nvPr>
        </p:nvSpPr>
        <p:spPr>
          <a:xfrm>
            <a:off x="9762147" y="1621684"/>
            <a:ext cx="1647059" cy="391396"/>
          </a:xfrm>
        </p:spPr>
        <p:txBody>
          <a:bodyPr anchor="t"/>
          <a:lstStyle>
            <a:lvl1pPr algn="r">
              <a:lnSpc>
                <a:spcPct val="100000"/>
              </a:lnSpc>
              <a:spcBef>
                <a:spcPts val="0"/>
              </a:spcBef>
              <a:defRPr sz="1000" b="1" i="0">
                <a:solidFill>
                  <a:srgbClr val="014F59"/>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Stats</a:t>
            </a:r>
          </a:p>
          <a:p>
            <a:pPr lvl="0"/>
            <a:r>
              <a:rPr lang="en-US"/>
              <a:t>Stats</a:t>
            </a:r>
          </a:p>
        </p:txBody>
      </p:sp>
      <p:sp>
        <p:nvSpPr>
          <p:cNvPr id="56" name="Text Placeholder 9">
            <a:extLst>
              <a:ext uri="{FF2B5EF4-FFF2-40B4-BE49-F238E27FC236}">
                <a16:creationId xmlns:a16="http://schemas.microsoft.com/office/drawing/2014/main" id="{56DF62E8-5C4E-714E-9C65-F31B642CF436}"/>
              </a:ext>
            </a:extLst>
          </p:cNvPr>
          <p:cNvSpPr>
            <a:spLocks noGrp="1"/>
          </p:cNvSpPr>
          <p:nvPr>
            <p:ph type="body" sz="quarter" idx="24" hasCustomPrompt="1"/>
          </p:nvPr>
        </p:nvSpPr>
        <p:spPr>
          <a:xfrm>
            <a:off x="8318194" y="4093089"/>
            <a:ext cx="1647059" cy="391396"/>
          </a:xfrm>
        </p:spPr>
        <p:txBody>
          <a:bodyPr anchor="t"/>
          <a:lstStyle>
            <a:lvl1pPr algn="r">
              <a:lnSpc>
                <a:spcPct val="100000"/>
              </a:lnSpc>
              <a:spcBef>
                <a:spcPts val="0"/>
              </a:spcBef>
              <a:defRPr sz="1000" b="1" i="0">
                <a:solidFill>
                  <a:srgbClr val="014F59"/>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Stats</a:t>
            </a:r>
          </a:p>
          <a:p>
            <a:pPr lvl="0"/>
            <a:r>
              <a:rPr lang="en-US"/>
              <a:t>Stats</a:t>
            </a:r>
          </a:p>
        </p:txBody>
      </p:sp>
      <p:sp>
        <p:nvSpPr>
          <p:cNvPr id="57" name="Text Placeholder 9">
            <a:extLst>
              <a:ext uri="{FF2B5EF4-FFF2-40B4-BE49-F238E27FC236}">
                <a16:creationId xmlns:a16="http://schemas.microsoft.com/office/drawing/2014/main" id="{063DFE9B-FBD9-F44C-9E24-C7B6E60118F0}"/>
              </a:ext>
            </a:extLst>
          </p:cNvPr>
          <p:cNvSpPr>
            <a:spLocks noGrp="1"/>
          </p:cNvSpPr>
          <p:nvPr>
            <p:ph type="body" sz="quarter" idx="25" hasCustomPrompt="1"/>
          </p:nvPr>
        </p:nvSpPr>
        <p:spPr>
          <a:xfrm>
            <a:off x="6789901" y="5008338"/>
            <a:ext cx="1647059" cy="391396"/>
          </a:xfrm>
        </p:spPr>
        <p:txBody>
          <a:bodyPr anchor="t"/>
          <a:lstStyle>
            <a:lvl1pPr algn="r">
              <a:lnSpc>
                <a:spcPct val="100000"/>
              </a:lnSpc>
              <a:spcBef>
                <a:spcPts val="0"/>
              </a:spcBef>
              <a:defRPr sz="1000" b="1" i="0">
                <a:solidFill>
                  <a:srgbClr val="014F59"/>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Stats</a:t>
            </a:r>
          </a:p>
          <a:p>
            <a:pPr lvl="0"/>
            <a:r>
              <a:rPr lang="en-US"/>
              <a:t>Stats</a:t>
            </a:r>
          </a:p>
        </p:txBody>
      </p:sp>
    </p:spTree>
    <p:extLst>
      <p:ext uri="{BB962C8B-B14F-4D97-AF65-F5344CB8AC3E}">
        <p14:creationId xmlns:p14="http://schemas.microsoft.com/office/powerpoint/2010/main" val="1655371029"/>
      </p:ext>
    </p:extLst>
  </p:cSld>
  <p:clrMapOvr>
    <a:masterClrMapping/>
  </p:clrMapOvr>
  <p:transition spd="med"/>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3_Content Slide 5">
    <p:bg>
      <p:bgPr>
        <a:solidFill>
          <a:srgbClr val="808080"/>
        </a:solidFill>
        <a:effectLst/>
      </p:bgPr>
    </p:bg>
    <p:spTree>
      <p:nvGrpSpPr>
        <p:cNvPr id="1" name=""/>
        <p:cNvGrpSpPr/>
        <p:nvPr/>
      </p:nvGrpSpPr>
      <p:grpSpPr>
        <a:xfrm>
          <a:off x="0" y="0"/>
          <a:ext cx="0" cy="0"/>
          <a:chOff x="0" y="0"/>
          <a:chExt cx="0" cy="0"/>
        </a:xfrm>
      </p:grpSpPr>
      <p:sp>
        <p:nvSpPr>
          <p:cNvPr id="59" name="Picture Placeholder 58">
            <a:extLst>
              <a:ext uri="{FF2B5EF4-FFF2-40B4-BE49-F238E27FC236}">
                <a16:creationId xmlns:a16="http://schemas.microsoft.com/office/drawing/2014/main" id="{CC51A55F-B02A-5642-B0F8-ABEF0C776CDE}"/>
              </a:ext>
            </a:extLst>
          </p:cNvPr>
          <p:cNvSpPr>
            <a:spLocks noGrp="1"/>
          </p:cNvSpPr>
          <p:nvPr>
            <p:ph type="pic" sz="quarter" idx="26" hasCustomPrompt="1"/>
          </p:nvPr>
        </p:nvSpPr>
        <p:spPr>
          <a:xfrm>
            <a:off x="10727991" y="2046288"/>
            <a:ext cx="701675" cy="7442200"/>
          </a:xfrm>
        </p:spPr>
        <p:txBody>
          <a:bodyPr anchor="ctr"/>
          <a:lstStyle>
            <a:lvl1pPr algn="ctr">
              <a:defRPr>
                <a:solidFill>
                  <a:schemeClr val="bg1"/>
                </a:solidFill>
              </a:defRPr>
            </a:lvl1pPr>
          </a:lstStyle>
          <a:p>
            <a:r>
              <a:rPr lang="en-US" dirty="0"/>
              <a:t>Texture</a:t>
            </a:r>
          </a:p>
        </p:txBody>
      </p:sp>
      <p:sp>
        <p:nvSpPr>
          <p:cNvPr id="60" name="Picture Placeholder 58">
            <a:extLst>
              <a:ext uri="{FF2B5EF4-FFF2-40B4-BE49-F238E27FC236}">
                <a16:creationId xmlns:a16="http://schemas.microsoft.com/office/drawing/2014/main" id="{691B3558-BED2-8F4E-953C-E6BA8C2C5EA1}"/>
              </a:ext>
            </a:extLst>
          </p:cNvPr>
          <p:cNvSpPr>
            <a:spLocks noGrp="1"/>
          </p:cNvSpPr>
          <p:nvPr>
            <p:ph type="pic" sz="quarter" idx="27" hasCustomPrompt="1"/>
          </p:nvPr>
        </p:nvSpPr>
        <p:spPr>
          <a:xfrm>
            <a:off x="9268159" y="4500730"/>
            <a:ext cx="701675" cy="7442200"/>
          </a:xfrm>
        </p:spPr>
        <p:txBody>
          <a:bodyPr anchor="ctr"/>
          <a:lstStyle>
            <a:lvl1pPr algn="ctr">
              <a:defRPr>
                <a:solidFill>
                  <a:schemeClr val="bg1"/>
                </a:solidFill>
              </a:defRPr>
            </a:lvl1pPr>
          </a:lstStyle>
          <a:p>
            <a:r>
              <a:rPr lang="en-US" dirty="0"/>
              <a:t>Texture</a:t>
            </a:r>
          </a:p>
        </p:txBody>
      </p:sp>
      <p:sp>
        <p:nvSpPr>
          <p:cNvPr id="61" name="Picture Placeholder 58">
            <a:extLst>
              <a:ext uri="{FF2B5EF4-FFF2-40B4-BE49-F238E27FC236}">
                <a16:creationId xmlns:a16="http://schemas.microsoft.com/office/drawing/2014/main" id="{60E16C04-419C-E04D-B5F3-6AA4748838AC}"/>
              </a:ext>
            </a:extLst>
          </p:cNvPr>
          <p:cNvSpPr>
            <a:spLocks noGrp="1"/>
          </p:cNvSpPr>
          <p:nvPr>
            <p:ph type="pic" sz="quarter" idx="28" hasCustomPrompt="1"/>
          </p:nvPr>
        </p:nvSpPr>
        <p:spPr>
          <a:xfrm>
            <a:off x="7728116" y="5431172"/>
            <a:ext cx="701675" cy="7442200"/>
          </a:xfrm>
        </p:spPr>
        <p:txBody>
          <a:bodyPr anchor="ctr"/>
          <a:lstStyle>
            <a:lvl1pPr algn="ctr">
              <a:defRPr>
                <a:solidFill>
                  <a:schemeClr val="bg1"/>
                </a:solidFill>
              </a:defRPr>
            </a:lvl1pPr>
          </a:lstStyle>
          <a:p>
            <a:r>
              <a:rPr lang="en-US" dirty="0"/>
              <a:t>Texture</a:t>
            </a:r>
          </a:p>
        </p:txBody>
      </p:sp>
      <p:sp>
        <p:nvSpPr>
          <p:cNvPr id="53" name="Text Placeholder 9">
            <a:extLst>
              <a:ext uri="{FF2B5EF4-FFF2-40B4-BE49-F238E27FC236}">
                <a16:creationId xmlns:a16="http://schemas.microsoft.com/office/drawing/2014/main" id="{8DF1292A-7204-1C4F-87D9-1B095F15B455}"/>
              </a:ext>
            </a:extLst>
          </p:cNvPr>
          <p:cNvSpPr>
            <a:spLocks noGrp="1"/>
          </p:cNvSpPr>
          <p:nvPr>
            <p:ph type="body" sz="quarter" idx="22" hasCustomPrompt="1"/>
          </p:nvPr>
        </p:nvSpPr>
        <p:spPr>
          <a:xfrm>
            <a:off x="6438010" y="1071861"/>
            <a:ext cx="4994757" cy="396171"/>
          </a:xfrm>
        </p:spPr>
        <p:txBody>
          <a:bodyPr anchor="t"/>
          <a:lstStyle>
            <a:lvl1pPr algn="r">
              <a:lnSpc>
                <a:spcPct val="80000"/>
              </a:lnSpc>
              <a:spcBef>
                <a:spcPts val="0"/>
              </a:spcBef>
              <a:defRPr sz="1200" b="1" i="1" spc="180" baseline="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pPr lvl="0"/>
            <a:r>
              <a:rPr lang="en-US"/>
              <a:t>GRAPH TITLE HERE IN ALL CAPS</a:t>
            </a:r>
          </a:p>
        </p:txBody>
      </p:sp>
      <p:sp>
        <p:nvSpPr>
          <p:cNvPr id="50" name="Text Placeholder 9">
            <a:extLst>
              <a:ext uri="{FF2B5EF4-FFF2-40B4-BE49-F238E27FC236}">
                <a16:creationId xmlns:a16="http://schemas.microsoft.com/office/drawing/2014/main" id="{78BF0FCA-4775-734A-A870-227C62FD0754}"/>
              </a:ext>
            </a:extLst>
          </p:cNvPr>
          <p:cNvSpPr>
            <a:spLocks noGrp="1"/>
          </p:cNvSpPr>
          <p:nvPr>
            <p:ph type="body" sz="quarter" idx="11" hasCustomPrompt="1"/>
          </p:nvPr>
        </p:nvSpPr>
        <p:spPr>
          <a:xfrm>
            <a:off x="759105" y="1071861"/>
            <a:ext cx="4994757" cy="396171"/>
          </a:xfrm>
        </p:spPr>
        <p:txBody>
          <a:bodyPr anchor="t"/>
          <a:lstStyle>
            <a:lvl1pPr algn="l">
              <a:lnSpc>
                <a:spcPct val="80000"/>
              </a:lnSpc>
              <a:spcBef>
                <a:spcPts val="0"/>
              </a:spcBef>
              <a:defRPr sz="2960" b="0" i="0">
                <a:solidFill>
                  <a:srgbClr val="9FD5D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Title Here</a:t>
            </a:r>
          </a:p>
        </p:txBody>
      </p:sp>
      <p:sp>
        <p:nvSpPr>
          <p:cNvPr id="46" name="Line">
            <a:extLst>
              <a:ext uri="{FF2B5EF4-FFF2-40B4-BE49-F238E27FC236}">
                <a16:creationId xmlns:a16="http://schemas.microsoft.com/office/drawing/2014/main" id="{CDEE752E-075C-5E4F-B1CF-0C0B803D37B9}"/>
              </a:ext>
            </a:extLst>
          </p:cNvPr>
          <p:cNvSpPr/>
          <p:nvPr userDrawn="1"/>
        </p:nvSpPr>
        <p:spPr>
          <a:xfrm flipV="1">
            <a:off x="6034729" y="-269846"/>
            <a:ext cx="1" cy="7342632"/>
          </a:xfrm>
          <a:prstGeom prst="line">
            <a:avLst/>
          </a:prstGeom>
          <a:ln w="12700">
            <a:solidFill>
              <a:srgbClr val="FFFFFF"/>
            </a:solidFill>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000000"/>
              </a:solidFill>
              <a:effectLst/>
              <a:uLnTx/>
              <a:uFillTx/>
              <a:latin typeface="Open Sans"/>
              <a:ea typeface="Open Sans"/>
              <a:cs typeface="Open Sans"/>
              <a:sym typeface="Open Sans"/>
            </a:endParaRPr>
          </a:p>
        </p:txBody>
      </p:sp>
      <p:sp>
        <p:nvSpPr>
          <p:cNvPr id="52" name="Text Placeholder 9">
            <a:extLst>
              <a:ext uri="{FF2B5EF4-FFF2-40B4-BE49-F238E27FC236}">
                <a16:creationId xmlns:a16="http://schemas.microsoft.com/office/drawing/2014/main" id="{D76FD551-C904-EE47-B7C8-942AC88C4389}"/>
              </a:ext>
            </a:extLst>
          </p:cNvPr>
          <p:cNvSpPr>
            <a:spLocks noGrp="1"/>
          </p:cNvSpPr>
          <p:nvPr>
            <p:ph type="body" sz="quarter" idx="21" hasCustomPrompt="1"/>
          </p:nvPr>
        </p:nvSpPr>
        <p:spPr>
          <a:xfrm>
            <a:off x="759105" y="1950751"/>
            <a:ext cx="4994734" cy="4156341"/>
          </a:xfrm>
        </p:spPr>
        <p:txBody>
          <a:bodyPr anchor="t"/>
          <a:lstStyle>
            <a:lvl1pPr marL="171450" indent="-171450" algn="l">
              <a:lnSpc>
                <a:spcPct val="125000"/>
              </a:lnSpc>
              <a:spcBef>
                <a:spcPts val="600"/>
              </a:spcBef>
              <a:buFont typeface="Arial" panose="020B0604020202020204" pitchFamily="34" charset="0"/>
              <a:buChar char="•"/>
              <a:defRPr sz="12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Description</a:t>
            </a:r>
          </a:p>
        </p:txBody>
      </p:sp>
      <p:sp>
        <p:nvSpPr>
          <p:cNvPr id="55" name="Text Placeholder 9">
            <a:extLst>
              <a:ext uri="{FF2B5EF4-FFF2-40B4-BE49-F238E27FC236}">
                <a16:creationId xmlns:a16="http://schemas.microsoft.com/office/drawing/2014/main" id="{B9EB053C-2A49-1344-BAB3-D0D7D4526963}"/>
              </a:ext>
            </a:extLst>
          </p:cNvPr>
          <p:cNvSpPr>
            <a:spLocks noGrp="1"/>
          </p:cNvSpPr>
          <p:nvPr>
            <p:ph type="body" sz="quarter" idx="23" hasCustomPrompt="1"/>
          </p:nvPr>
        </p:nvSpPr>
        <p:spPr>
          <a:xfrm>
            <a:off x="9762147" y="1621684"/>
            <a:ext cx="1647059" cy="391396"/>
          </a:xfrm>
        </p:spPr>
        <p:txBody>
          <a:bodyPr anchor="t"/>
          <a:lstStyle>
            <a:lvl1pPr algn="r">
              <a:lnSpc>
                <a:spcPct val="100000"/>
              </a:lnSpc>
              <a:spcBef>
                <a:spcPts val="0"/>
              </a:spcBef>
              <a:defRPr sz="10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Stats</a:t>
            </a:r>
          </a:p>
          <a:p>
            <a:pPr lvl="0"/>
            <a:r>
              <a:rPr lang="en-US"/>
              <a:t>Stats</a:t>
            </a:r>
          </a:p>
        </p:txBody>
      </p:sp>
      <p:sp>
        <p:nvSpPr>
          <p:cNvPr id="56" name="Text Placeholder 9">
            <a:extLst>
              <a:ext uri="{FF2B5EF4-FFF2-40B4-BE49-F238E27FC236}">
                <a16:creationId xmlns:a16="http://schemas.microsoft.com/office/drawing/2014/main" id="{56DF62E8-5C4E-714E-9C65-F31B642CF436}"/>
              </a:ext>
            </a:extLst>
          </p:cNvPr>
          <p:cNvSpPr>
            <a:spLocks noGrp="1"/>
          </p:cNvSpPr>
          <p:nvPr>
            <p:ph type="body" sz="quarter" idx="24" hasCustomPrompt="1"/>
          </p:nvPr>
        </p:nvSpPr>
        <p:spPr>
          <a:xfrm>
            <a:off x="8318194" y="4093089"/>
            <a:ext cx="1647059" cy="391396"/>
          </a:xfrm>
        </p:spPr>
        <p:txBody>
          <a:bodyPr anchor="t"/>
          <a:lstStyle>
            <a:lvl1pPr algn="r">
              <a:lnSpc>
                <a:spcPct val="100000"/>
              </a:lnSpc>
              <a:spcBef>
                <a:spcPts val="0"/>
              </a:spcBef>
              <a:defRPr sz="10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Stats</a:t>
            </a:r>
          </a:p>
          <a:p>
            <a:pPr lvl="0"/>
            <a:r>
              <a:rPr lang="en-US"/>
              <a:t>Stats</a:t>
            </a:r>
          </a:p>
        </p:txBody>
      </p:sp>
      <p:sp>
        <p:nvSpPr>
          <p:cNvPr id="57" name="Text Placeholder 9">
            <a:extLst>
              <a:ext uri="{FF2B5EF4-FFF2-40B4-BE49-F238E27FC236}">
                <a16:creationId xmlns:a16="http://schemas.microsoft.com/office/drawing/2014/main" id="{063DFE9B-FBD9-F44C-9E24-C7B6E60118F0}"/>
              </a:ext>
            </a:extLst>
          </p:cNvPr>
          <p:cNvSpPr>
            <a:spLocks noGrp="1"/>
          </p:cNvSpPr>
          <p:nvPr>
            <p:ph type="body" sz="quarter" idx="25" hasCustomPrompt="1"/>
          </p:nvPr>
        </p:nvSpPr>
        <p:spPr>
          <a:xfrm>
            <a:off x="6789901" y="5008338"/>
            <a:ext cx="1647059" cy="391396"/>
          </a:xfrm>
        </p:spPr>
        <p:txBody>
          <a:bodyPr anchor="t"/>
          <a:lstStyle>
            <a:lvl1pPr algn="r">
              <a:lnSpc>
                <a:spcPct val="100000"/>
              </a:lnSpc>
              <a:spcBef>
                <a:spcPts val="0"/>
              </a:spcBef>
              <a:defRPr sz="10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Stats</a:t>
            </a:r>
          </a:p>
          <a:p>
            <a:pPr lvl="0"/>
            <a:r>
              <a:rPr lang="en-US"/>
              <a:t>Stats</a:t>
            </a:r>
          </a:p>
        </p:txBody>
      </p:sp>
    </p:spTree>
    <p:extLst>
      <p:ext uri="{BB962C8B-B14F-4D97-AF65-F5344CB8AC3E}">
        <p14:creationId xmlns:p14="http://schemas.microsoft.com/office/powerpoint/2010/main" val="2783235496"/>
      </p:ext>
    </p:extLst>
  </p:cSld>
  <p:clrMapOvr>
    <a:masterClrMapping/>
  </p:clrMapOvr>
  <p:transition spd="med"/>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4_Content Slide 5">
    <p:bg>
      <p:bgPr>
        <a:solidFill>
          <a:srgbClr val="9DD4D0"/>
        </a:solidFill>
        <a:effectLst/>
      </p:bgPr>
    </p:bg>
    <p:spTree>
      <p:nvGrpSpPr>
        <p:cNvPr id="1" name=""/>
        <p:cNvGrpSpPr/>
        <p:nvPr/>
      </p:nvGrpSpPr>
      <p:grpSpPr>
        <a:xfrm>
          <a:off x="0" y="0"/>
          <a:ext cx="0" cy="0"/>
          <a:chOff x="0" y="0"/>
          <a:chExt cx="0" cy="0"/>
        </a:xfrm>
      </p:grpSpPr>
      <p:sp>
        <p:nvSpPr>
          <p:cNvPr id="59" name="Picture Placeholder 58">
            <a:extLst>
              <a:ext uri="{FF2B5EF4-FFF2-40B4-BE49-F238E27FC236}">
                <a16:creationId xmlns:a16="http://schemas.microsoft.com/office/drawing/2014/main" id="{CC51A55F-B02A-5642-B0F8-ABEF0C776CDE}"/>
              </a:ext>
            </a:extLst>
          </p:cNvPr>
          <p:cNvSpPr>
            <a:spLocks noGrp="1"/>
          </p:cNvSpPr>
          <p:nvPr>
            <p:ph type="pic" sz="quarter" idx="26" hasCustomPrompt="1"/>
          </p:nvPr>
        </p:nvSpPr>
        <p:spPr>
          <a:xfrm>
            <a:off x="10727991" y="2046288"/>
            <a:ext cx="701675" cy="7442200"/>
          </a:xfrm>
        </p:spPr>
        <p:txBody>
          <a:bodyPr anchor="ctr"/>
          <a:lstStyle>
            <a:lvl1pPr algn="ctr">
              <a:defRPr>
                <a:solidFill>
                  <a:schemeClr val="tx1">
                    <a:lumMod val="65000"/>
                    <a:lumOff val="35000"/>
                  </a:schemeClr>
                </a:solidFill>
              </a:defRPr>
            </a:lvl1pPr>
          </a:lstStyle>
          <a:p>
            <a:r>
              <a:rPr lang="en-US" dirty="0"/>
              <a:t>Texture</a:t>
            </a:r>
          </a:p>
        </p:txBody>
      </p:sp>
      <p:sp>
        <p:nvSpPr>
          <p:cNvPr id="60" name="Picture Placeholder 58">
            <a:extLst>
              <a:ext uri="{FF2B5EF4-FFF2-40B4-BE49-F238E27FC236}">
                <a16:creationId xmlns:a16="http://schemas.microsoft.com/office/drawing/2014/main" id="{691B3558-BED2-8F4E-953C-E6BA8C2C5EA1}"/>
              </a:ext>
            </a:extLst>
          </p:cNvPr>
          <p:cNvSpPr>
            <a:spLocks noGrp="1"/>
          </p:cNvSpPr>
          <p:nvPr>
            <p:ph type="pic" sz="quarter" idx="27" hasCustomPrompt="1"/>
          </p:nvPr>
        </p:nvSpPr>
        <p:spPr>
          <a:xfrm>
            <a:off x="9268159" y="4500730"/>
            <a:ext cx="701675" cy="7442200"/>
          </a:xfrm>
        </p:spPr>
        <p:txBody>
          <a:bodyPr anchor="ctr"/>
          <a:lstStyle>
            <a:lvl1pPr algn="ctr">
              <a:defRPr>
                <a:solidFill>
                  <a:schemeClr val="tx1">
                    <a:lumMod val="65000"/>
                    <a:lumOff val="35000"/>
                  </a:schemeClr>
                </a:solidFill>
              </a:defRPr>
            </a:lvl1pPr>
          </a:lstStyle>
          <a:p>
            <a:r>
              <a:rPr lang="en-US" dirty="0"/>
              <a:t>Texture</a:t>
            </a:r>
          </a:p>
        </p:txBody>
      </p:sp>
      <p:sp>
        <p:nvSpPr>
          <p:cNvPr id="61" name="Picture Placeholder 58">
            <a:extLst>
              <a:ext uri="{FF2B5EF4-FFF2-40B4-BE49-F238E27FC236}">
                <a16:creationId xmlns:a16="http://schemas.microsoft.com/office/drawing/2014/main" id="{60E16C04-419C-E04D-B5F3-6AA4748838AC}"/>
              </a:ext>
            </a:extLst>
          </p:cNvPr>
          <p:cNvSpPr>
            <a:spLocks noGrp="1"/>
          </p:cNvSpPr>
          <p:nvPr>
            <p:ph type="pic" sz="quarter" idx="28" hasCustomPrompt="1"/>
          </p:nvPr>
        </p:nvSpPr>
        <p:spPr>
          <a:xfrm>
            <a:off x="7728116" y="5431172"/>
            <a:ext cx="701675" cy="7442200"/>
          </a:xfrm>
        </p:spPr>
        <p:txBody>
          <a:bodyPr anchor="ctr"/>
          <a:lstStyle>
            <a:lvl1pPr algn="ctr">
              <a:defRPr>
                <a:solidFill>
                  <a:schemeClr val="tx1">
                    <a:lumMod val="65000"/>
                    <a:lumOff val="35000"/>
                  </a:schemeClr>
                </a:solidFill>
              </a:defRPr>
            </a:lvl1pPr>
          </a:lstStyle>
          <a:p>
            <a:r>
              <a:rPr lang="en-US" dirty="0"/>
              <a:t>Texture</a:t>
            </a:r>
          </a:p>
        </p:txBody>
      </p:sp>
      <p:sp>
        <p:nvSpPr>
          <p:cNvPr id="53" name="Text Placeholder 9">
            <a:extLst>
              <a:ext uri="{FF2B5EF4-FFF2-40B4-BE49-F238E27FC236}">
                <a16:creationId xmlns:a16="http://schemas.microsoft.com/office/drawing/2014/main" id="{8DF1292A-7204-1C4F-87D9-1B095F15B455}"/>
              </a:ext>
            </a:extLst>
          </p:cNvPr>
          <p:cNvSpPr>
            <a:spLocks noGrp="1"/>
          </p:cNvSpPr>
          <p:nvPr>
            <p:ph type="body" sz="quarter" idx="22" hasCustomPrompt="1"/>
          </p:nvPr>
        </p:nvSpPr>
        <p:spPr>
          <a:xfrm>
            <a:off x="6438010" y="1071861"/>
            <a:ext cx="4994757" cy="396171"/>
          </a:xfrm>
        </p:spPr>
        <p:txBody>
          <a:bodyPr anchor="t"/>
          <a:lstStyle>
            <a:lvl1pPr algn="r">
              <a:lnSpc>
                <a:spcPct val="80000"/>
              </a:lnSpc>
              <a:spcBef>
                <a:spcPts val="0"/>
              </a:spcBef>
              <a:defRPr sz="1200" b="1" i="1" spc="180" baseline="0">
                <a:solidFill>
                  <a:schemeClr val="tx1">
                    <a:lumMod val="65000"/>
                    <a:lumOff val="35000"/>
                  </a:schemeClr>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pPr lvl="0"/>
            <a:r>
              <a:rPr lang="en-US"/>
              <a:t>GRAPH TITLE HERE IN ALL CAPS</a:t>
            </a:r>
          </a:p>
        </p:txBody>
      </p:sp>
      <p:sp>
        <p:nvSpPr>
          <p:cNvPr id="50" name="Text Placeholder 9">
            <a:extLst>
              <a:ext uri="{FF2B5EF4-FFF2-40B4-BE49-F238E27FC236}">
                <a16:creationId xmlns:a16="http://schemas.microsoft.com/office/drawing/2014/main" id="{78BF0FCA-4775-734A-A870-227C62FD0754}"/>
              </a:ext>
            </a:extLst>
          </p:cNvPr>
          <p:cNvSpPr>
            <a:spLocks noGrp="1"/>
          </p:cNvSpPr>
          <p:nvPr>
            <p:ph type="body" sz="quarter" idx="11" hasCustomPrompt="1"/>
          </p:nvPr>
        </p:nvSpPr>
        <p:spPr>
          <a:xfrm>
            <a:off x="759105" y="1071861"/>
            <a:ext cx="4994757" cy="396171"/>
          </a:xfrm>
        </p:spPr>
        <p:txBody>
          <a:bodyPr anchor="t"/>
          <a:lstStyle>
            <a:lvl1pPr algn="l">
              <a:lnSpc>
                <a:spcPct val="80000"/>
              </a:lnSpc>
              <a:spcBef>
                <a:spcPts val="0"/>
              </a:spcBef>
              <a:defRPr sz="2960" b="0" i="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Title Here</a:t>
            </a:r>
          </a:p>
        </p:txBody>
      </p:sp>
      <p:sp>
        <p:nvSpPr>
          <p:cNvPr id="46" name="Line">
            <a:extLst>
              <a:ext uri="{FF2B5EF4-FFF2-40B4-BE49-F238E27FC236}">
                <a16:creationId xmlns:a16="http://schemas.microsoft.com/office/drawing/2014/main" id="{CDEE752E-075C-5E4F-B1CF-0C0B803D37B9}"/>
              </a:ext>
            </a:extLst>
          </p:cNvPr>
          <p:cNvSpPr/>
          <p:nvPr userDrawn="1"/>
        </p:nvSpPr>
        <p:spPr>
          <a:xfrm flipV="1">
            <a:off x="6034729" y="-269846"/>
            <a:ext cx="1" cy="7342632"/>
          </a:xfrm>
          <a:prstGeom prst="line">
            <a:avLst/>
          </a:prstGeom>
          <a:ln w="12700">
            <a:solidFill>
              <a:srgbClr val="FFFFFF"/>
            </a:solidFill>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000000"/>
              </a:solidFill>
              <a:effectLst/>
              <a:uLnTx/>
              <a:uFillTx/>
              <a:latin typeface="Open Sans"/>
              <a:ea typeface="Open Sans"/>
              <a:cs typeface="Open Sans"/>
              <a:sym typeface="Open Sans"/>
            </a:endParaRPr>
          </a:p>
        </p:txBody>
      </p:sp>
      <p:sp>
        <p:nvSpPr>
          <p:cNvPr id="52" name="Text Placeholder 9">
            <a:extLst>
              <a:ext uri="{FF2B5EF4-FFF2-40B4-BE49-F238E27FC236}">
                <a16:creationId xmlns:a16="http://schemas.microsoft.com/office/drawing/2014/main" id="{D76FD551-C904-EE47-B7C8-942AC88C4389}"/>
              </a:ext>
            </a:extLst>
          </p:cNvPr>
          <p:cNvSpPr>
            <a:spLocks noGrp="1"/>
          </p:cNvSpPr>
          <p:nvPr>
            <p:ph type="body" sz="quarter" idx="21" hasCustomPrompt="1"/>
          </p:nvPr>
        </p:nvSpPr>
        <p:spPr>
          <a:xfrm>
            <a:off x="759105" y="1950751"/>
            <a:ext cx="4994734" cy="4156341"/>
          </a:xfrm>
        </p:spPr>
        <p:txBody>
          <a:bodyPr anchor="t"/>
          <a:lstStyle>
            <a:lvl1pPr marL="171450" indent="-171450" algn="l">
              <a:lnSpc>
                <a:spcPct val="125000"/>
              </a:lnSpc>
              <a:spcBef>
                <a:spcPts val="600"/>
              </a:spcBef>
              <a:buFont typeface="Arial" panose="020B0604020202020204" pitchFamily="34" charset="0"/>
              <a:buChar char="•"/>
              <a:defRPr sz="1200" b="1" i="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Description</a:t>
            </a:r>
          </a:p>
        </p:txBody>
      </p:sp>
      <p:sp>
        <p:nvSpPr>
          <p:cNvPr id="55" name="Text Placeholder 9">
            <a:extLst>
              <a:ext uri="{FF2B5EF4-FFF2-40B4-BE49-F238E27FC236}">
                <a16:creationId xmlns:a16="http://schemas.microsoft.com/office/drawing/2014/main" id="{B9EB053C-2A49-1344-BAB3-D0D7D4526963}"/>
              </a:ext>
            </a:extLst>
          </p:cNvPr>
          <p:cNvSpPr>
            <a:spLocks noGrp="1"/>
          </p:cNvSpPr>
          <p:nvPr>
            <p:ph type="body" sz="quarter" idx="23" hasCustomPrompt="1"/>
          </p:nvPr>
        </p:nvSpPr>
        <p:spPr>
          <a:xfrm>
            <a:off x="9762147" y="1621684"/>
            <a:ext cx="1647059" cy="391396"/>
          </a:xfrm>
        </p:spPr>
        <p:txBody>
          <a:bodyPr anchor="t"/>
          <a:lstStyle>
            <a:lvl1pPr algn="r">
              <a:lnSpc>
                <a:spcPct val="100000"/>
              </a:lnSpc>
              <a:spcBef>
                <a:spcPts val="0"/>
              </a:spcBef>
              <a:defRPr sz="1000" b="1" i="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Stats</a:t>
            </a:r>
          </a:p>
          <a:p>
            <a:pPr lvl="0"/>
            <a:r>
              <a:rPr lang="en-US"/>
              <a:t>Stats</a:t>
            </a:r>
          </a:p>
        </p:txBody>
      </p:sp>
      <p:sp>
        <p:nvSpPr>
          <p:cNvPr id="56" name="Text Placeholder 9">
            <a:extLst>
              <a:ext uri="{FF2B5EF4-FFF2-40B4-BE49-F238E27FC236}">
                <a16:creationId xmlns:a16="http://schemas.microsoft.com/office/drawing/2014/main" id="{56DF62E8-5C4E-714E-9C65-F31B642CF436}"/>
              </a:ext>
            </a:extLst>
          </p:cNvPr>
          <p:cNvSpPr>
            <a:spLocks noGrp="1"/>
          </p:cNvSpPr>
          <p:nvPr>
            <p:ph type="body" sz="quarter" idx="24" hasCustomPrompt="1"/>
          </p:nvPr>
        </p:nvSpPr>
        <p:spPr>
          <a:xfrm>
            <a:off x="8318194" y="4093089"/>
            <a:ext cx="1647059" cy="391396"/>
          </a:xfrm>
        </p:spPr>
        <p:txBody>
          <a:bodyPr anchor="t"/>
          <a:lstStyle>
            <a:lvl1pPr algn="r">
              <a:lnSpc>
                <a:spcPct val="100000"/>
              </a:lnSpc>
              <a:spcBef>
                <a:spcPts val="0"/>
              </a:spcBef>
              <a:defRPr sz="1000" b="1" i="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Stats</a:t>
            </a:r>
          </a:p>
          <a:p>
            <a:pPr lvl="0"/>
            <a:r>
              <a:rPr lang="en-US"/>
              <a:t>Stats</a:t>
            </a:r>
          </a:p>
        </p:txBody>
      </p:sp>
      <p:sp>
        <p:nvSpPr>
          <p:cNvPr id="57" name="Text Placeholder 9">
            <a:extLst>
              <a:ext uri="{FF2B5EF4-FFF2-40B4-BE49-F238E27FC236}">
                <a16:creationId xmlns:a16="http://schemas.microsoft.com/office/drawing/2014/main" id="{063DFE9B-FBD9-F44C-9E24-C7B6E60118F0}"/>
              </a:ext>
            </a:extLst>
          </p:cNvPr>
          <p:cNvSpPr>
            <a:spLocks noGrp="1"/>
          </p:cNvSpPr>
          <p:nvPr>
            <p:ph type="body" sz="quarter" idx="25" hasCustomPrompt="1"/>
          </p:nvPr>
        </p:nvSpPr>
        <p:spPr>
          <a:xfrm>
            <a:off x="6789901" y="5008338"/>
            <a:ext cx="1647059" cy="391396"/>
          </a:xfrm>
        </p:spPr>
        <p:txBody>
          <a:bodyPr anchor="t"/>
          <a:lstStyle>
            <a:lvl1pPr algn="r">
              <a:lnSpc>
                <a:spcPct val="100000"/>
              </a:lnSpc>
              <a:spcBef>
                <a:spcPts val="0"/>
              </a:spcBef>
              <a:defRPr sz="1000" b="1" i="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Stats</a:t>
            </a:r>
          </a:p>
          <a:p>
            <a:pPr lvl="0"/>
            <a:r>
              <a:rPr lang="en-US"/>
              <a:t>Stats</a:t>
            </a:r>
          </a:p>
        </p:txBody>
      </p:sp>
    </p:spTree>
    <p:extLst>
      <p:ext uri="{BB962C8B-B14F-4D97-AF65-F5344CB8AC3E}">
        <p14:creationId xmlns:p14="http://schemas.microsoft.com/office/powerpoint/2010/main" val="4262157841"/>
      </p:ext>
    </p:extLst>
  </p:cSld>
  <p:clrMapOvr>
    <a:masterClrMapping/>
  </p:clrMapOvr>
  <p:transition spd="med"/>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Content Slide 7">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D2B6EC0-1CF6-D048-841F-AE6C36E293F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Text Placeholder 9">
            <a:extLst>
              <a:ext uri="{FF2B5EF4-FFF2-40B4-BE49-F238E27FC236}">
                <a16:creationId xmlns:a16="http://schemas.microsoft.com/office/drawing/2014/main" id="{0B23CD98-0F03-9A4E-BB6A-3A9E4BA96601}"/>
              </a:ext>
            </a:extLst>
          </p:cNvPr>
          <p:cNvSpPr>
            <a:spLocks noGrp="1"/>
          </p:cNvSpPr>
          <p:nvPr>
            <p:ph type="body" sz="quarter" idx="11" hasCustomPrompt="1"/>
          </p:nvPr>
        </p:nvSpPr>
        <p:spPr>
          <a:xfrm>
            <a:off x="644616" y="490118"/>
            <a:ext cx="5203717" cy="979487"/>
          </a:xfrm>
        </p:spPr>
        <p:txBody>
          <a:bodyPr anchor="b"/>
          <a:lstStyle>
            <a:lvl1pPr algn="l">
              <a:lnSpc>
                <a:spcPct val="80000"/>
              </a:lnSpc>
              <a:spcBef>
                <a:spcPts val="0"/>
              </a:spcBef>
              <a:defRPr sz="2600" b="0" i="0" spc="0" baseline="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Title Here</a:t>
            </a:r>
          </a:p>
        </p:txBody>
      </p:sp>
      <p:sp>
        <p:nvSpPr>
          <p:cNvPr id="18" name="Text Placeholder 9">
            <a:extLst>
              <a:ext uri="{FF2B5EF4-FFF2-40B4-BE49-F238E27FC236}">
                <a16:creationId xmlns:a16="http://schemas.microsoft.com/office/drawing/2014/main" id="{68AF940C-D12E-8643-A0C3-40C5A115279F}"/>
              </a:ext>
            </a:extLst>
          </p:cNvPr>
          <p:cNvSpPr>
            <a:spLocks noGrp="1"/>
          </p:cNvSpPr>
          <p:nvPr>
            <p:ph type="body" sz="quarter" idx="21" hasCustomPrompt="1"/>
          </p:nvPr>
        </p:nvSpPr>
        <p:spPr>
          <a:xfrm>
            <a:off x="618378" y="8727821"/>
            <a:ext cx="4870063" cy="215901"/>
          </a:xfrm>
        </p:spPr>
        <p:txBody>
          <a:bodyPr anchor="b"/>
          <a:lstStyle>
            <a:lvl1pPr algn="l">
              <a:lnSpc>
                <a:spcPct val="80000"/>
              </a:lnSpc>
              <a:spcBef>
                <a:spcPts val="0"/>
              </a:spcBef>
              <a:defRPr sz="1200" b="1" i="1" spc="0" baseline="0">
                <a:solidFill>
                  <a:srgbClr val="1F4E58"/>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TITLE HERE</a:t>
            </a:r>
          </a:p>
        </p:txBody>
      </p:sp>
      <p:sp>
        <p:nvSpPr>
          <p:cNvPr id="19" name="Text Placeholder 9">
            <a:extLst>
              <a:ext uri="{FF2B5EF4-FFF2-40B4-BE49-F238E27FC236}">
                <a16:creationId xmlns:a16="http://schemas.microsoft.com/office/drawing/2014/main" id="{FD9AF3F0-5690-E742-A6D4-4DD065CC6B88}"/>
              </a:ext>
            </a:extLst>
          </p:cNvPr>
          <p:cNvSpPr>
            <a:spLocks noGrp="1"/>
          </p:cNvSpPr>
          <p:nvPr>
            <p:ph type="body" sz="quarter" idx="22" hasCustomPrompt="1"/>
          </p:nvPr>
        </p:nvSpPr>
        <p:spPr>
          <a:xfrm>
            <a:off x="644617" y="1715546"/>
            <a:ext cx="5203716" cy="1884022"/>
          </a:xfrm>
        </p:spPr>
        <p:txBody>
          <a:bodyPr anchor="t"/>
          <a:lstStyle>
            <a:lvl1pPr marL="285750" indent="-285750" algn="l">
              <a:lnSpc>
                <a:spcPct val="110000"/>
              </a:lnSpc>
              <a:spcBef>
                <a:spcPts val="0"/>
              </a:spcBef>
              <a:buFont typeface="Arial" panose="020B0604020202020204" pitchFamily="34" charset="0"/>
              <a:buChar char="•"/>
              <a:defRPr sz="1300" b="0" i="0" spc="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Body Copy</a:t>
            </a:r>
          </a:p>
        </p:txBody>
      </p:sp>
      <p:sp>
        <p:nvSpPr>
          <p:cNvPr id="36" name="Text Placeholder 9">
            <a:extLst>
              <a:ext uri="{FF2B5EF4-FFF2-40B4-BE49-F238E27FC236}">
                <a16:creationId xmlns:a16="http://schemas.microsoft.com/office/drawing/2014/main" id="{C811BBD0-F73B-324A-9538-99A76B080EDE}"/>
              </a:ext>
            </a:extLst>
          </p:cNvPr>
          <p:cNvSpPr>
            <a:spLocks noGrp="1"/>
          </p:cNvSpPr>
          <p:nvPr>
            <p:ph type="body" sz="quarter" idx="23" hasCustomPrompt="1"/>
          </p:nvPr>
        </p:nvSpPr>
        <p:spPr>
          <a:xfrm>
            <a:off x="644617" y="4342085"/>
            <a:ext cx="5203716" cy="1884022"/>
          </a:xfrm>
        </p:spPr>
        <p:txBody>
          <a:bodyPr anchor="t"/>
          <a:lstStyle>
            <a:lvl1pPr marL="285750" indent="-285750" algn="l">
              <a:lnSpc>
                <a:spcPct val="110000"/>
              </a:lnSpc>
              <a:spcBef>
                <a:spcPts val="0"/>
              </a:spcBef>
              <a:buFont typeface="Arial" panose="020B0604020202020204" pitchFamily="34" charset="0"/>
              <a:buChar char="•"/>
              <a:defRPr sz="1300" b="0" i="0" spc="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Body Copy</a:t>
            </a:r>
          </a:p>
        </p:txBody>
      </p:sp>
      <p:sp>
        <p:nvSpPr>
          <p:cNvPr id="37" name="Text Placeholder 9">
            <a:extLst>
              <a:ext uri="{FF2B5EF4-FFF2-40B4-BE49-F238E27FC236}">
                <a16:creationId xmlns:a16="http://schemas.microsoft.com/office/drawing/2014/main" id="{E418D5F4-E510-C24A-80FC-2C73773D4AED}"/>
              </a:ext>
            </a:extLst>
          </p:cNvPr>
          <p:cNvSpPr>
            <a:spLocks noGrp="1"/>
          </p:cNvSpPr>
          <p:nvPr>
            <p:ph type="body" sz="quarter" idx="24" hasCustomPrompt="1"/>
          </p:nvPr>
        </p:nvSpPr>
        <p:spPr>
          <a:xfrm>
            <a:off x="644617" y="3842355"/>
            <a:ext cx="5203716" cy="251537"/>
          </a:xfrm>
        </p:spPr>
        <p:txBody>
          <a:bodyPr anchor="t"/>
          <a:lstStyle>
            <a:lvl1pPr algn="l">
              <a:lnSpc>
                <a:spcPct val="110000"/>
              </a:lnSpc>
              <a:spcBef>
                <a:spcPts val="0"/>
              </a:spcBef>
              <a:defRPr sz="1300" b="1" i="1" spc="15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SUB-TITLE</a:t>
            </a:r>
          </a:p>
        </p:txBody>
      </p:sp>
      <p:sp>
        <p:nvSpPr>
          <p:cNvPr id="40" name="Text Placeholder 9">
            <a:extLst>
              <a:ext uri="{FF2B5EF4-FFF2-40B4-BE49-F238E27FC236}">
                <a16:creationId xmlns:a16="http://schemas.microsoft.com/office/drawing/2014/main" id="{489341CD-0E3A-454F-AA71-D36B8C0ADED1}"/>
              </a:ext>
            </a:extLst>
          </p:cNvPr>
          <p:cNvSpPr>
            <a:spLocks noGrp="1"/>
          </p:cNvSpPr>
          <p:nvPr>
            <p:ph type="body" sz="quarter" idx="25" hasCustomPrompt="1"/>
          </p:nvPr>
        </p:nvSpPr>
        <p:spPr>
          <a:xfrm>
            <a:off x="6343669" y="4342085"/>
            <a:ext cx="5203716" cy="1884022"/>
          </a:xfrm>
        </p:spPr>
        <p:txBody>
          <a:bodyPr anchor="t"/>
          <a:lstStyle>
            <a:lvl1pPr marL="285750" indent="-285750" algn="l">
              <a:lnSpc>
                <a:spcPct val="110000"/>
              </a:lnSpc>
              <a:spcBef>
                <a:spcPts val="0"/>
              </a:spcBef>
              <a:buFont typeface="Arial" panose="020B0604020202020204" pitchFamily="34" charset="0"/>
              <a:buChar char="•"/>
              <a:defRPr sz="1300" b="0" i="0" spc="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Body Copy</a:t>
            </a:r>
          </a:p>
        </p:txBody>
      </p:sp>
      <p:sp>
        <p:nvSpPr>
          <p:cNvPr id="41" name="Text Placeholder 9">
            <a:extLst>
              <a:ext uri="{FF2B5EF4-FFF2-40B4-BE49-F238E27FC236}">
                <a16:creationId xmlns:a16="http://schemas.microsoft.com/office/drawing/2014/main" id="{F94A15EC-239F-E74C-9220-A816BAE3185A}"/>
              </a:ext>
            </a:extLst>
          </p:cNvPr>
          <p:cNvSpPr>
            <a:spLocks noGrp="1"/>
          </p:cNvSpPr>
          <p:nvPr>
            <p:ph type="body" sz="quarter" idx="26" hasCustomPrompt="1"/>
          </p:nvPr>
        </p:nvSpPr>
        <p:spPr>
          <a:xfrm>
            <a:off x="6343669" y="3842355"/>
            <a:ext cx="5203716" cy="251537"/>
          </a:xfrm>
        </p:spPr>
        <p:txBody>
          <a:bodyPr anchor="t"/>
          <a:lstStyle>
            <a:lvl1pPr algn="l">
              <a:lnSpc>
                <a:spcPct val="110000"/>
              </a:lnSpc>
              <a:spcBef>
                <a:spcPts val="0"/>
              </a:spcBef>
              <a:defRPr sz="1300" b="1" i="1" spc="15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SUB-TITLE</a:t>
            </a:r>
          </a:p>
        </p:txBody>
      </p:sp>
    </p:spTree>
    <p:extLst>
      <p:ext uri="{BB962C8B-B14F-4D97-AF65-F5344CB8AC3E}">
        <p14:creationId xmlns:p14="http://schemas.microsoft.com/office/powerpoint/2010/main" val="3241500916"/>
      </p:ext>
    </p:extLst>
  </p:cSld>
  <p:clrMapOvr>
    <a:masterClrMapping/>
  </p:clrMapOvr>
  <p:transition spd="med"/>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Content Slide ">
    <p:spTree>
      <p:nvGrpSpPr>
        <p:cNvPr id="1" name=""/>
        <p:cNvGrpSpPr/>
        <p:nvPr/>
      </p:nvGrpSpPr>
      <p:grpSpPr>
        <a:xfrm>
          <a:off x="0" y="0"/>
          <a:ext cx="0" cy="0"/>
          <a:chOff x="0" y="0"/>
          <a:chExt cx="0" cy="0"/>
        </a:xfrm>
      </p:grpSpPr>
      <p:pic>
        <p:nvPicPr>
          <p:cNvPr id="24" name="Picture 23" descr="A picture containing graphical user interface&#10;&#10;Description automatically generated">
            <a:extLst>
              <a:ext uri="{FF2B5EF4-FFF2-40B4-BE49-F238E27FC236}">
                <a16:creationId xmlns:a16="http://schemas.microsoft.com/office/drawing/2014/main" id="{C1777BE6-DFAC-8A49-B324-3C78DA5090D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700" y="6350"/>
            <a:ext cx="12166600" cy="6845300"/>
          </a:xfrm>
          <a:prstGeom prst="rect">
            <a:avLst/>
          </a:prstGeom>
        </p:spPr>
      </p:pic>
      <p:sp>
        <p:nvSpPr>
          <p:cNvPr id="25" name="Text Placeholder 9">
            <a:extLst>
              <a:ext uri="{FF2B5EF4-FFF2-40B4-BE49-F238E27FC236}">
                <a16:creationId xmlns:a16="http://schemas.microsoft.com/office/drawing/2014/main" id="{AFF57A21-97CF-FE4A-8339-DEFAED708BE3}"/>
              </a:ext>
            </a:extLst>
          </p:cNvPr>
          <p:cNvSpPr>
            <a:spLocks noGrp="1"/>
          </p:cNvSpPr>
          <p:nvPr>
            <p:ph type="body" sz="quarter" idx="12" hasCustomPrompt="1"/>
          </p:nvPr>
        </p:nvSpPr>
        <p:spPr>
          <a:xfrm>
            <a:off x="904064" y="3005176"/>
            <a:ext cx="2574241" cy="1824077"/>
          </a:xfrm>
        </p:spPr>
        <p:txBody>
          <a:bodyPr anchor="t"/>
          <a:lstStyle>
            <a:lvl1pPr algn="l">
              <a:lnSpc>
                <a:spcPct val="120000"/>
              </a:lnSpc>
              <a:spcBef>
                <a:spcPts val="0"/>
              </a:spcBef>
              <a:defRPr sz="11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Title Here</a:t>
            </a:r>
          </a:p>
        </p:txBody>
      </p:sp>
      <p:sp>
        <p:nvSpPr>
          <p:cNvPr id="26" name="Text Placeholder 9">
            <a:extLst>
              <a:ext uri="{FF2B5EF4-FFF2-40B4-BE49-F238E27FC236}">
                <a16:creationId xmlns:a16="http://schemas.microsoft.com/office/drawing/2014/main" id="{04C496B0-FB6C-404C-9E81-CBAF194A6881}"/>
              </a:ext>
            </a:extLst>
          </p:cNvPr>
          <p:cNvSpPr>
            <a:spLocks noGrp="1"/>
          </p:cNvSpPr>
          <p:nvPr>
            <p:ph type="body" sz="quarter" idx="11" hasCustomPrompt="1"/>
          </p:nvPr>
        </p:nvSpPr>
        <p:spPr>
          <a:xfrm>
            <a:off x="895839" y="1877986"/>
            <a:ext cx="2574241" cy="849311"/>
          </a:xfrm>
        </p:spPr>
        <p:txBody>
          <a:bodyPr anchor="b"/>
          <a:lstStyle>
            <a:lvl1pPr algn="l">
              <a:lnSpc>
                <a:spcPct val="80000"/>
              </a:lnSpc>
              <a:spcBef>
                <a:spcPts val="0"/>
              </a:spcBef>
              <a:defRPr sz="2400" b="0" i="0">
                <a:solidFill>
                  <a:srgbClr val="9DD4CF"/>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Title Here</a:t>
            </a:r>
          </a:p>
        </p:txBody>
      </p:sp>
      <p:sp>
        <p:nvSpPr>
          <p:cNvPr id="27" name="Text Placeholder 9">
            <a:extLst>
              <a:ext uri="{FF2B5EF4-FFF2-40B4-BE49-F238E27FC236}">
                <a16:creationId xmlns:a16="http://schemas.microsoft.com/office/drawing/2014/main" id="{1530E885-3300-2241-A7C4-17A3541FE8B2}"/>
              </a:ext>
            </a:extLst>
          </p:cNvPr>
          <p:cNvSpPr>
            <a:spLocks noGrp="1"/>
          </p:cNvSpPr>
          <p:nvPr>
            <p:ph type="body" sz="quarter" idx="13" hasCustomPrompt="1"/>
          </p:nvPr>
        </p:nvSpPr>
        <p:spPr>
          <a:xfrm>
            <a:off x="5163670" y="739376"/>
            <a:ext cx="6364941" cy="1465942"/>
          </a:xfrm>
        </p:spPr>
        <p:txBody>
          <a:bodyPr anchor="t"/>
          <a:lstStyle>
            <a:lvl1pPr marL="171450" indent="-171450" algn="l">
              <a:lnSpc>
                <a:spcPct val="120000"/>
              </a:lnSpc>
              <a:spcBef>
                <a:spcPts val="0"/>
              </a:spcBef>
              <a:buFont typeface="Arial" panose="020B0604020202020204" pitchFamily="34" charset="0"/>
              <a:buChar char="•"/>
              <a:defRPr sz="1100" b="0" i="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Text Here</a:t>
            </a:r>
          </a:p>
        </p:txBody>
      </p:sp>
      <p:sp>
        <p:nvSpPr>
          <p:cNvPr id="28" name="Text Placeholder 9">
            <a:extLst>
              <a:ext uri="{FF2B5EF4-FFF2-40B4-BE49-F238E27FC236}">
                <a16:creationId xmlns:a16="http://schemas.microsoft.com/office/drawing/2014/main" id="{6F410E3A-18CA-8E4F-B75A-0A2A4013A2D0}"/>
              </a:ext>
            </a:extLst>
          </p:cNvPr>
          <p:cNvSpPr>
            <a:spLocks noGrp="1"/>
          </p:cNvSpPr>
          <p:nvPr>
            <p:ph type="body" sz="quarter" idx="14" hasCustomPrompt="1"/>
          </p:nvPr>
        </p:nvSpPr>
        <p:spPr>
          <a:xfrm>
            <a:off x="5163669" y="4702336"/>
            <a:ext cx="6364941" cy="1465942"/>
          </a:xfrm>
        </p:spPr>
        <p:txBody>
          <a:bodyPr anchor="t"/>
          <a:lstStyle>
            <a:lvl1pPr marL="171450" indent="-171450" algn="l">
              <a:lnSpc>
                <a:spcPct val="120000"/>
              </a:lnSpc>
              <a:spcBef>
                <a:spcPts val="0"/>
              </a:spcBef>
              <a:buFont typeface="Arial" panose="020B0604020202020204" pitchFamily="34" charset="0"/>
              <a:buChar char="•"/>
              <a:defRPr sz="1100" b="0" i="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Text Here</a:t>
            </a:r>
          </a:p>
        </p:txBody>
      </p:sp>
      <p:sp>
        <p:nvSpPr>
          <p:cNvPr id="29" name="Text Placeholder 9">
            <a:extLst>
              <a:ext uri="{FF2B5EF4-FFF2-40B4-BE49-F238E27FC236}">
                <a16:creationId xmlns:a16="http://schemas.microsoft.com/office/drawing/2014/main" id="{91BF2F06-419B-B749-AAC7-AC6D91CB070A}"/>
              </a:ext>
            </a:extLst>
          </p:cNvPr>
          <p:cNvSpPr>
            <a:spLocks noGrp="1"/>
          </p:cNvSpPr>
          <p:nvPr>
            <p:ph type="body" sz="quarter" idx="15" hasCustomPrompt="1"/>
          </p:nvPr>
        </p:nvSpPr>
        <p:spPr>
          <a:xfrm>
            <a:off x="5163669" y="2720856"/>
            <a:ext cx="6364941" cy="1465942"/>
          </a:xfrm>
        </p:spPr>
        <p:txBody>
          <a:bodyPr anchor="t"/>
          <a:lstStyle>
            <a:lvl1pPr marL="171450" indent="-171450" algn="l">
              <a:lnSpc>
                <a:spcPct val="120000"/>
              </a:lnSpc>
              <a:spcBef>
                <a:spcPts val="0"/>
              </a:spcBef>
              <a:buFont typeface="Arial" panose="020B0604020202020204" pitchFamily="34" charset="0"/>
              <a:buChar char="•"/>
              <a:defRPr sz="1100" b="0" i="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Text Here</a:t>
            </a:r>
          </a:p>
        </p:txBody>
      </p:sp>
    </p:spTree>
    <p:extLst>
      <p:ext uri="{BB962C8B-B14F-4D97-AF65-F5344CB8AC3E}">
        <p14:creationId xmlns:p14="http://schemas.microsoft.com/office/powerpoint/2010/main" val="431949843"/>
      </p:ext>
    </p:extLst>
  </p:cSld>
  <p:clrMapOvr>
    <a:masterClrMapping/>
  </p:clrMapOvr>
  <p:transition spd="med"/>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2_Content Slide">
    <p:spTree>
      <p:nvGrpSpPr>
        <p:cNvPr id="1" name=""/>
        <p:cNvGrpSpPr/>
        <p:nvPr/>
      </p:nvGrpSpPr>
      <p:grpSpPr>
        <a:xfrm>
          <a:off x="0" y="0"/>
          <a:ext cx="0" cy="0"/>
          <a:chOff x="0" y="0"/>
          <a:chExt cx="0" cy="0"/>
        </a:xfrm>
      </p:grpSpPr>
      <p:pic>
        <p:nvPicPr>
          <p:cNvPr id="3" name="Picture 2" descr="Graphical user interface&#10;&#10;Description automatically generated with low confidence">
            <a:extLst>
              <a:ext uri="{FF2B5EF4-FFF2-40B4-BE49-F238E27FC236}">
                <a16:creationId xmlns:a16="http://schemas.microsoft.com/office/drawing/2014/main" id="{4CED727E-8F52-C649-B449-4B33E113073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700" y="6350"/>
            <a:ext cx="12166600" cy="6845300"/>
          </a:xfrm>
          <a:prstGeom prst="rect">
            <a:avLst/>
          </a:prstGeom>
        </p:spPr>
      </p:pic>
      <p:sp>
        <p:nvSpPr>
          <p:cNvPr id="21" name="Text Placeholder 9">
            <a:extLst>
              <a:ext uri="{FF2B5EF4-FFF2-40B4-BE49-F238E27FC236}">
                <a16:creationId xmlns:a16="http://schemas.microsoft.com/office/drawing/2014/main" id="{A50BA9B0-6973-FF48-8352-634323096DB6}"/>
              </a:ext>
            </a:extLst>
          </p:cNvPr>
          <p:cNvSpPr>
            <a:spLocks noGrp="1"/>
          </p:cNvSpPr>
          <p:nvPr>
            <p:ph type="body" sz="quarter" idx="12" hasCustomPrompt="1"/>
          </p:nvPr>
        </p:nvSpPr>
        <p:spPr>
          <a:xfrm>
            <a:off x="904064" y="3005176"/>
            <a:ext cx="2574241" cy="1824077"/>
          </a:xfrm>
        </p:spPr>
        <p:txBody>
          <a:bodyPr anchor="t"/>
          <a:lstStyle>
            <a:lvl1pPr algn="l">
              <a:lnSpc>
                <a:spcPct val="120000"/>
              </a:lnSpc>
              <a:spcBef>
                <a:spcPts val="0"/>
              </a:spcBef>
              <a:defRPr sz="11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Title Here</a:t>
            </a:r>
          </a:p>
        </p:txBody>
      </p:sp>
      <p:sp>
        <p:nvSpPr>
          <p:cNvPr id="22" name="Text Placeholder 9">
            <a:extLst>
              <a:ext uri="{FF2B5EF4-FFF2-40B4-BE49-F238E27FC236}">
                <a16:creationId xmlns:a16="http://schemas.microsoft.com/office/drawing/2014/main" id="{68D02BCA-D019-ED4C-90D3-3908E6A53F68}"/>
              </a:ext>
            </a:extLst>
          </p:cNvPr>
          <p:cNvSpPr>
            <a:spLocks noGrp="1"/>
          </p:cNvSpPr>
          <p:nvPr>
            <p:ph type="body" sz="quarter" idx="11" hasCustomPrompt="1"/>
          </p:nvPr>
        </p:nvSpPr>
        <p:spPr>
          <a:xfrm>
            <a:off x="895839" y="1877986"/>
            <a:ext cx="2574241" cy="849311"/>
          </a:xfrm>
        </p:spPr>
        <p:txBody>
          <a:bodyPr anchor="b"/>
          <a:lstStyle>
            <a:lvl1pPr algn="l">
              <a:lnSpc>
                <a:spcPct val="80000"/>
              </a:lnSpc>
              <a:spcBef>
                <a:spcPts val="0"/>
              </a:spcBef>
              <a:defRPr sz="2400" b="0" i="0">
                <a:solidFill>
                  <a:srgbClr val="9DD4CF"/>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Title Here</a:t>
            </a:r>
          </a:p>
        </p:txBody>
      </p:sp>
      <p:sp>
        <p:nvSpPr>
          <p:cNvPr id="23" name="Text Placeholder 9">
            <a:extLst>
              <a:ext uri="{FF2B5EF4-FFF2-40B4-BE49-F238E27FC236}">
                <a16:creationId xmlns:a16="http://schemas.microsoft.com/office/drawing/2014/main" id="{6A09E9DA-4F21-E540-B26E-E3C470D34BEA}"/>
              </a:ext>
            </a:extLst>
          </p:cNvPr>
          <p:cNvSpPr>
            <a:spLocks noGrp="1"/>
          </p:cNvSpPr>
          <p:nvPr>
            <p:ph type="body" sz="quarter" idx="13" hasCustomPrompt="1"/>
          </p:nvPr>
        </p:nvSpPr>
        <p:spPr>
          <a:xfrm>
            <a:off x="5163670" y="739376"/>
            <a:ext cx="6364941" cy="1465942"/>
          </a:xfrm>
        </p:spPr>
        <p:txBody>
          <a:bodyPr anchor="t"/>
          <a:lstStyle>
            <a:lvl1pPr marL="171450" indent="-171450" algn="l">
              <a:lnSpc>
                <a:spcPct val="120000"/>
              </a:lnSpc>
              <a:spcBef>
                <a:spcPts val="0"/>
              </a:spcBef>
              <a:buFont typeface="Arial" panose="020B0604020202020204" pitchFamily="34" charset="0"/>
              <a:buChar char="•"/>
              <a:defRPr sz="1100" b="0" i="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Text Here</a:t>
            </a:r>
          </a:p>
        </p:txBody>
      </p:sp>
      <p:sp>
        <p:nvSpPr>
          <p:cNvPr id="25" name="Text Placeholder 9">
            <a:extLst>
              <a:ext uri="{FF2B5EF4-FFF2-40B4-BE49-F238E27FC236}">
                <a16:creationId xmlns:a16="http://schemas.microsoft.com/office/drawing/2014/main" id="{2E13F3B8-F39D-B145-99FD-5D979ED35F9B}"/>
              </a:ext>
            </a:extLst>
          </p:cNvPr>
          <p:cNvSpPr>
            <a:spLocks noGrp="1"/>
          </p:cNvSpPr>
          <p:nvPr>
            <p:ph type="body" sz="quarter" idx="14" hasCustomPrompt="1"/>
          </p:nvPr>
        </p:nvSpPr>
        <p:spPr>
          <a:xfrm>
            <a:off x="5163669" y="4702336"/>
            <a:ext cx="6364941" cy="1465942"/>
          </a:xfrm>
        </p:spPr>
        <p:txBody>
          <a:bodyPr anchor="t"/>
          <a:lstStyle>
            <a:lvl1pPr marL="171450" indent="-171450" algn="l">
              <a:lnSpc>
                <a:spcPct val="120000"/>
              </a:lnSpc>
              <a:spcBef>
                <a:spcPts val="0"/>
              </a:spcBef>
              <a:buFont typeface="Arial" panose="020B0604020202020204" pitchFamily="34" charset="0"/>
              <a:buChar char="•"/>
              <a:defRPr sz="1100" b="0" i="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Text Here</a:t>
            </a:r>
          </a:p>
        </p:txBody>
      </p:sp>
      <p:sp>
        <p:nvSpPr>
          <p:cNvPr id="26" name="Text Placeholder 9">
            <a:extLst>
              <a:ext uri="{FF2B5EF4-FFF2-40B4-BE49-F238E27FC236}">
                <a16:creationId xmlns:a16="http://schemas.microsoft.com/office/drawing/2014/main" id="{6765C4F5-7300-C846-B1CC-2F822CE252AA}"/>
              </a:ext>
            </a:extLst>
          </p:cNvPr>
          <p:cNvSpPr>
            <a:spLocks noGrp="1"/>
          </p:cNvSpPr>
          <p:nvPr>
            <p:ph type="body" sz="quarter" idx="15" hasCustomPrompt="1"/>
          </p:nvPr>
        </p:nvSpPr>
        <p:spPr>
          <a:xfrm>
            <a:off x="5163669" y="2720856"/>
            <a:ext cx="6364941" cy="1465942"/>
          </a:xfrm>
        </p:spPr>
        <p:txBody>
          <a:bodyPr anchor="t"/>
          <a:lstStyle>
            <a:lvl1pPr marL="171450" indent="-171450" algn="l">
              <a:lnSpc>
                <a:spcPct val="120000"/>
              </a:lnSpc>
              <a:spcBef>
                <a:spcPts val="0"/>
              </a:spcBef>
              <a:buFont typeface="Arial" panose="020B0604020202020204" pitchFamily="34" charset="0"/>
              <a:buChar char="•"/>
              <a:defRPr sz="1100" b="0" i="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Text Here</a:t>
            </a:r>
          </a:p>
        </p:txBody>
      </p:sp>
    </p:spTree>
    <p:extLst>
      <p:ext uri="{BB962C8B-B14F-4D97-AF65-F5344CB8AC3E}">
        <p14:creationId xmlns:p14="http://schemas.microsoft.com/office/powerpoint/2010/main" val="1495249778"/>
      </p:ext>
    </p:extLst>
  </p:cSld>
  <p:clrMapOvr>
    <a:masterClrMapping/>
  </p:clrMapOvr>
  <p:transition spd="med"/>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Content Slide 8">
    <p:bg>
      <p:bgPr>
        <a:solidFill>
          <a:srgbClr val="1F4E58"/>
        </a:solidFill>
        <a:effectLst/>
      </p:bgPr>
    </p:bg>
    <p:spTree>
      <p:nvGrpSpPr>
        <p:cNvPr id="1" name=""/>
        <p:cNvGrpSpPr/>
        <p:nvPr/>
      </p:nvGrpSpPr>
      <p:grpSpPr>
        <a:xfrm>
          <a:off x="0" y="0"/>
          <a:ext cx="0" cy="0"/>
          <a:chOff x="0" y="0"/>
          <a:chExt cx="0" cy="0"/>
        </a:xfrm>
      </p:grpSpPr>
      <p:pic>
        <p:nvPicPr>
          <p:cNvPr id="33" name="Picture 32" descr="A group of planets in space&#10;&#10;Description automatically generated with medium confidence">
            <a:extLst>
              <a:ext uri="{FF2B5EF4-FFF2-40B4-BE49-F238E27FC236}">
                <a16:creationId xmlns:a16="http://schemas.microsoft.com/office/drawing/2014/main" id="{0717CF1D-E2BA-0E4B-A6F6-D12719735A5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597" y="0"/>
            <a:ext cx="12192000" cy="6858000"/>
          </a:xfrm>
          <a:prstGeom prst="rect">
            <a:avLst/>
          </a:prstGeom>
        </p:spPr>
      </p:pic>
      <p:sp>
        <p:nvSpPr>
          <p:cNvPr id="7" name="Rectangle">
            <a:extLst>
              <a:ext uri="{FF2B5EF4-FFF2-40B4-BE49-F238E27FC236}">
                <a16:creationId xmlns:a16="http://schemas.microsoft.com/office/drawing/2014/main" id="{60A000F1-98F9-0848-A38B-00CB01D8D875}"/>
              </a:ext>
            </a:extLst>
          </p:cNvPr>
          <p:cNvSpPr/>
          <p:nvPr userDrawn="1"/>
        </p:nvSpPr>
        <p:spPr>
          <a:xfrm>
            <a:off x="7001854" y="0"/>
            <a:ext cx="5190146" cy="6858000"/>
          </a:xfrm>
          <a:prstGeom prst="rect">
            <a:avLst/>
          </a:prstGeom>
          <a:solidFill>
            <a:srgbClr val="9DD4CF"/>
          </a:solidFill>
          <a:ln w="12700">
            <a:miter lim="400000"/>
          </a:ln>
        </p:spPr>
        <p:txBody>
          <a:bodyPr lIns="0" tIns="0" rIns="0" bIns="0" anchor="ct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000000"/>
              </a:solidFill>
              <a:effectLst/>
              <a:uLnTx/>
              <a:uFillTx/>
              <a:latin typeface="Open Sans"/>
              <a:ea typeface="Open Sans"/>
              <a:cs typeface="Open Sans"/>
              <a:sym typeface="Open Sans"/>
            </a:endParaRPr>
          </a:p>
        </p:txBody>
      </p:sp>
      <p:sp>
        <p:nvSpPr>
          <p:cNvPr id="12" name="Rectangle">
            <a:extLst>
              <a:ext uri="{FF2B5EF4-FFF2-40B4-BE49-F238E27FC236}">
                <a16:creationId xmlns:a16="http://schemas.microsoft.com/office/drawing/2014/main" id="{6BB35CAA-E516-D448-8BF9-25BB3139C670}"/>
              </a:ext>
            </a:extLst>
          </p:cNvPr>
          <p:cNvSpPr/>
          <p:nvPr userDrawn="1"/>
        </p:nvSpPr>
        <p:spPr>
          <a:xfrm>
            <a:off x="4600069" y="4718225"/>
            <a:ext cx="1145060" cy="488046"/>
          </a:xfrm>
          <a:prstGeom prst="rect">
            <a:avLst/>
          </a:prstGeom>
          <a:ln w="12700">
            <a:solidFill>
              <a:schemeClr val="accent1"/>
            </a:solidFill>
          </a:ln>
        </p:spPr>
        <p:txBody>
          <a:bodyPr lIns="0" tIns="0" rIns="0" bIns="0" anchor="ct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000000"/>
              </a:solidFill>
              <a:effectLst/>
              <a:uLnTx/>
              <a:uFillTx/>
              <a:latin typeface="Open Sans"/>
              <a:ea typeface="Open Sans"/>
              <a:cs typeface="Open Sans"/>
              <a:sym typeface="Open Sans"/>
            </a:endParaRPr>
          </a:p>
        </p:txBody>
      </p:sp>
      <p:grpSp>
        <p:nvGrpSpPr>
          <p:cNvPr id="13" name="Group">
            <a:extLst>
              <a:ext uri="{FF2B5EF4-FFF2-40B4-BE49-F238E27FC236}">
                <a16:creationId xmlns:a16="http://schemas.microsoft.com/office/drawing/2014/main" id="{8DAD07CF-20AD-2740-8ABA-064BA7FE0884}"/>
              </a:ext>
            </a:extLst>
          </p:cNvPr>
          <p:cNvGrpSpPr/>
          <p:nvPr userDrawn="1"/>
        </p:nvGrpSpPr>
        <p:grpSpPr>
          <a:xfrm>
            <a:off x="1494614" y="2024674"/>
            <a:ext cx="1785485" cy="1964566"/>
            <a:chOff x="0" y="0"/>
            <a:chExt cx="1785484" cy="1964564"/>
          </a:xfrm>
        </p:grpSpPr>
        <p:sp>
          <p:nvSpPr>
            <p:cNvPr id="14" name="Rectangle">
              <a:extLst>
                <a:ext uri="{FF2B5EF4-FFF2-40B4-BE49-F238E27FC236}">
                  <a16:creationId xmlns:a16="http://schemas.microsoft.com/office/drawing/2014/main" id="{998A77DD-9757-FD4E-9A68-FFE43BE8E038}"/>
                </a:ext>
              </a:extLst>
            </p:cNvPr>
            <p:cNvSpPr/>
            <p:nvPr/>
          </p:nvSpPr>
          <p:spPr>
            <a:xfrm>
              <a:off x="0" y="303980"/>
              <a:ext cx="1785484" cy="1660584"/>
            </a:xfrm>
            <a:prstGeom prst="rect">
              <a:avLst/>
            </a:prstGeom>
            <a:noFill/>
            <a:ln w="12700" cap="flat">
              <a:solidFill>
                <a:srgbClr val="FFFFFF"/>
              </a:solidFill>
              <a:prstDash val="solid"/>
              <a:round/>
            </a:ln>
            <a:effectLst/>
          </p:spPr>
          <p:txBody>
            <a:bodyPr wrap="square" lIns="0" tIns="0" rIns="0" bIns="0"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000000"/>
                </a:solidFill>
                <a:effectLst/>
                <a:uLnTx/>
                <a:uFillTx/>
                <a:latin typeface="Open Sans"/>
                <a:ea typeface="Open Sans"/>
                <a:cs typeface="Open Sans"/>
                <a:sym typeface="Open Sans"/>
              </a:endParaRPr>
            </a:p>
          </p:txBody>
        </p:sp>
        <p:sp>
          <p:nvSpPr>
            <p:cNvPr id="21" name="Content Placeholder 2">
              <a:extLst>
                <a:ext uri="{FF2B5EF4-FFF2-40B4-BE49-F238E27FC236}">
                  <a16:creationId xmlns:a16="http://schemas.microsoft.com/office/drawing/2014/main" id="{A0431A40-2DB1-6045-B4F9-0C43E1D94BED}"/>
                </a:ext>
              </a:extLst>
            </p:cNvPr>
            <p:cNvSpPr txBox="1"/>
            <p:nvPr/>
          </p:nvSpPr>
          <p:spPr>
            <a:xfrm>
              <a:off x="17929" y="11086"/>
              <a:ext cx="1749625" cy="2819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b">
              <a:spAutoFit/>
            </a:bodyPr>
            <a:lstStyle>
              <a:lvl1pPr algn="ctr">
                <a:lnSpc>
                  <a:spcPct val="120000"/>
                </a:lnSpc>
                <a:spcBef>
                  <a:spcPts val="600"/>
                </a:spcBef>
                <a:defRPr sz="1100" i="1" spc="77">
                  <a:solidFill>
                    <a:schemeClr val="accent1"/>
                  </a:solidFill>
                  <a:latin typeface="Open Sans Semibold"/>
                  <a:ea typeface="Open Sans Semibold"/>
                  <a:cs typeface="Open Sans Semibold"/>
                  <a:sym typeface="Open Sans Semibold"/>
                </a:defRPr>
              </a:lvl1pPr>
            </a:lstStyle>
            <a:p>
              <a:pPr marL="0" marR="0" lvl="0" indent="0" algn="ctr" defTabSz="914400" rtl="0" eaLnBrk="1" fontAlgn="auto" latinLnBrk="0" hangingPunct="0">
                <a:lnSpc>
                  <a:spcPct val="120000"/>
                </a:lnSpc>
                <a:spcBef>
                  <a:spcPts val="600"/>
                </a:spcBef>
                <a:spcAft>
                  <a:spcPts val="0"/>
                </a:spcAft>
                <a:buClrTx/>
                <a:buSzTx/>
                <a:buFontTx/>
                <a:buNone/>
                <a:tabLst/>
                <a:defRPr/>
              </a:pPr>
              <a:endParaRPr kumimoji="0" sz="1100" b="0" i="1" u="none" strike="noStrike" kern="0" cap="none" spc="77" normalizeH="0" baseline="0" noProof="0" dirty="0">
                <a:ln>
                  <a:noFill/>
                </a:ln>
                <a:solidFill>
                  <a:srgbClr val="E3E48D"/>
                </a:solidFill>
                <a:effectLst/>
                <a:uLnTx/>
                <a:uFillTx/>
                <a:latin typeface="Open Sans Semibold"/>
                <a:ea typeface="Open Sans Semibold"/>
                <a:cs typeface="Open Sans Semibold"/>
                <a:sym typeface="Open Sans Semibold"/>
              </a:endParaRPr>
            </a:p>
          </p:txBody>
        </p:sp>
        <p:sp>
          <p:nvSpPr>
            <p:cNvPr id="22" name="Rectangle">
              <a:extLst>
                <a:ext uri="{FF2B5EF4-FFF2-40B4-BE49-F238E27FC236}">
                  <a16:creationId xmlns:a16="http://schemas.microsoft.com/office/drawing/2014/main" id="{EB8B8895-BEA0-F348-9656-09B9C2154DC8}"/>
                </a:ext>
              </a:extLst>
            </p:cNvPr>
            <p:cNvSpPr/>
            <p:nvPr/>
          </p:nvSpPr>
          <p:spPr>
            <a:xfrm>
              <a:off x="0" y="0"/>
              <a:ext cx="1785484" cy="304114"/>
            </a:xfrm>
            <a:prstGeom prst="rect">
              <a:avLst/>
            </a:prstGeom>
            <a:noFill/>
            <a:ln w="12700" cap="flat">
              <a:solidFill>
                <a:schemeClr val="accent1"/>
              </a:solidFill>
              <a:prstDash val="solid"/>
              <a:round/>
            </a:ln>
            <a:effectLst/>
          </p:spPr>
          <p:txBody>
            <a:bodyPr wrap="square" lIns="0" tIns="0" rIns="0" bIns="0"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000000"/>
                </a:solidFill>
                <a:effectLst/>
                <a:uLnTx/>
                <a:uFillTx/>
                <a:latin typeface="Open Sans"/>
                <a:ea typeface="Open Sans"/>
                <a:cs typeface="Open Sans"/>
                <a:sym typeface="Open Sans"/>
              </a:endParaRPr>
            </a:p>
          </p:txBody>
        </p:sp>
      </p:grpSp>
      <p:sp>
        <p:nvSpPr>
          <p:cNvPr id="23" name="Rectangle">
            <a:extLst>
              <a:ext uri="{FF2B5EF4-FFF2-40B4-BE49-F238E27FC236}">
                <a16:creationId xmlns:a16="http://schemas.microsoft.com/office/drawing/2014/main" id="{73E18C52-4C4D-8C48-818F-63D741145649}"/>
              </a:ext>
            </a:extLst>
          </p:cNvPr>
          <p:cNvSpPr/>
          <p:nvPr userDrawn="1"/>
        </p:nvSpPr>
        <p:spPr>
          <a:xfrm>
            <a:off x="8355169" y="2269566"/>
            <a:ext cx="2864068" cy="4104001"/>
          </a:xfrm>
          <a:prstGeom prst="rect">
            <a:avLst/>
          </a:prstGeom>
          <a:noFill/>
          <a:ln w="12700" cap="flat">
            <a:solidFill>
              <a:srgbClr val="FFFFFF"/>
            </a:solidFill>
            <a:prstDash val="solid"/>
            <a:round/>
          </a:ln>
          <a:effectLst/>
        </p:spPr>
        <p:txBody>
          <a:bodyPr wrap="square" lIns="0" tIns="0" rIns="0" bIns="0"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000000"/>
              </a:solidFill>
              <a:effectLst/>
              <a:uLnTx/>
              <a:uFillTx/>
              <a:latin typeface="Open Sans"/>
              <a:ea typeface="Open Sans"/>
              <a:cs typeface="Open Sans"/>
              <a:sym typeface="Open Sans"/>
            </a:endParaRPr>
          </a:p>
        </p:txBody>
      </p:sp>
      <p:sp>
        <p:nvSpPr>
          <p:cNvPr id="24" name="Line">
            <a:extLst>
              <a:ext uri="{FF2B5EF4-FFF2-40B4-BE49-F238E27FC236}">
                <a16:creationId xmlns:a16="http://schemas.microsoft.com/office/drawing/2014/main" id="{EC5BD2A5-7627-7F4A-9A87-1AD2F0EB87DC}"/>
              </a:ext>
            </a:extLst>
          </p:cNvPr>
          <p:cNvSpPr/>
          <p:nvPr userDrawn="1"/>
        </p:nvSpPr>
        <p:spPr>
          <a:xfrm flipV="1">
            <a:off x="9787202" y="1043792"/>
            <a:ext cx="1" cy="1211460"/>
          </a:xfrm>
          <a:prstGeom prst="line">
            <a:avLst/>
          </a:prstGeom>
          <a:ln w="12700">
            <a:solidFill>
              <a:srgbClr val="FFFFFF"/>
            </a:solidFill>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000000"/>
              </a:solidFill>
              <a:effectLst/>
              <a:uLnTx/>
              <a:uFillTx/>
              <a:latin typeface="Open Sans"/>
              <a:ea typeface="Open Sans"/>
              <a:cs typeface="Open Sans"/>
              <a:sym typeface="Open Sans"/>
            </a:endParaRPr>
          </a:p>
        </p:txBody>
      </p:sp>
      <p:sp>
        <p:nvSpPr>
          <p:cNvPr id="25" name="Line">
            <a:extLst>
              <a:ext uri="{FF2B5EF4-FFF2-40B4-BE49-F238E27FC236}">
                <a16:creationId xmlns:a16="http://schemas.microsoft.com/office/drawing/2014/main" id="{E8796FD5-FBB6-7244-80FD-6672295AE188}"/>
              </a:ext>
            </a:extLst>
          </p:cNvPr>
          <p:cNvSpPr/>
          <p:nvPr userDrawn="1"/>
        </p:nvSpPr>
        <p:spPr>
          <a:xfrm flipV="1">
            <a:off x="6083423" y="1049497"/>
            <a:ext cx="3705137" cy="3827"/>
          </a:xfrm>
          <a:prstGeom prst="line">
            <a:avLst/>
          </a:prstGeom>
          <a:ln w="12700">
            <a:solidFill>
              <a:srgbClr val="FFFFFF"/>
            </a:solidFill>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000000"/>
              </a:solidFill>
              <a:effectLst/>
              <a:uLnTx/>
              <a:uFillTx/>
              <a:latin typeface="Open Sans"/>
              <a:ea typeface="Open Sans"/>
              <a:cs typeface="Open Sans"/>
              <a:sym typeface="Open Sans"/>
            </a:endParaRPr>
          </a:p>
        </p:txBody>
      </p:sp>
      <p:sp>
        <p:nvSpPr>
          <p:cNvPr id="26" name="Rectangle">
            <a:extLst>
              <a:ext uri="{FF2B5EF4-FFF2-40B4-BE49-F238E27FC236}">
                <a16:creationId xmlns:a16="http://schemas.microsoft.com/office/drawing/2014/main" id="{2DD3DFED-8956-0B48-8AA5-7DEC0A19C878}"/>
              </a:ext>
            </a:extLst>
          </p:cNvPr>
          <p:cNvSpPr/>
          <p:nvPr userDrawn="1"/>
        </p:nvSpPr>
        <p:spPr>
          <a:xfrm>
            <a:off x="6334728" y="919774"/>
            <a:ext cx="1384002" cy="259446"/>
          </a:xfrm>
          <a:prstGeom prst="rect">
            <a:avLst/>
          </a:prstGeom>
          <a:solidFill>
            <a:srgbClr val="1F4E58"/>
          </a:solidFill>
          <a:ln w="12700">
            <a:solidFill>
              <a:schemeClr val="accent1"/>
            </a:solidFill>
          </a:ln>
        </p:spPr>
        <p:txBody>
          <a:bodyPr lIns="0" tIns="0" rIns="0" bIns="0" anchor="ct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000000"/>
              </a:solidFill>
              <a:effectLst/>
              <a:uLnTx/>
              <a:uFillTx/>
              <a:latin typeface="Open Sans"/>
              <a:ea typeface="Open Sans"/>
              <a:cs typeface="Open Sans"/>
              <a:sym typeface="Open Sans"/>
            </a:endParaRPr>
          </a:p>
        </p:txBody>
      </p:sp>
      <p:sp>
        <p:nvSpPr>
          <p:cNvPr id="28" name="Line">
            <a:extLst>
              <a:ext uri="{FF2B5EF4-FFF2-40B4-BE49-F238E27FC236}">
                <a16:creationId xmlns:a16="http://schemas.microsoft.com/office/drawing/2014/main" id="{151A4EF2-19D1-0543-90CB-451E4012BD91}"/>
              </a:ext>
            </a:extLst>
          </p:cNvPr>
          <p:cNvSpPr/>
          <p:nvPr userDrawn="1"/>
        </p:nvSpPr>
        <p:spPr>
          <a:xfrm flipV="1">
            <a:off x="6093365" y="1051409"/>
            <a:ext cx="0" cy="3910838"/>
          </a:xfrm>
          <a:prstGeom prst="line">
            <a:avLst/>
          </a:prstGeom>
          <a:ln w="12700">
            <a:solidFill>
              <a:srgbClr val="FFFFFF"/>
            </a:solidFill>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000000"/>
              </a:solidFill>
              <a:effectLst/>
              <a:uLnTx/>
              <a:uFillTx/>
              <a:latin typeface="Open Sans"/>
              <a:ea typeface="Open Sans"/>
              <a:cs typeface="Open Sans"/>
              <a:sym typeface="Open Sans"/>
            </a:endParaRPr>
          </a:p>
        </p:txBody>
      </p:sp>
      <p:sp>
        <p:nvSpPr>
          <p:cNvPr id="29" name="Line">
            <a:extLst>
              <a:ext uri="{FF2B5EF4-FFF2-40B4-BE49-F238E27FC236}">
                <a16:creationId xmlns:a16="http://schemas.microsoft.com/office/drawing/2014/main" id="{8C995A72-8792-B546-A887-7A9AE10852B2}"/>
              </a:ext>
            </a:extLst>
          </p:cNvPr>
          <p:cNvSpPr/>
          <p:nvPr userDrawn="1"/>
        </p:nvSpPr>
        <p:spPr>
          <a:xfrm>
            <a:off x="5749058" y="4964161"/>
            <a:ext cx="334365" cy="0"/>
          </a:xfrm>
          <a:prstGeom prst="line">
            <a:avLst/>
          </a:prstGeom>
          <a:ln w="12700">
            <a:solidFill>
              <a:srgbClr val="FFFFFF"/>
            </a:solidFill>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000000"/>
              </a:solidFill>
              <a:effectLst/>
              <a:uLnTx/>
              <a:uFillTx/>
              <a:latin typeface="Open Sans"/>
              <a:ea typeface="Open Sans"/>
              <a:cs typeface="Open Sans"/>
              <a:sym typeface="Open Sans"/>
            </a:endParaRPr>
          </a:p>
        </p:txBody>
      </p:sp>
      <p:sp>
        <p:nvSpPr>
          <p:cNvPr id="30" name="Line">
            <a:extLst>
              <a:ext uri="{FF2B5EF4-FFF2-40B4-BE49-F238E27FC236}">
                <a16:creationId xmlns:a16="http://schemas.microsoft.com/office/drawing/2014/main" id="{9F0306A6-F308-8245-8399-C49E5A63B993}"/>
              </a:ext>
            </a:extLst>
          </p:cNvPr>
          <p:cNvSpPr/>
          <p:nvPr userDrawn="1"/>
        </p:nvSpPr>
        <p:spPr>
          <a:xfrm>
            <a:off x="2391376" y="4964160"/>
            <a:ext cx="2207508" cy="1"/>
          </a:xfrm>
          <a:prstGeom prst="line">
            <a:avLst/>
          </a:prstGeom>
          <a:ln w="12700">
            <a:solidFill>
              <a:srgbClr val="FFFFFF"/>
            </a:solidFill>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000000"/>
              </a:solidFill>
              <a:effectLst/>
              <a:uLnTx/>
              <a:uFillTx/>
              <a:latin typeface="Open Sans"/>
              <a:ea typeface="Open Sans"/>
              <a:cs typeface="Open Sans"/>
              <a:sym typeface="Open Sans"/>
            </a:endParaRPr>
          </a:p>
        </p:txBody>
      </p:sp>
      <p:sp>
        <p:nvSpPr>
          <p:cNvPr id="31" name="Line">
            <a:extLst>
              <a:ext uri="{FF2B5EF4-FFF2-40B4-BE49-F238E27FC236}">
                <a16:creationId xmlns:a16="http://schemas.microsoft.com/office/drawing/2014/main" id="{8F526E0E-075F-A84C-948F-1F6CF64B75C8}"/>
              </a:ext>
            </a:extLst>
          </p:cNvPr>
          <p:cNvSpPr/>
          <p:nvPr userDrawn="1"/>
        </p:nvSpPr>
        <p:spPr>
          <a:xfrm flipV="1">
            <a:off x="2399528" y="3990915"/>
            <a:ext cx="1" cy="979222"/>
          </a:xfrm>
          <a:prstGeom prst="line">
            <a:avLst/>
          </a:prstGeom>
          <a:ln w="12700">
            <a:solidFill>
              <a:srgbClr val="FFFFFF"/>
            </a:solidFill>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000000"/>
              </a:solidFill>
              <a:effectLst/>
              <a:uLnTx/>
              <a:uFillTx/>
              <a:latin typeface="Open Sans"/>
              <a:ea typeface="Open Sans"/>
              <a:cs typeface="Open Sans"/>
              <a:sym typeface="Open Sans"/>
            </a:endParaRPr>
          </a:p>
        </p:txBody>
      </p:sp>
      <p:sp>
        <p:nvSpPr>
          <p:cNvPr id="32" name="Line">
            <a:extLst>
              <a:ext uri="{FF2B5EF4-FFF2-40B4-BE49-F238E27FC236}">
                <a16:creationId xmlns:a16="http://schemas.microsoft.com/office/drawing/2014/main" id="{6D8968A4-9D65-904A-B8B1-DDDED6E51A12}"/>
              </a:ext>
            </a:extLst>
          </p:cNvPr>
          <p:cNvSpPr/>
          <p:nvPr userDrawn="1"/>
        </p:nvSpPr>
        <p:spPr>
          <a:xfrm flipV="1">
            <a:off x="2399528" y="-159249"/>
            <a:ext cx="1" cy="2184402"/>
          </a:xfrm>
          <a:prstGeom prst="line">
            <a:avLst/>
          </a:prstGeom>
          <a:ln w="12700">
            <a:solidFill>
              <a:srgbClr val="FFFFFF"/>
            </a:solidFill>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000000"/>
              </a:solidFill>
              <a:effectLst/>
              <a:uLnTx/>
              <a:uFillTx/>
              <a:latin typeface="Open Sans"/>
              <a:ea typeface="Open Sans"/>
              <a:cs typeface="Open Sans"/>
              <a:sym typeface="Open Sans"/>
            </a:endParaRPr>
          </a:p>
        </p:txBody>
      </p:sp>
      <p:sp>
        <p:nvSpPr>
          <p:cNvPr id="4" name="Picture Placeholder 3">
            <a:extLst>
              <a:ext uri="{FF2B5EF4-FFF2-40B4-BE49-F238E27FC236}">
                <a16:creationId xmlns:a16="http://schemas.microsoft.com/office/drawing/2014/main" id="{8206414E-DDD0-4748-9BAF-BED0E29A1148}"/>
              </a:ext>
            </a:extLst>
          </p:cNvPr>
          <p:cNvSpPr>
            <a:spLocks noGrp="1"/>
          </p:cNvSpPr>
          <p:nvPr>
            <p:ph type="pic" sz="quarter" idx="10" hasCustomPrompt="1"/>
          </p:nvPr>
        </p:nvSpPr>
        <p:spPr>
          <a:xfrm>
            <a:off x="8587927" y="2529577"/>
            <a:ext cx="2386525" cy="3641150"/>
          </a:xfrm>
        </p:spPr>
        <p:txBody>
          <a:bodyPr anchor="ctr"/>
          <a:lstStyle>
            <a:lvl1pPr algn="ctr">
              <a:defRPr b="0" i="0">
                <a:solidFill>
                  <a:srgbClr val="1F4E58"/>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dirty="0"/>
              <a:t>INSERT PICTURE HERE</a:t>
            </a:r>
          </a:p>
        </p:txBody>
      </p:sp>
      <p:sp>
        <p:nvSpPr>
          <p:cNvPr id="35" name="Text Placeholder 34">
            <a:extLst>
              <a:ext uri="{FF2B5EF4-FFF2-40B4-BE49-F238E27FC236}">
                <a16:creationId xmlns:a16="http://schemas.microsoft.com/office/drawing/2014/main" id="{5AC2BE3A-19D9-8E45-B9B4-054B09A4A51E}"/>
              </a:ext>
            </a:extLst>
          </p:cNvPr>
          <p:cNvSpPr>
            <a:spLocks noGrp="1"/>
          </p:cNvSpPr>
          <p:nvPr>
            <p:ph type="body" sz="quarter" idx="11" hasCustomPrompt="1"/>
          </p:nvPr>
        </p:nvSpPr>
        <p:spPr>
          <a:xfrm>
            <a:off x="6381130" y="943807"/>
            <a:ext cx="1314450" cy="223838"/>
          </a:xfrm>
        </p:spPr>
        <p:txBody>
          <a:bodyPr/>
          <a:lstStyle>
            <a:lvl1pPr algn="ctr">
              <a:defRPr sz="1100" b="1" i="1" spc="80" baseline="0">
                <a:solidFill>
                  <a:srgbClr val="E3E48D"/>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SUBTITLE HERE</a:t>
            </a:r>
          </a:p>
        </p:txBody>
      </p:sp>
      <p:sp>
        <p:nvSpPr>
          <p:cNvPr id="37" name="Text Placeholder 34">
            <a:extLst>
              <a:ext uri="{FF2B5EF4-FFF2-40B4-BE49-F238E27FC236}">
                <a16:creationId xmlns:a16="http://schemas.microsoft.com/office/drawing/2014/main" id="{DD8C8D4E-FAE8-D945-A73F-D3662DCFC1E8}"/>
              </a:ext>
            </a:extLst>
          </p:cNvPr>
          <p:cNvSpPr>
            <a:spLocks noGrp="1"/>
          </p:cNvSpPr>
          <p:nvPr>
            <p:ph type="body" sz="quarter" idx="12" hasCustomPrompt="1"/>
          </p:nvPr>
        </p:nvSpPr>
        <p:spPr>
          <a:xfrm>
            <a:off x="4701162" y="4806602"/>
            <a:ext cx="951464" cy="350220"/>
          </a:xfrm>
        </p:spPr>
        <p:txBody>
          <a:bodyPr/>
          <a:lstStyle>
            <a:lvl1pPr algn="ctr">
              <a:lnSpc>
                <a:spcPct val="100000"/>
              </a:lnSpc>
              <a:spcBef>
                <a:spcPts val="0"/>
              </a:spcBef>
              <a:defRPr sz="1100" b="1" i="1" spc="80" baseline="0">
                <a:solidFill>
                  <a:srgbClr val="E3E48D"/>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SUBTITLE HERE</a:t>
            </a:r>
          </a:p>
        </p:txBody>
      </p:sp>
      <p:sp>
        <p:nvSpPr>
          <p:cNvPr id="38" name="Text Placeholder 34">
            <a:extLst>
              <a:ext uri="{FF2B5EF4-FFF2-40B4-BE49-F238E27FC236}">
                <a16:creationId xmlns:a16="http://schemas.microsoft.com/office/drawing/2014/main" id="{AB2FBAE9-9A8B-9643-B6A5-8AA2EFE759D8}"/>
              </a:ext>
            </a:extLst>
          </p:cNvPr>
          <p:cNvSpPr>
            <a:spLocks noGrp="1"/>
          </p:cNvSpPr>
          <p:nvPr>
            <p:ph type="body" sz="quarter" idx="13" hasCustomPrompt="1"/>
          </p:nvPr>
        </p:nvSpPr>
        <p:spPr>
          <a:xfrm>
            <a:off x="1511186" y="2053946"/>
            <a:ext cx="1703124" cy="240794"/>
          </a:xfrm>
        </p:spPr>
        <p:txBody>
          <a:bodyPr anchor="ctr"/>
          <a:lstStyle>
            <a:lvl1pPr algn="ctr">
              <a:lnSpc>
                <a:spcPct val="100000"/>
              </a:lnSpc>
              <a:spcBef>
                <a:spcPts val="0"/>
              </a:spcBef>
              <a:defRPr sz="1100" b="1" i="1" spc="80" baseline="0">
                <a:solidFill>
                  <a:srgbClr val="E3E48D"/>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TITLE HERE</a:t>
            </a:r>
          </a:p>
        </p:txBody>
      </p:sp>
      <p:sp>
        <p:nvSpPr>
          <p:cNvPr id="39" name="Text Placeholder 34">
            <a:extLst>
              <a:ext uri="{FF2B5EF4-FFF2-40B4-BE49-F238E27FC236}">
                <a16:creationId xmlns:a16="http://schemas.microsoft.com/office/drawing/2014/main" id="{27443FB7-DD2F-6A4D-9058-ABE60C9B5BAE}"/>
              </a:ext>
            </a:extLst>
          </p:cNvPr>
          <p:cNvSpPr>
            <a:spLocks noGrp="1"/>
          </p:cNvSpPr>
          <p:nvPr>
            <p:ph type="body" sz="quarter" idx="14" hasCustomPrompt="1"/>
          </p:nvPr>
        </p:nvSpPr>
        <p:spPr>
          <a:xfrm>
            <a:off x="1539156" y="2443428"/>
            <a:ext cx="1703124" cy="240794"/>
          </a:xfrm>
        </p:spPr>
        <p:txBody>
          <a:bodyPr anchor="ctr"/>
          <a:lstStyle>
            <a:lvl1pPr algn="ctr">
              <a:lnSpc>
                <a:spcPct val="100000"/>
              </a:lnSpc>
              <a:spcBef>
                <a:spcPts val="0"/>
              </a:spcBef>
              <a:defRPr sz="800" b="0" i="0" spc="8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LISTICLE</a:t>
            </a:r>
          </a:p>
        </p:txBody>
      </p:sp>
      <p:sp>
        <p:nvSpPr>
          <p:cNvPr id="40" name="Text Placeholder 34">
            <a:extLst>
              <a:ext uri="{FF2B5EF4-FFF2-40B4-BE49-F238E27FC236}">
                <a16:creationId xmlns:a16="http://schemas.microsoft.com/office/drawing/2014/main" id="{F02B7145-9E5C-2D40-8A08-9E4977BD6B70}"/>
              </a:ext>
            </a:extLst>
          </p:cNvPr>
          <p:cNvSpPr>
            <a:spLocks noGrp="1"/>
          </p:cNvSpPr>
          <p:nvPr>
            <p:ph type="body" sz="quarter" idx="15" hasCustomPrompt="1"/>
          </p:nvPr>
        </p:nvSpPr>
        <p:spPr>
          <a:xfrm>
            <a:off x="1539156" y="2681993"/>
            <a:ext cx="1703124" cy="240794"/>
          </a:xfrm>
        </p:spPr>
        <p:txBody>
          <a:bodyPr anchor="ctr"/>
          <a:lstStyle>
            <a:lvl1pPr marL="0" marR="0" indent="0" algn="ctr" defTabSz="914400" rtl="0" eaLnBrk="1" fontAlgn="auto" latinLnBrk="0" hangingPunct="1">
              <a:lnSpc>
                <a:spcPct val="100000"/>
              </a:lnSpc>
              <a:spcBef>
                <a:spcPts val="0"/>
              </a:spcBef>
              <a:spcAft>
                <a:spcPts val="0"/>
              </a:spcAft>
              <a:buClrTx/>
              <a:buSzTx/>
              <a:buFontTx/>
              <a:buNone/>
              <a:tabLst/>
              <a:defRPr sz="800" b="0" i="0" spc="8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LISTICLE</a:t>
            </a:r>
          </a:p>
        </p:txBody>
      </p:sp>
      <p:sp>
        <p:nvSpPr>
          <p:cNvPr id="41" name="Text Placeholder 34">
            <a:extLst>
              <a:ext uri="{FF2B5EF4-FFF2-40B4-BE49-F238E27FC236}">
                <a16:creationId xmlns:a16="http://schemas.microsoft.com/office/drawing/2014/main" id="{2FCFE552-9EE4-0040-9290-B49CB8FA931D}"/>
              </a:ext>
            </a:extLst>
          </p:cNvPr>
          <p:cNvSpPr>
            <a:spLocks noGrp="1"/>
          </p:cNvSpPr>
          <p:nvPr>
            <p:ph type="body" sz="quarter" idx="16" hasCustomPrompt="1"/>
          </p:nvPr>
        </p:nvSpPr>
        <p:spPr>
          <a:xfrm>
            <a:off x="1539156" y="2920558"/>
            <a:ext cx="1703124" cy="240794"/>
          </a:xfrm>
        </p:spPr>
        <p:txBody>
          <a:bodyPr anchor="ctr"/>
          <a:lstStyle>
            <a:lvl1pPr algn="ctr">
              <a:lnSpc>
                <a:spcPct val="100000"/>
              </a:lnSpc>
              <a:spcBef>
                <a:spcPts val="0"/>
              </a:spcBef>
              <a:defRPr sz="800" b="0" i="0" spc="8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LISTICLE</a:t>
            </a:r>
          </a:p>
        </p:txBody>
      </p:sp>
      <p:sp>
        <p:nvSpPr>
          <p:cNvPr id="42" name="Text Placeholder 34">
            <a:extLst>
              <a:ext uri="{FF2B5EF4-FFF2-40B4-BE49-F238E27FC236}">
                <a16:creationId xmlns:a16="http://schemas.microsoft.com/office/drawing/2014/main" id="{D6C92470-B56C-B74E-B54D-160DAF6245C2}"/>
              </a:ext>
            </a:extLst>
          </p:cNvPr>
          <p:cNvSpPr>
            <a:spLocks noGrp="1"/>
          </p:cNvSpPr>
          <p:nvPr>
            <p:ph type="body" sz="quarter" idx="17" hasCustomPrompt="1"/>
          </p:nvPr>
        </p:nvSpPr>
        <p:spPr>
          <a:xfrm>
            <a:off x="1539156" y="3159123"/>
            <a:ext cx="1703124" cy="240794"/>
          </a:xfrm>
        </p:spPr>
        <p:txBody>
          <a:bodyPr anchor="ctr"/>
          <a:lstStyle>
            <a:lvl1pPr algn="ctr">
              <a:lnSpc>
                <a:spcPct val="100000"/>
              </a:lnSpc>
              <a:spcBef>
                <a:spcPts val="0"/>
              </a:spcBef>
              <a:defRPr sz="800" b="0" i="0" spc="8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LISTICLE</a:t>
            </a:r>
          </a:p>
        </p:txBody>
      </p:sp>
      <p:sp>
        <p:nvSpPr>
          <p:cNvPr id="43" name="Text Placeholder 34">
            <a:extLst>
              <a:ext uri="{FF2B5EF4-FFF2-40B4-BE49-F238E27FC236}">
                <a16:creationId xmlns:a16="http://schemas.microsoft.com/office/drawing/2014/main" id="{AD42E292-DF50-4D4F-B0AF-0C89376796A2}"/>
              </a:ext>
            </a:extLst>
          </p:cNvPr>
          <p:cNvSpPr>
            <a:spLocks noGrp="1"/>
          </p:cNvSpPr>
          <p:nvPr>
            <p:ph type="body" sz="quarter" idx="18" hasCustomPrompt="1"/>
          </p:nvPr>
        </p:nvSpPr>
        <p:spPr>
          <a:xfrm>
            <a:off x="1539156" y="3397688"/>
            <a:ext cx="1703124" cy="240794"/>
          </a:xfrm>
        </p:spPr>
        <p:txBody>
          <a:bodyPr anchor="ctr"/>
          <a:lstStyle>
            <a:lvl1pPr algn="ctr">
              <a:lnSpc>
                <a:spcPct val="100000"/>
              </a:lnSpc>
              <a:spcBef>
                <a:spcPts val="0"/>
              </a:spcBef>
              <a:defRPr sz="800" b="0" i="0" spc="8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LISTICLE</a:t>
            </a:r>
          </a:p>
        </p:txBody>
      </p:sp>
      <p:sp>
        <p:nvSpPr>
          <p:cNvPr id="44" name="Text Placeholder 34">
            <a:extLst>
              <a:ext uri="{FF2B5EF4-FFF2-40B4-BE49-F238E27FC236}">
                <a16:creationId xmlns:a16="http://schemas.microsoft.com/office/drawing/2014/main" id="{2A8BE9E1-7C72-6742-BDD3-01F4E44CB01C}"/>
              </a:ext>
            </a:extLst>
          </p:cNvPr>
          <p:cNvSpPr>
            <a:spLocks noGrp="1"/>
          </p:cNvSpPr>
          <p:nvPr>
            <p:ph type="body" sz="quarter" idx="19" hasCustomPrompt="1"/>
          </p:nvPr>
        </p:nvSpPr>
        <p:spPr>
          <a:xfrm>
            <a:off x="1539156" y="3636251"/>
            <a:ext cx="1703124" cy="240794"/>
          </a:xfrm>
        </p:spPr>
        <p:txBody>
          <a:bodyPr anchor="ctr"/>
          <a:lstStyle>
            <a:lvl1pPr algn="ctr">
              <a:lnSpc>
                <a:spcPct val="100000"/>
              </a:lnSpc>
              <a:spcBef>
                <a:spcPts val="0"/>
              </a:spcBef>
              <a:defRPr sz="800" b="0" i="0" spc="8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LISTICLE</a:t>
            </a:r>
          </a:p>
        </p:txBody>
      </p:sp>
      <p:sp>
        <p:nvSpPr>
          <p:cNvPr id="34" name="Vertical Text Placeholder 13">
            <a:extLst>
              <a:ext uri="{FF2B5EF4-FFF2-40B4-BE49-F238E27FC236}">
                <a16:creationId xmlns:a16="http://schemas.microsoft.com/office/drawing/2014/main" id="{ACEDFEC9-D696-8941-91A3-73EC97FEA7B4}"/>
              </a:ext>
            </a:extLst>
          </p:cNvPr>
          <p:cNvSpPr>
            <a:spLocks noGrp="1"/>
          </p:cNvSpPr>
          <p:nvPr>
            <p:ph type="body" orient="vert" sz="quarter" idx="20" hasCustomPrompt="1"/>
          </p:nvPr>
        </p:nvSpPr>
        <p:spPr>
          <a:xfrm>
            <a:off x="11708599" y="2208572"/>
            <a:ext cx="184572" cy="2208213"/>
          </a:xfrm>
        </p:spPr>
        <p:txBody>
          <a:bodyPr vert="eaVert"/>
          <a:lstStyle>
            <a:lvl1pPr algn="ctr">
              <a:defRPr sz="700" b="1" i="0" spc="300" baseline="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TEXT</a:t>
            </a:r>
          </a:p>
        </p:txBody>
      </p:sp>
      <p:sp>
        <p:nvSpPr>
          <p:cNvPr id="36" name="Vertical Text Placeholder 13">
            <a:extLst>
              <a:ext uri="{FF2B5EF4-FFF2-40B4-BE49-F238E27FC236}">
                <a16:creationId xmlns:a16="http://schemas.microsoft.com/office/drawing/2014/main" id="{3CB20EE3-6EFB-2040-8F7E-BC5CB067D270}"/>
              </a:ext>
            </a:extLst>
          </p:cNvPr>
          <p:cNvSpPr>
            <a:spLocks noGrp="1"/>
          </p:cNvSpPr>
          <p:nvPr>
            <p:ph type="body" orient="vert" sz="quarter" idx="21" hasCustomPrompt="1"/>
          </p:nvPr>
        </p:nvSpPr>
        <p:spPr>
          <a:xfrm rot="10800000">
            <a:off x="282220" y="2208572"/>
            <a:ext cx="184572" cy="2208213"/>
          </a:xfrm>
        </p:spPr>
        <p:txBody>
          <a:bodyPr vert="eaVert"/>
          <a:lstStyle>
            <a:lvl1pPr algn="ctr">
              <a:defRPr sz="700" b="1" i="0" spc="300" baseline="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TEXT</a:t>
            </a:r>
          </a:p>
        </p:txBody>
      </p:sp>
    </p:spTree>
    <p:extLst>
      <p:ext uri="{BB962C8B-B14F-4D97-AF65-F5344CB8AC3E}">
        <p14:creationId xmlns:p14="http://schemas.microsoft.com/office/powerpoint/2010/main" val="2444651262"/>
      </p:ext>
    </p:extLst>
  </p:cSld>
  <p:clrMapOvr>
    <a:masterClrMapping/>
  </p:clrMapOvr>
  <p:transition spd="med"/>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Content Slide 9">
    <p:bg>
      <p:bgPr>
        <a:solidFill>
          <a:srgbClr val="1F4E58"/>
        </a:solidFill>
        <a:effectLst/>
      </p:bgPr>
    </p:bg>
    <p:spTree>
      <p:nvGrpSpPr>
        <p:cNvPr id="1" name=""/>
        <p:cNvGrpSpPr/>
        <p:nvPr/>
      </p:nvGrpSpPr>
      <p:grpSpPr>
        <a:xfrm>
          <a:off x="0" y="0"/>
          <a:ext cx="0" cy="0"/>
          <a:chOff x="0" y="0"/>
          <a:chExt cx="0" cy="0"/>
        </a:xfrm>
      </p:grpSpPr>
      <p:pic>
        <p:nvPicPr>
          <p:cNvPr id="33" name="Picture 32" descr="A group of planets in space&#10;&#10;Description automatically generated with medium confidence">
            <a:extLst>
              <a:ext uri="{FF2B5EF4-FFF2-40B4-BE49-F238E27FC236}">
                <a16:creationId xmlns:a16="http://schemas.microsoft.com/office/drawing/2014/main" id="{0717CF1D-E2BA-0E4B-A6F6-D12719735A5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597" y="0"/>
            <a:ext cx="12192000" cy="6858000"/>
          </a:xfrm>
          <a:prstGeom prst="rect">
            <a:avLst/>
          </a:prstGeom>
        </p:spPr>
      </p:pic>
      <p:sp>
        <p:nvSpPr>
          <p:cNvPr id="7" name="Rectangle">
            <a:extLst>
              <a:ext uri="{FF2B5EF4-FFF2-40B4-BE49-F238E27FC236}">
                <a16:creationId xmlns:a16="http://schemas.microsoft.com/office/drawing/2014/main" id="{60A000F1-98F9-0848-A38B-00CB01D8D875}"/>
              </a:ext>
            </a:extLst>
          </p:cNvPr>
          <p:cNvSpPr/>
          <p:nvPr userDrawn="1"/>
        </p:nvSpPr>
        <p:spPr>
          <a:xfrm>
            <a:off x="7001854" y="0"/>
            <a:ext cx="5190146" cy="6858000"/>
          </a:xfrm>
          <a:prstGeom prst="rect">
            <a:avLst/>
          </a:prstGeom>
          <a:solidFill>
            <a:srgbClr val="9DD4CF"/>
          </a:solidFill>
          <a:ln w="12700">
            <a:miter lim="400000"/>
          </a:ln>
        </p:spPr>
        <p:txBody>
          <a:bodyPr lIns="0" tIns="0" rIns="0" bIns="0" anchor="ct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000000"/>
              </a:solidFill>
              <a:effectLst/>
              <a:uLnTx/>
              <a:uFillTx/>
              <a:latin typeface="Open Sans"/>
              <a:ea typeface="Open Sans"/>
              <a:cs typeface="Open Sans"/>
              <a:sym typeface="Open Sans"/>
            </a:endParaRPr>
          </a:p>
        </p:txBody>
      </p:sp>
      <p:sp>
        <p:nvSpPr>
          <p:cNvPr id="6" name="Vertical Text Placeholder 13">
            <a:extLst>
              <a:ext uri="{FF2B5EF4-FFF2-40B4-BE49-F238E27FC236}">
                <a16:creationId xmlns:a16="http://schemas.microsoft.com/office/drawing/2014/main" id="{A6539FFC-4292-0C47-A63F-72B18F31F6C9}"/>
              </a:ext>
            </a:extLst>
          </p:cNvPr>
          <p:cNvSpPr>
            <a:spLocks noGrp="1"/>
          </p:cNvSpPr>
          <p:nvPr>
            <p:ph type="body" orient="vert" sz="quarter" idx="20" hasCustomPrompt="1"/>
          </p:nvPr>
        </p:nvSpPr>
        <p:spPr>
          <a:xfrm>
            <a:off x="11708599" y="2208572"/>
            <a:ext cx="184572" cy="2208213"/>
          </a:xfrm>
        </p:spPr>
        <p:txBody>
          <a:bodyPr vert="eaVert"/>
          <a:lstStyle>
            <a:lvl1pPr algn="ctr">
              <a:defRPr sz="700" b="1" i="0" spc="300" baseline="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TEXT</a:t>
            </a:r>
          </a:p>
        </p:txBody>
      </p:sp>
      <p:sp>
        <p:nvSpPr>
          <p:cNvPr id="10" name="Vertical Text Placeholder 13">
            <a:extLst>
              <a:ext uri="{FF2B5EF4-FFF2-40B4-BE49-F238E27FC236}">
                <a16:creationId xmlns:a16="http://schemas.microsoft.com/office/drawing/2014/main" id="{AD360581-6994-A641-9B24-0B8D0C6A66E7}"/>
              </a:ext>
            </a:extLst>
          </p:cNvPr>
          <p:cNvSpPr>
            <a:spLocks noGrp="1"/>
          </p:cNvSpPr>
          <p:nvPr>
            <p:ph type="body" orient="vert" sz="quarter" idx="21" hasCustomPrompt="1"/>
          </p:nvPr>
        </p:nvSpPr>
        <p:spPr>
          <a:xfrm rot="10800000">
            <a:off x="282220" y="2208572"/>
            <a:ext cx="184572" cy="2208213"/>
          </a:xfrm>
        </p:spPr>
        <p:txBody>
          <a:bodyPr vert="eaVert"/>
          <a:lstStyle>
            <a:lvl1pPr algn="ctr">
              <a:defRPr sz="700" b="1" i="0" spc="300" baseline="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TEXT</a:t>
            </a:r>
          </a:p>
        </p:txBody>
      </p:sp>
    </p:spTree>
    <p:extLst>
      <p:ext uri="{BB962C8B-B14F-4D97-AF65-F5344CB8AC3E}">
        <p14:creationId xmlns:p14="http://schemas.microsoft.com/office/powerpoint/2010/main" val="534727792"/>
      </p:ext>
    </p:extLst>
  </p:cSld>
  <p:clrMapOvr>
    <a:masterClrMapping/>
  </p:clrMapOvr>
  <p:transition spd="med"/>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Case Study 1">
    <p:bg>
      <p:bgPr>
        <a:solidFill>
          <a:schemeClr val="bg1"/>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2E47865-C790-9A4F-B8E3-D5874DA655C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6" name="Text Placeholder 9">
            <a:extLst>
              <a:ext uri="{FF2B5EF4-FFF2-40B4-BE49-F238E27FC236}">
                <a16:creationId xmlns:a16="http://schemas.microsoft.com/office/drawing/2014/main" id="{F01EAD03-65DE-DC4B-BF46-5F5E30D6985E}"/>
              </a:ext>
            </a:extLst>
          </p:cNvPr>
          <p:cNvSpPr>
            <a:spLocks noGrp="1"/>
          </p:cNvSpPr>
          <p:nvPr>
            <p:ph type="body" sz="quarter" idx="14" hasCustomPrompt="1"/>
          </p:nvPr>
        </p:nvSpPr>
        <p:spPr>
          <a:xfrm>
            <a:off x="495571" y="5169804"/>
            <a:ext cx="1183331" cy="568687"/>
          </a:xfrm>
        </p:spPr>
        <p:txBody>
          <a:bodyPr anchor="b"/>
          <a:lstStyle>
            <a:lvl1pPr algn="r">
              <a:lnSpc>
                <a:spcPct val="80000"/>
              </a:lnSpc>
              <a:spcBef>
                <a:spcPts val="0"/>
              </a:spcBef>
              <a:defRPr sz="3600" b="0" i="0" spc="0" baseline="0">
                <a:solidFill>
                  <a:srgbClr val="9DD4CF"/>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XXX%</a:t>
            </a:r>
          </a:p>
        </p:txBody>
      </p:sp>
      <p:sp>
        <p:nvSpPr>
          <p:cNvPr id="33" name="Text Placeholder 9">
            <a:extLst>
              <a:ext uri="{FF2B5EF4-FFF2-40B4-BE49-F238E27FC236}">
                <a16:creationId xmlns:a16="http://schemas.microsoft.com/office/drawing/2014/main" id="{A500B604-4233-EE4B-825A-065EC65964D9}"/>
              </a:ext>
            </a:extLst>
          </p:cNvPr>
          <p:cNvSpPr>
            <a:spLocks noGrp="1"/>
          </p:cNvSpPr>
          <p:nvPr>
            <p:ph type="body" sz="quarter" idx="12" hasCustomPrompt="1"/>
          </p:nvPr>
        </p:nvSpPr>
        <p:spPr>
          <a:xfrm>
            <a:off x="567025" y="3094102"/>
            <a:ext cx="5041900" cy="1824077"/>
          </a:xfrm>
        </p:spPr>
        <p:txBody>
          <a:bodyPr anchor="t"/>
          <a:lstStyle>
            <a:lvl1pPr marL="171450" indent="-171450" algn="l">
              <a:lnSpc>
                <a:spcPct val="120000"/>
              </a:lnSpc>
              <a:spcBef>
                <a:spcPts val="0"/>
              </a:spcBef>
              <a:buFont typeface="Arial" panose="020B0604020202020204" pitchFamily="34" charset="0"/>
              <a:buChar char="•"/>
              <a:defRPr sz="11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Title Here</a:t>
            </a:r>
          </a:p>
        </p:txBody>
      </p:sp>
      <p:sp>
        <p:nvSpPr>
          <p:cNvPr id="32" name="Text Placeholder 9">
            <a:extLst>
              <a:ext uri="{FF2B5EF4-FFF2-40B4-BE49-F238E27FC236}">
                <a16:creationId xmlns:a16="http://schemas.microsoft.com/office/drawing/2014/main" id="{8AA8AC8E-EE00-E64D-B775-90EAF53B4A54}"/>
              </a:ext>
            </a:extLst>
          </p:cNvPr>
          <p:cNvSpPr>
            <a:spLocks noGrp="1"/>
          </p:cNvSpPr>
          <p:nvPr>
            <p:ph type="body" sz="quarter" idx="11" hasCustomPrompt="1"/>
          </p:nvPr>
        </p:nvSpPr>
        <p:spPr>
          <a:xfrm>
            <a:off x="558800" y="1966912"/>
            <a:ext cx="5041900" cy="849311"/>
          </a:xfrm>
        </p:spPr>
        <p:txBody>
          <a:bodyPr anchor="b"/>
          <a:lstStyle>
            <a:lvl1pPr algn="l">
              <a:lnSpc>
                <a:spcPct val="80000"/>
              </a:lnSpc>
              <a:spcBef>
                <a:spcPts val="0"/>
              </a:spcBef>
              <a:defRPr sz="24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Title Here</a:t>
            </a:r>
          </a:p>
        </p:txBody>
      </p:sp>
      <p:sp>
        <p:nvSpPr>
          <p:cNvPr id="18" name="Slide Number">
            <a:extLst>
              <a:ext uri="{FF2B5EF4-FFF2-40B4-BE49-F238E27FC236}">
                <a16:creationId xmlns:a16="http://schemas.microsoft.com/office/drawing/2014/main" id="{F93922FD-7916-404D-AA80-202A5B6E0A26}"/>
              </a:ext>
            </a:extLst>
          </p:cNvPr>
          <p:cNvSpPr txBox="1">
            <a:spLocks noGrp="1"/>
          </p:cNvSpPr>
          <p:nvPr>
            <p:ph type="sldNum" sz="quarter" idx="4294967295"/>
          </p:nvPr>
        </p:nvSpPr>
        <p:spPr>
          <a:xfrm>
            <a:off x="12052300" y="6286500"/>
            <a:ext cx="139700" cy="13652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lgn="ctr" defTabSz="292100">
              <a:defRPr sz="900">
                <a:latin typeface="Helvetica Neue"/>
                <a:ea typeface="Helvetica Neue"/>
                <a:cs typeface="Helvetica Neue"/>
                <a:sym typeface="Helvetica Neue"/>
              </a:defRPr>
            </a:lvl1pPr>
          </a:lstStyle>
          <a:p>
            <a:pPr marL="0" marR="0" lvl="0" indent="0" algn="ctr" defTabSz="292100" rtl="0" eaLnBrk="1" fontAlgn="auto" latinLnBrk="0" hangingPunct="0">
              <a:lnSpc>
                <a:spcPct val="100000"/>
              </a:lnSpc>
              <a:spcBef>
                <a:spcPts val="0"/>
              </a:spcBef>
              <a:spcAft>
                <a:spcPts val="0"/>
              </a:spcAft>
              <a:buClrTx/>
              <a:buSzTx/>
              <a:buFontTx/>
              <a:buNone/>
              <a:tabLst/>
              <a:defRPr/>
            </a:pPr>
            <a:fld id="{86CB4B4D-7CA3-9044-876B-883B54F8677D}" type="slidenum">
              <a:rPr kumimoji="0" sz="900" b="0" i="0" u="none" strike="noStrike" kern="0" cap="none" spc="0" normalizeH="0" baseline="0" noProof="0">
                <a:ln>
                  <a:noFill/>
                </a:ln>
                <a:solidFill>
                  <a:srgbClr val="000000">
                    <a:lumMod val="50000"/>
                    <a:lumOff val="50000"/>
                  </a:srgbClr>
                </a:solidFill>
                <a:effectLst/>
                <a:uLnTx/>
                <a:uFillTx/>
                <a:latin typeface="Helvetica Neue"/>
                <a:ea typeface="Helvetica Neue"/>
                <a:cs typeface="Helvetica Neue"/>
                <a:sym typeface="Helvetica Neue"/>
              </a:rPr>
              <a:pPr marL="0" marR="0" lvl="0" indent="0" algn="ctr" defTabSz="292100" rtl="0" eaLnBrk="1" fontAlgn="auto" latinLnBrk="0" hangingPunct="0">
                <a:lnSpc>
                  <a:spcPct val="100000"/>
                </a:lnSpc>
                <a:spcBef>
                  <a:spcPts val="0"/>
                </a:spcBef>
                <a:spcAft>
                  <a:spcPts val="0"/>
                </a:spcAft>
                <a:buClrTx/>
                <a:buSzTx/>
                <a:buFontTx/>
                <a:buNone/>
                <a:tabLst/>
                <a:defRPr/>
              </a:pPr>
              <a:t>‹#›</a:t>
            </a:fld>
            <a:endParaRPr kumimoji="0" sz="900" b="0" i="0" u="none" strike="noStrike" kern="0" cap="none" spc="0" normalizeH="0" baseline="0" noProof="0" dirty="0">
              <a:ln>
                <a:noFill/>
              </a:ln>
              <a:solidFill>
                <a:srgbClr val="000000">
                  <a:lumMod val="50000"/>
                  <a:lumOff val="50000"/>
                </a:srgbClr>
              </a:solidFill>
              <a:effectLst/>
              <a:uLnTx/>
              <a:uFillTx/>
              <a:latin typeface="Helvetica Neue"/>
              <a:ea typeface="Helvetica Neue"/>
              <a:cs typeface="Helvetica Neue"/>
              <a:sym typeface="Helvetica Neue"/>
            </a:endParaRPr>
          </a:p>
        </p:txBody>
      </p:sp>
      <p:sp>
        <p:nvSpPr>
          <p:cNvPr id="4" name="Picture Placeholder 3">
            <a:extLst>
              <a:ext uri="{FF2B5EF4-FFF2-40B4-BE49-F238E27FC236}">
                <a16:creationId xmlns:a16="http://schemas.microsoft.com/office/drawing/2014/main" id="{C31E9233-9F76-8E43-A4CA-CE246C4D6F04}"/>
              </a:ext>
            </a:extLst>
          </p:cNvPr>
          <p:cNvSpPr>
            <a:spLocks noGrp="1"/>
          </p:cNvSpPr>
          <p:nvPr userDrawn="1">
            <p:ph type="pic" sz="quarter" idx="10" hasCustomPrompt="1"/>
          </p:nvPr>
        </p:nvSpPr>
        <p:spPr>
          <a:xfrm>
            <a:off x="7913492" y="0"/>
            <a:ext cx="4278312" cy="6858000"/>
          </a:xfrm>
        </p:spPr>
        <p:txBody>
          <a:bodyPr anchor="ctr"/>
          <a:lstStyle>
            <a:lvl1pPr algn="ctr">
              <a:defRPr sz="12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dirty="0"/>
              <a:t>Insert Picture Here</a:t>
            </a:r>
          </a:p>
        </p:txBody>
      </p:sp>
      <p:sp>
        <p:nvSpPr>
          <p:cNvPr id="38" name="Text Placeholder 9">
            <a:extLst>
              <a:ext uri="{FF2B5EF4-FFF2-40B4-BE49-F238E27FC236}">
                <a16:creationId xmlns:a16="http://schemas.microsoft.com/office/drawing/2014/main" id="{84F55B65-2D1F-8348-A33E-4E0FD5481F8B}"/>
              </a:ext>
            </a:extLst>
          </p:cNvPr>
          <p:cNvSpPr>
            <a:spLocks noGrp="1"/>
          </p:cNvSpPr>
          <p:nvPr userDrawn="1">
            <p:ph type="body" sz="quarter" idx="15" hasCustomPrompt="1"/>
          </p:nvPr>
        </p:nvSpPr>
        <p:spPr>
          <a:xfrm>
            <a:off x="1823354" y="5169804"/>
            <a:ext cx="948986" cy="568687"/>
          </a:xfrm>
        </p:spPr>
        <p:txBody>
          <a:bodyPr anchor="ctr"/>
          <a:lstStyle>
            <a:lvl1pPr algn="l">
              <a:lnSpc>
                <a:spcPct val="80000"/>
              </a:lnSpc>
              <a:spcBef>
                <a:spcPts val="0"/>
              </a:spcBef>
              <a:defRPr sz="900" b="0" i="0" spc="0" baseline="0">
                <a:solidFill>
                  <a:srgbClr val="9DD4CF"/>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Stat Copy</a:t>
            </a:r>
          </a:p>
        </p:txBody>
      </p:sp>
      <p:sp>
        <p:nvSpPr>
          <p:cNvPr id="39" name="Text Placeholder 9">
            <a:extLst>
              <a:ext uri="{FF2B5EF4-FFF2-40B4-BE49-F238E27FC236}">
                <a16:creationId xmlns:a16="http://schemas.microsoft.com/office/drawing/2014/main" id="{B8CA7D30-C1CD-CB41-8022-B71D4A25D402}"/>
              </a:ext>
            </a:extLst>
          </p:cNvPr>
          <p:cNvSpPr>
            <a:spLocks noGrp="1"/>
          </p:cNvSpPr>
          <p:nvPr>
            <p:ph type="body" sz="quarter" idx="16" hasCustomPrompt="1"/>
          </p:nvPr>
        </p:nvSpPr>
        <p:spPr>
          <a:xfrm>
            <a:off x="2941059" y="5169804"/>
            <a:ext cx="1183331" cy="568687"/>
          </a:xfrm>
        </p:spPr>
        <p:txBody>
          <a:bodyPr anchor="b"/>
          <a:lstStyle>
            <a:lvl1pPr algn="r">
              <a:lnSpc>
                <a:spcPct val="80000"/>
              </a:lnSpc>
              <a:spcBef>
                <a:spcPts val="0"/>
              </a:spcBef>
              <a:defRPr sz="3600" b="0" i="0" spc="0" baseline="0">
                <a:solidFill>
                  <a:srgbClr val="9DD4CF"/>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XXX%</a:t>
            </a:r>
          </a:p>
        </p:txBody>
      </p:sp>
      <p:sp>
        <p:nvSpPr>
          <p:cNvPr id="40" name="Text Placeholder 9">
            <a:extLst>
              <a:ext uri="{FF2B5EF4-FFF2-40B4-BE49-F238E27FC236}">
                <a16:creationId xmlns:a16="http://schemas.microsoft.com/office/drawing/2014/main" id="{C83CA1E5-9B73-AF44-BBD4-0A6D2AB4EB6D}"/>
              </a:ext>
            </a:extLst>
          </p:cNvPr>
          <p:cNvSpPr>
            <a:spLocks noGrp="1"/>
          </p:cNvSpPr>
          <p:nvPr>
            <p:ph type="body" sz="quarter" idx="17" hasCustomPrompt="1"/>
          </p:nvPr>
        </p:nvSpPr>
        <p:spPr>
          <a:xfrm>
            <a:off x="4268842" y="5169804"/>
            <a:ext cx="948986" cy="568687"/>
          </a:xfrm>
        </p:spPr>
        <p:txBody>
          <a:bodyPr anchor="ctr"/>
          <a:lstStyle>
            <a:lvl1pPr algn="l">
              <a:lnSpc>
                <a:spcPct val="80000"/>
              </a:lnSpc>
              <a:spcBef>
                <a:spcPts val="0"/>
              </a:spcBef>
              <a:defRPr sz="900" b="0" i="0" spc="0" baseline="0">
                <a:solidFill>
                  <a:srgbClr val="9DD4CF"/>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Stat Copy</a:t>
            </a:r>
          </a:p>
        </p:txBody>
      </p:sp>
      <p:sp>
        <p:nvSpPr>
          <p:cNvPr id="41" name="Text Placeholder 9">
            <a:extLst>
              <a:ext uri="{FF2B5EF4-FFF2-40B4-BE49-F238E27FC236}">
                <a16:creationId xmlns:a16="http://schemas.microsoft.com/office/drawing/2014/main" id="{4F149CF6-5084-0A43-9D03-4C360AA76F46}"/>
              </a:ext>
            </a:extLst>
          </p:cNvPr>
          <p:cNvSpPr>
            <a:spLocks noGrp="1"/>
          </p:cNvSpPr>
          <p:nvPr>
            <p:ph type="body" sz="quarter" idx="18" hasCustomPrompt="1"/>
          </p:nvPr>
        </p:nvSpPr>
        <p:spPr>
          <a:xfrm>
            <a:off x="5365282" y="5169804"/>
            <a:ext cx="1183331" cy="568687"/>
          </a:xfrm>
        </p:spPr>
        <p:txBody>
          <a:bodyPr anchor="b"/>
          <a:lstStyle>
            <a:lvl1pPr algn="r">
              <a:lnSpc>
                <a:spcPct val="80000"/>
              </a:lnSpc>
              <a:spcBef>
                <a:spcPts val="0"/>
              </a:spcBef>
              <a:defRPr sz="3600" b="0" i="0" spc="0" baseline="0">
                <a:solidFill>
                  <a:srgbClr val="9DD4CF"/>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XXX%</a:t>
            </a:r>
          </a:p>
        </p:txBody>
      </p:sp>
      <p:sp>
        <p:nvSpPr>
          <p:cNvPr id="42" name="Text Placeholder 9">
            <a:extLst>
              <a:ext uri="{FF2B5EF4-FFF2-40B4-BE49-F238E27FC236}">
                <a16:creationId xmlns:a16="http://schemas.microsoft.com/office/drawing/2014/main" id="{9CC0AAB5-C1A4-B347-AF5B-A72D70F58002}"/>
              </a:ext>
            </a:extLst>
          </p:cNvPr>
          <p:cNvSpPr>
            <a:spLocks noGrp="1"/>
          </p:cNvSpPr>
          <p:nvPr>
            <p:ph type="body" sz="quarter" idx="19" hasCustomPrompt="1"/>
          </p:nvPr>
        </p:nvSpPr>
        <p:spPr>
          <a:xfrm>
            <a:off x="6693065" y="5169804"/>
            <a:ext cx="948986" cy="568687"/>
          </a:xfrm>
        </p:spPr>
        <p:txBody>
          <a:bodyPr anchor="ctr"/>
          <a:lstStyle>
            <a:lvl1pPr algn="l">
              <a:lnSpc>
                <a:spcPct val="80000"/>
              </a:lnSpc>
              <a:spcBef>
                <a:spcPts val="0"/>
              </a:spcBef>
              <a:defRPr sz="900" b="0" i="0" spc="0" baseline="0">
                <a:solidFill>
                  <a:srgbClr val="9DD4CF"/>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Stat Copy</a:t>
            </a:r>
          </a:p>
        </p:txBody>
      </p:sp>
    </p:spTree>
    <p:extLst>
      <p:ext uri="{BB962C8B-B14F-4D97-AF65-F5344CB8AC3E}">
        <p14:creationId xmlns:p14="http://schemas.microsoft.com/office/powerpoint/2010/main" val="2282176889"/>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Divider Slide 1">
    <p:bg>
      <p:bgPr>
        <a:solidFill>
          <a:schemeClr val="tx1"/>
        </a:solidFill>
        <a:effectLst/>
      </p:bgPr>
    </p:bg>
    <p:spTree>
      <p:nvGrpSpPr>
        <p:cNvPr id="1" name=""/>
        <p:cNvGrpSpPr/>
        <p:nvPr/>
      </p:nvGrpSpPr>
      <p:grpSpPr>
        <a:xfrm>
          <a:off x="0" y="0"/>
          <a:ext cx="0" cy="0"/>
          <a:chOff x="0" y="0"/>
          <a:chExt cx="0" cy="0"/>
        </a:xfrm>
      </p:grpSpPr>
      <p:sp>
        <p:nvSpPr>
          <p:cNvPr id="28" name="Line">
            <a:extLst>
              <a:ext uri="{FF2B5EF4-FFF2-40B4-BE49-F238E27FC236}">
                <a16:creationId xmlns:a16="http://schemas.microsoft.com/office/drawing/2014/main" id="{F45BDC2B-5874-1D42-BF45-F143EBF17DC2}"/>
              </a:ext>
            </a:extLst>
          </p:cNvPr>
          <p:cNvSpPr/>
          <p:nvPr userDrawn="1"/>
        </p:nvSpPr>
        <p:spPr>
          <a:xfrm>
            <a:off x="1468535" y="3428999"/>
            <a:ext cx="7016796" cy="1"/>
          </a:xfrm>
          <a:prstGeom prst="line">
            <a:avLst/>
          </a:prstGeom>
          <a:ln w="3175">
            <a:solidFill>
              <a:srgbClr val="E4E498"/>
            </a:solidFill>
            <a:miter lim="400000"/>
          </a:ln>
        </p:spPr>
        <p:txBody>
          <a:bodyPr lIns="25400" tIns="25400" rIns="25400" bIns="25400" anchor="ctr"/>
          <a:lstStyle/>
          <a:p>
            <a:pPr marL="0" marR="0" lvl="0" indent="0" algn="ctr" defTabSz="1219169" rtl="0" eaLnBrk="1" fontAlgn="auto" latinLnBrk="0" hangingPunct="0">
              <a:lnSpc>
                <a:spcPct val="100000"/>
              </a:lnSpc>
              <a:spcBef>
                <a:spcPts val="0"/>
              </a:spcBef>
              <a:spcAft>
                <a:spcPts val="0"/>
              </a:spcAft>
              <a:buClrTx/>
              <a:buSzTx/>
              <a:buFontTx/>
              <a:buNone/>
              <a:tabLst/>
              <a:defRPr sz="1200">
                <a:solidFill>
                  <a:srgbClr val="5E5E5E"/>
                </a:solidFill>
                <a:latin typeface="Helvetica Neue"/>
                <a:ea typeface="Helvetica Neue"/>
                <a:cs typeface="Helvetica Neue"/>
                <a:sym typeface="Helvetica Neue"/>
              </a:defRPr>
            </a:pPr>
            <a:endParaRPr kumimoji="0" sz="1200" b="0" i="0" u="none" strike="noStrike" kern="0" cap="none" spc="0" normalizeH="0" baseline="0" noProof="0" dirty="0">
              <a:ln>
                <a:noFill/>
              </a:ln>
              <a:solidFill>
                <a:srgbClr val="5E5E5E"/>
              </a:solidFill>
              <a:effectLst/>
              <a:uLnTx/>
              <a:uFillTx/>
              <a:latin typeface="Helvetica Neue"/>
              <a:ea typeface="Helvetica Neue"/>
              <a:cs typeface="Helvetica Neue"/>
              <a:sym typeface="Helvetica Neue"/>
            </a:endParaRPr>
          </a:p>
        </p:txBody>
      </p:sp>
      <p:pic>
        <p:nvPicPr>
          <p:cNvPr id="29" name="Image" descr="Image">
            <a:extLst>
              <a:ext uri="{FF2B5EF4-FFF2-40B4-BE49-F238E27FC236}">
                <a16:creationId xmlns:a16="http://schemas.microsoft.com/office/drawing/2014/main" id="{7C9D1ED4-C411-0E4F-9819-74784A19C07D}"/>
              </a:ext>
            </a:extLst>
          </p:cNvPr>
          <p:cNvPicPr>
            <a:picLocks noChangeAspect="1"/>
          </p:cNvPicPr>
          <p:nvPr userDrawn="1"/>
        </p:nvPicPr>
        <p:blipFill>
          <a:blip r:embed="rId2"/>
          <a:stretch>
            <a:fillRect/>
          </a:stretch>
        </p:blipFill>
        <p:spPr>
          <a:xfrm>
            <a:off x="309988" y="374719"/>
            <a:ext cx="558960" cy="257692"/>
          </a:xfrm>
          <a:prstGeom prst="rect">
            <a:avLst/>
          </a:prstGeom>
          <a:ln w="12700">
            <a:miter lim="400000"/>
          </a:ln>
        </p:spPr>
      </p:pic>
      <p:sp>
        <p:nvSpPr>
          <p:cNvPr id="34" name="Text Placeholder 9">
            <a:extLst>
              <a:ext uri="{FF2B5EF4-FFF2-40B4-BE49-F238E27FC236}">
                <a16:creationId xmlns:a16="http://schemas.microsoft.com/office/drawing/2014/main" id="{5D954185-871B-774A-86C4-283A8CC75E1F}"/>
              </a:ext>
            </a:extLst>
          </p:cNvPr>
          <p:cNvSpPr>
            <a:spLocks noGrp="1"/>
          </p:cNvSpPr>
          <p:nvPr>
            <p:ph type="body" sz="quarter" idx="10" hasCustomPrompt="1"/>
          </p:nvPr>
        </p:nvSpPr>
        <p:spPr>
          <a:xfrm>
            <a:off x="437067" y="1874721"/>
            <a:ext cx="1455901" cy="3259137"/>
          </a:xfrm>
        </p:spPr>
        <p:txBody>
          <a:bodyPr anchor="ctr"/>
          <a:lstStyle>
            <a:lvl1pPr algn="l">
              <a:lnSpc>
                <a:spcPct val="80000"/>
              </a:lnSpc>
              <a:spcBef>
                <a:spcPts val="0"/>
              </a:spcBef>
              <a:defRPr sz="114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a:t>
            </a:r>
          </a:p>
        </p:txBody>
      </p:sp>
      <p:pic>
        <p:nvPicPr>
          <p:cNvPr id="3" name="Picture 2" descr="A close-up of a statue&#10;&#10;Description automatically generated with low confidence">
            <a:extLst>
              <a:ext uri="{FF2B5EF4-FFF2-40B4-BE49-F238E27FC236}">
                <a16:creationId xmlns:a16="http://schemas.microsoft.com/office/drawing/2014/main" id="{48A46CEB-109C-0344-A918-820A7CDB72A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68535" y="0"/>
            <a:ext cx="6858000" cy="6858000"/>
          </a:xfrm>
          <a:prstGeom prst="rect">
            <a:avLst/>
          </a:prstGeom>
        </p:spPr>
      </p:pic>
      <p:sp>
        <p:nvSpPr>
          <p:cNvPr id="7" name="Text Placeholder 9">
            <a:extLst>
              <a:ext uri="{FF2B5EF4-FFF2-40B4-BE49-F238E27FC236}">
                <a16:creationId xmlns:a16="http://schemas.microsoft.com/office/drawing/2014/main" id="{280F5096-38A6-7741-B7E3-41FA8108F5DD}"/>
              </a:ext>
            </a:extLst>
          </p:cNvPr>
          <p:cNvSpPr>
            <a:spLocks noGrp="1"/>
          </p:cNvSpPr>
          <p:nvPr>
            <p:ph type="body" sz="quarter" idx="11" hasCustomPrompt="1"/>
          </p:nvPr>
        </p:nvSpPr>
        <p:spPr>
          <a:xfrm>
            <a:off x="8726905" y="3216281"/>
            <a:ext cx="2779296" cy="457519"/>
          </a:xfrm>
        </p:spPr>
        <p:txBody>
          <a:bodyPr anchor="ctr"/>
          <a:lstStyle>
            <a:lvl1pPr algn="l">
              <a:lnSpc>
                <a:spcPct val="80000"/>
              </a:lnSpc>
              <a:spcBef>
                <a:spcPts val="0"/>
              </a:spcBef>
              <a:defRPr sz="1000" b="0" i="0" spc="150"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DIVIDER SLIDE TITLE HERE</a:t>
            </a:r>
          </a:p>
        </p:txBody>
      </p:sp>
    </p:spTree>
    <p:extLst>
      <p:ext uri="{BB962C8B-B14F-4D97-AF65-F5344CB8AC3E}">
        <p14:creationId xmlns:p14="http://schemas.microsoft.com/office/powerpoint/2010/main" val="1847280264"/>
      </p:ext>
    </p:extLst>
  </p:cSld>
  <p:clrMapOvr>
    <a:masterClrMapping/>
  </p:clrMapOvr>
  <p:transition spd="med"/>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hank You Slide 1">
    <p:bg>
      <p:bgPr>
        <a:solidFill>
          <a:schemeClr val="bg1"/>
        </a:solidFill>
        <a:effectLst/>
      </p:bgPr>
    </p:bg>
    <p:spTree>
      <p:nvGrpSpPr>
        <p:cNvPr id="1" name=""/>
        <p:cNvGrpSpPr/>
        <p:nvPr/>
      </p:nvGrpSpPr>
      <p:grpSpPr>
        <a:xfrm>
          <a:off x="0" y="0"/>
          <a:ext cx="0" cy="0"/>
          <a:chOff x="0" y="0"/>
          <a:chExt cx="0" cy="0"/>
        </a:xfrm>
      </p:grpSpPr>
      <p:pic>
        <p:nvPicPr>
          <p:cNvPr id="9" name="Picture 8" descr="A picture containing weapon&#10;&#10;Description automatically generated">
            <a:extLst>
              <a:ext uri="{FF2B5EF4-FFF2-40B4-BE49-F238E27FC236}">
                <a16:creationId xmlns:a16="http://schemas.microsoft.com/office/drawing/2014/main" id="{1F3418A5-5027-E244-99C9-256D16304D7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50" y="6350"/>
            <a:ext cx="12179300" cy="6845300"/>
          </a:xfrm>
          <a:prstGeom prst="rect">
            <a:avLst/>
          </a:prstGeom>
        </p:spPr>
      </p:pic>
      <p:sp>
        <p:nvSpPr>
          <p:cNvPr id="3" name="Rectangle 2">
            <a:extLst>
              <a:ext uri="{FF2B5EF4-FFF2-40B4-BE49-F238E27FC236}">
                <a16:creationId xmlns:a16="http://schemas.microsoft.com/office/drawing/2014/main" id="{7F3115BE-ADEA-1F43-A3FE-89170DBA2771}"/>
              </a:ext>
            </a:extLst>
          </p:cNvPr>
          <p:cNvSpPr/>
          <p:nvPr userDrawn="1"/>
        </p:nvSpPr>
        <p:spPr>
          <a:xfrm>
            <a:off x="3849053" y="2955314"/>
            <a:ext cx="4069346" cy="707886"/>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75" normalizeH="0" baseline="0" noProof="0" dirty="0">
                <a:ln>
                  <a:noFill/>
                </a:ln>
                <a:solidFill>
                  <a:schemeClr val="tx1">
                    <a:lumMod val="50000"/>
                    <a:lumOff val="50000"/>
                  </a:schemeClr>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a:rPr>
              <a:t>THANK YOU.</a:t>
            </a:r>
          </a:p>
        </p:txBody>
      </p:sp>
      <p:sp>
        <p:nvSpPr>
          <p:cNvPr id="4" name="USOC_Text2">
            <a:extLst>
              <a:ext uri="{FF2B5EF4-FFF2-40B4-BE49-F238E27FC236}">
                <a16:creationId xmlns:a16="http://schemas.microsoft.com/office/drawing/2014/main" id="{9E03D536-6709-7341-8A89-8C67CEEE46A0}"/>
              </a:ext>
            </a:extLst>
          </p:cNvPr>
          <p:cNvSpPr txBox="1">
            <a:spLocks/>
          </p:cNvSpPr>
          <p:nvPr userDrawn="1"/>
        </p:nvSpPr>
        <p:spPr bwMode="gray">
          <a:xfrm>
            <a:off x="6056242" y="5576006"/>
            <a:ext cx="5759033" cy="1202676"/>
          </a:xfrm>
          <a:prstGeom prst="rect">
            <a:avLst/>
          </a:prstGeom>
        </p:spPr>
        <p:txBody>
          <a:bodyPr lIns="0" rIns="0" anchor="b" anchorCtr="0">
            <a:normAutofit/>
          </a:bodyPr>
          <a:lstStyle>
            <a:lvl1pPr marL="0" indent="0" algn="l" defTabSz="914400" rtl="0" eaLnBrk="1" latinLnBrk="0" hangingPunct="1">
              <a:spcBef>
                <a:spcPts val="1200"/>
              </a:spcBef>
              <a:buFont typeface="Arial" pitchFamily="34" charset="0"/>
              <a:buNone/>
              <a:defRPr sz="1800" b="0" kern="1200">
                <a:solidFill>
                  <a:schemeClr val="tx2"/>
                </a:solidFill>
                <a:latin typeface="+mn-lt"/>
                <a:ea typeface="+mn-ea"/>
                <a:cs typeface="+mn-cs"/>
              </a:defRPr>
            </a:lvl1pPr>
            <a:lvl2pPr marL="266700" indent="-266700" algn="l" defTabSz="914400" rtl="0" eaLnBrk="1" latinLnBrk="0" hangingPunct="1">
              <a:spcBef>
                <a:spcPts val="1200"/>
              </a:spcBef>
              <a:buFont typeface="Arial" pitchFamily="34" charset="0"/>
              <a:buChar char="•"/>
              <a:defRPr sz="1800" kern="1200">
                <a:solidFill>
                  <a:schemeClr val="tx2"/>
                </a:solidFill>
                <a:latin typeface="+mn-lt"/>
                <a:ea typeface="+mn-ea"/>
                <a:cs typeface="+mn-cs"/>
              </a:defRPr>
            </a:lvl2pPr>
            <a:lvl3pPr marL="266700" indent="-266700" algn="l" defTabSz="914400" rtl="0" eaLnBrk="1" latinLnBrk="0" hangingPunct="1">
              <a:spcBef>
                <a:spcPts val="1200"/>
              </a:spcBef>
              <a:buFont typeface="Arial" pitchFamily="34" charset="0"/>
              <a:buChar char="•"/>
              <a:defRPr sz="1800" i="1" kern="1200">
                <a:solidFill>
                  <a:schemeClr val="tx2"/>
                </a:solidFill>
                <a:latin typeface="+mn-lt"/>
                <a:ea typeface="+mn-ea"/>
                <a:cs typeface="+mn-cs"/>
              </a:defRPr>
            </a:lvl3pPr>
            <a:lvl4pPr marL="539750" indent="-273050" algn="l" defTabSz="914400" rtl="0" eaLnBrk="1" latinLnBrk="0" hangingPunct="1">
              <a:spcBef>
                <a:spcPts val="1200"/>
              </a:spcBef>
              <a:buFont typeface="Arial" pitchFamily="34" charset="0"/>
              <a:buChar char="−"/>
              <a:defRPr sz="1800" kern="1200">
                <a:solidFill>
                  <a:schemeClr val="tx2"/>
                </a:solidFill>
                <a:latin typeface="+mn-lt"/>
                <a:ea typeface="+mn-ea"/>
                <a:cs typeface="+mn-cs"/>
              </a:defRPr>
            </a:lvl4pPr>
            <a:lvl5pPr marL="806450" indent="-266700" algn="l" defTabSz="914400" rtl="0" eaLnBrk="1" latinLnBrk="0" hangingPunct="1">
              <a:spcBef>
                <a:spcPts val="1200"/>
              </a:spcBef>
              <a:buSzPct val="60000"/>
              <a:buFont typeface="Courier New" panose="02070309020205020404" pitchFamily="49" charset="0"/>
              <a:buChar char="o"/>
              <a:defRPr sz="18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770"/>
              </a:lnSpc>
              <a:spcBef>
                <a:spcPts val="1200"/>
              </a:spcBef>
              <a:spcAft>
                <a:spcPts val="0"/>
              </a:spcAft>
              <a:buClrTx/>
              <a:buSzTx/>
              <a:buFont typeface="Arial" pitchFamily="34" charset="0"/>
              <a:buNone/>
              <a:tabLst/>
              <a:defRPr/>
            </a:pPr>
            <a:r>
              <a:rPr kumimoji="0" lang="en-US" sz="599" b="1" i="0" u="none" strike="noStrike" kern="1200" cap="none" spc="0" normalizeH="0" baseline="0" noProof="0" dirty="0">
                <a:ln>
                  <a:noFill/>
                </a:ln>
                <a:solidFill>
                  <a:schemeClr val="tx1">
                    <a:lumMod val="50000"/>
                    <a:lumOff val="50000"/>
                  </a:schemeClr>
                </a:solidFill>
                <a:effectLst/>
                <a:uLnTx/>
                <a:uFillTx/>
                <a:latin typeface="Open Sans Light"/>
                <a:ea typeface="+mn-ea"/>
                <a:cs typeface="Calibri"/>
                <a:sym typeface="Open Sans"/>
              </a:rPr>
              <a:t>About Deloitte</a:t>
            </a:r>
            <a:br>
              <a:rPr kumimoji="0" lang="en-US" sz="599" b="0" i="0" u="none" strike="noStrike" kern="1200" cap="none" spc="0" normalizeH="0" baseline="0" noProof="0" dirty="0">
                <a:ln>
                  <a:noFill/>
                </a:ln>
                <a:solidFill>
                  <a:schemeClr val="tx1">
                    <a:lumMod val="50000"/>
                    <a:lumOff val="50000"/>
                  </a:schemeClr>
                </a:solidFill>
                <a:effectLst/>
                <a:uLnTx/>
                <a:uFillTx/>
                <a:latin typeface="Open Sans Light"/>
                <a:ea typeface="+mn-ea"/>
                <a:cs typeface="Calibri"/>
                <a:sym typeface="Open Sans"/>
              </a:rPr>
            </a:br>
            <a:r>
              <a:rPr kumimoji="0" lang="en-US" sz="599" b="0" i="0" u="none" strike="noStrike" kern="1200" cap="none" spc="0" normalizeH="0" baseline="0" noProof="0" dirty="0">
                <a:ln>
                  <a:noFill/>
                </a:ln>
                <a:solidFill>
                  <a:schemeClr val="tx1">
                    <a:lumMod val="50000"/>
                    <a:lumOff val="50000"/>
                  </a:schemeClr>
                </a:solidFill>
                <a:effectLst/>
                <a:uLnTx/>
                <a:uFillTx/>
                <a:latin typeface="Open Sans Light"/>
                <a:ea typeface="+mn-ea"/>
                <a:cs typeface="Calibri"/>
                <a:sym typeface="Open Sans"/>
              </a:rPr>
              <a:t>Deloitte refers to one or more of Deloitte </a:t>
            </a:r>
            <a:r>
              <a:rPr kumimoji="0" lang="en-US" sz="599" b="0" i="0" u="none" strike="noStrike" kern="1200" cap="none" spc="0" normalizeH="0" baseline="0" noProof="1">
                <a:ln>
                  <a:noFill/>
                </a:ln>
                <a:solidFill>
                  <a:schemeClr val="tx1">
                    <a:lumMod val="50000"/>
                    <a:lumOff val="50000"/>
                  </a:schemeClr>
                </a:solidFill>
                <a:effectLst/>
                <a:uLnTx/>
                <a:uFillTx/>
                <a:latin typeface="Open Sans Light"/>
                <a:ea typeface="+mn-ea"/>
                <a:cs typeface="Calibri"/>
                <a:sym typeface="Open Sans"/>
              </a:rPr>
              <a:t>Touche</a:t>
            </a:r>
            <a:r>
              <a:rPr kumimoji="0" lang="en-US" sz="599" b="0" i="0" u="none" strike="noStrike" kern="1200" cap="none" spc="0" normalizeH="0" baseline="0" noProof="0" dirty="0">
                <a:ln>
                  <a:noFill/>
                </a:ln>
                <a:solidFill>
                  <a:schemeClr val="tx1">
                    <a:lumMod val="50000"/>
                    <a:lumOff val="50000"/>
                  </a:schemeClr>
                </a:solidFill>
                <a:effectLst/>
                <a:uLnTx/>
                <a:uFillTx/>
                <a:latin typeface="Open Sans Light"/>
                <a:ea typeface="+mn-ea"/>
                <a:cs typeface="Calibri"/>
                <a:sym typeface="Open Sans"/>
              </a:rPr>
              <a:t> Tohmatsu Limited, a UK private company limited by guarantee (“DTTL”), its network of member firms, and their related entities. DTTL and each of its member firms are legally separate and independent entities. DTTL (also referred to as “Deloitte Global”) does not provide services to clients. Please see </a:t>
            </a:r>
            <a:r>
              <a:rPr kumimoji="0" lang="en-US" sz="599" b="0" i="0" u="none" strike="noStrike" kern="1200" cap="none" spc="0" normalizeH="0" baseline="0" noProof="0" dirty="0">
                <a:ln>
                  <a:noFill/>
                </a:ln>
                <a:solidFill>
                  <a:schemeClr val="tx1">
                    <a:lumMod val="50000"/>
                    <a:lumOff val="50000"/>
                  </a:schemeClr>
                </a:solidFill>
                <a:effectLst/>
                <a:uLnTx/>
                <a:uFillTx/>
                <a:latin typeface="Open Sans Light"/>
                <a:ea typeface="+mn-ea"/>
                <a:cs typeface="Calibri"/>
                <a:sym typeface="Open Sans"/>
                <a:hlinkClick r:id="rId3">
                  <a:extLst>
                    <a:ext uri="{A12FA001-AC4F-418D-AE19-62706E023703}">
                      <ahyp:hlinkClr xmlns:ahyp="http://schemas.microsoft.com/office/drawing/2018/hyperlinkcolor" val="tx"/>
                    </a:ext>
                  </a:extLst>
                </a:hlinkClick>
              </a:rPr>
              <a:t>www.deloitte.com/about</a:t>
            </a:r>
            <a:r>
              <a:rPr kumimoji="0" lang="en-US" sz="599" b="0" i="0" u="none" strike="noStrike" kern="1200" cap="none" spc="0" normalizeH="0" baseline="0" noProof="0" dirty="0">
                <a:ln>
                  <a:noFill/>
                </a:ln>
                <a:solidFill>
                  <a:schemeClr val="tx1">
                    <a:lumMod val="50000"/>
                    <a:lumOff val="50000"/>
                  </a:schemeClr>
                </a:solidFill>
                <a:effectLst/>
                <a:uLnTx/>
                <a:uFillTx/>
                <a:latin typeface="Open Sans Light"/>
                <a:ea typeface="+mn-ea"/>
                <a:cs typeface="Calibri"/>
                <a:sym typeface="Open Sans"/>
              </a:rPr>
              <a:t> for a detailed description of DTTL and its member firms. Please see </a:t>
            </a:r>
            <a:r>
              <a:rPr kumimoji="0" lang="en-US" sz="599" b="0" i="0" u="none" strike="noStrike" kern="1200" cap="none" spc="0" normalizeH="0" baseline="0" noProof="0" dirty="0">
                <a:ln>
                  <a:noFill/>
                </a:ln>
                <a:solidFill>
                  <a:schemeClr val="tx1">
                    <a:lumMod val="50000"/>
                    <a:lumOff val="50000"/>
                  </a:schemeClr>
                </a:solidFill>
                <a:effectLst/>
                <a:uLnTx/>
                <a:uFillTx/>
                <a:latin typeface="Open Sans Light"/>
                <a:ea typeface="+mn-ea"/>
                <a:cs typeface="Calibri"/>
                <a:sym typeface="Open Sans"/>
                <a:hlinkClick r:id="rId4">
                  <a:extLst>
                    <a:ext uri="{A12FA001-AC4F-418D-AE19-62706E023703}">
                      <ahyp:hlinkClr xmlns:ahyp="http://schemas.microsoft.com/office/drawing/2018/hyperlinkcolor" val="tx"/>
                    </a:ext>
                  </a:extLst>
                </a:hlinkClick>
              </a:rPr>
              <a:t>www.deloitte.com/us/about</a:t>
            </a:r>
            <a:r>
              <a:rPr kumimoji="0" lang="en-US" sz="599" b="0" i="0" u="none" strike="noStrike" kern="1200" cap="none" spc="0" normalizeH="0" baseline="0" noProof="0" dirty="0">
                <a:ln>
                  <a:noFill/>
                </a:ln>
                <a:solidFill>
                  <a:schemeClr val="tx1">
                    <a:lumMod val="50000"/>
                    <a:lumOff val="50000"/>
                  </a:schemeClr>
                </a:solidFill>
                <a:effectLst/>
                <a:uLnTx/>
                <a:uFillTx/>
                <a:latin typeface="Open Sans Light"/>
                <a:ea typeface="+mn-ea"/>
                <a:cs typeface="Calibri"/>
                <a:sym typeface="Open Sans"/>
              </a:rPr>
              <a:t> for a detailed description of the legal structure of Deloitte LLP and its subsidiaries. Certain services may not be available to attest clients under the rules and regulations of public accounting.</a:t>
            </a:r>
            <a:br>
              <a:rPr kumimoji="0" lang="en-US" sz="599" b="0" i="0" u="none" strike="noStrike" kern="1200" cap="none" spc="0" normalizeH="0" baseline="0" noProof="0" dirty="0">
                <a:ln>
                  <a:noFill/>
                </a:ln>
                <a:solidFill>
                  <a:schemeClr val="tx1">
                    <a:lumMod val="50000"/>
                    <a:lumOff val="50000"/>
                  </a:schemeClr>
                </a:solidFill>
                <a:effectLst/>
                <a:uLnTx/>
                <a:uFillTx/>
                <a:latin typeface="Open Sans Light"/>
                <a:ea typeface="+mn-ea"/>
                <a:cs typeface="Calibri"/>
                <a:sym typeface="Open Sans"/>
              </a:rPr>
            </a:br>
            <a:br>
              <a:rPr kumimoji="0" lang="en-US" sz="599" b="0" i="0" u="none" strike="noStrike" kern="1200" cap="none" spc="0" normalizeH="0" baseline="0" noProof="0" dirty="0">
                <a:ln>
                  <a:noFill/>
                </a:ln>
                <a:solidFill>
                  <a:schemeClr val="tx1">
                    <a:lumMod val="50000"/>
                    <a:lumOff val="50000"/>
                  </a:schemeClr>
                </a:solidFill>
                <a:effectLst/>
                <a:uLnTx/>
                <a:uFillTx/>
                <a:latin typeface="Open Sans Light"/>
                <a:ea typeface="+mn-ea"/>
                <a:cs typeface="Calibri"/>
                <a:sym typeface="Open Sans"/>
              </a:rPr>
            </a:br>
            <a:r>
              <a:rPr kumimoji="0" lang="en-US" sz="599" b="0" i="0" u="none" strike="noStrike" kern="1200" cap="none" spc="0" normalizeH="0" baseline="0" noProof="0" dirty="0">
                <a:ln>
                  <a:noFill/>
                </a:ln>
                <a:solidFill>
                  <a:schemeClr val="tx1">
                    <a:lumMod val="50000"/>
                    <a:lumOff val="50000"/>
                  </a:schemeClr>
                </a:solidFill>
                <a:effectLst/>
                <a:uLnTx/>
                <a:uFillTx/>
                <a:latin typeface="Open Sans Light"/>
                <a:ea typeface="+mn-ea"/>
                <a:cs typeface="Calibri"/>
                <a:sym typeface="Open Sans"/>
              </a:rPr>
              <a:t>Copyright © 2021 Deloitte Development LLC. All rights reserved.</a:t>
            </a:r>
            <a:br>
              <a:rPr kumimoji="0" lang="en-US" sz="599" b="0" i="0" u="none" strike="noStrike" kern="1200" cap="none" spc="0" normalizeH="0" baseline="0" noProof="0" dirty="0">
                <a:ln>
                  <a:noFill/>
                </a:ln>
                <a:solidFill>
                  <a:schemeClr val="tx1">
                    <a:lumMod val="50000"/>
                    <a:lumOff val="50000"/>
                  </a:schemeClr>
                </a:solidFill>
                <a:effectLst/>
                <a:uLnTx/>
                <a:uFillTx/>
                <a:latin typeface="Open Sans Light"/>
                <a:ea typeface="+mn-ea"/>
                <a:cs typeface="Calibri"/>
                <a:sym typeface="Open Sans"/>
              </a:rPr>
            </a:br>
            <a:endParaRPr kumimoji="0" lang="en-US" sz="599" b="0" i="0" u="none" strike="noStrike" kern="1200" cap="none" spc="0" normalizeH="0" baseline="0" noProof="0" dirty="0">
              <a:ln>
                <a:noFill/>
              </a:ln>
              <a:solidFill>
                <a:schemeClr val="tx1">
                  <a:lumMod val="50000"/>
                  <a:lumOff val="50000"/>
                </a:schemeClr>
              </a:solidFill>
              <a:effectLst/>
              <a:uLnTx/>
              <a:uFillTx/>
              <a:latin typeface="Open Sans Light"/>
              <a:ea typeface="+mn-ea"/>
              <a:cs typeface="Calibri"/>
              <a:sym typeface="Open Sans"/>
            </a:endParaRPr>
          </a:p>
        </p:txBody>
      </p:sp>
      <p:sp>
        <p:nvSpPr>
          <p:cNvPr id="5" name="Rounded Rectangle 4">
            <a:extLst>
              <a:ext uri="{FF2B5EF4-FFF2-40B4-BE49-F238E27FC236}">
                <a16:creationId xmlns:a16="http://schemas.microsoft.com/office/drawing/2014/main" id="{4EBB2B3C-E204-6542-8CE7-A53AEE4DF16B}"/>
              </a:ext>
            </a:extLst>
          </p:cNvPr>
          <p:cNvSpPr/>
          <p:nvPr userDrawn="1"/>
        </p:nvSpPr>
        <p:spPr bwMode="gray">
          <a:xfrm>
            <a:off x="321972" y="296214"/>
            <a:ext cx="2395470" cy="785611"/>
          </a:xfrm>
          <a:prstGeom prst="roundRect">
            <a:avLst/>
          </a:prstGeom>
          <a:solidFill>
            <a:schemeClr val="bg1"/>
          </a:solidFill>
          <a:ln w="19050" algn="ctr">
            <a:solidFill>
              <a:schemeClr val="bg1"/>
            </a:solidFill>
            <a:miter lim="800000"/>
            <a:headEnd/>
            <a:tailEnd/>
          </a:ln>
        </p:spPr>
        <p:txBody>
          <a:bodyPr wrap="square" lIns="88900" tIns="88900" rIns="88900" bIns="88900" rtlCol="0" anchor="ctr"/>
          <a:lstStyle/>
          <a:p>
            <a:pPr marL="0" marR="0" lvl="0" indent="0" algn="ctr" defTabSz="1219170" rtl="0"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dirty="0">
              <a:ln>
                <a:noFill/>
              </a:ln>
              <a:solidFill>
                <a:prstClr val="white"/>
              </a:solidFill>
              <a:effectLst/>
              <a:uLnTx/>
              <a:uFillTx/>
              <a:latin typeface="Open Sans Light"/>
              <a:ea typeface="+mn-ea"/>
              <a:cs typeface="Calibri"/>
              <a:sym typeface="Open Sans"/>
            </a:endParaRPr>
          </a:p>
        </p:txBody>
      </p:sp>
      <p:pic>
        <p:nvPicPr>
          <p:cNvPr id="7" name="Picture 6" descr="Shape&#10;&#10;Description automatically generated with medium confidence">
            <a:extLst>
              <a:ext uri="{FF2B5EF4-FFF2-40B4-BE49-F238E27FC236}">
                <a16:creationId xmlns:a16="http://schemas.microsoft.com/office/drawing/2014/main" id="{F07EC408-3B42-A849-AA13-38E5BC85E10A}"/>
              </a:ext>
            </a:extLst>
          </p:cNvPr>
          <p:cNvPicPr>
            <a:picLocks noChangeAspect="1"/>
          </p:cNvPicPr>
          <p:nvPr userDrawn="1"/>
        </p:nvPicPr>
        <p:blipFill>
          <a:blip r:embed="rId5" cstate="print">
            <a:alphaModFix amt="54000"/>
            <a:extLst>
              <a:ext uri="{28A0092B-C50C-407E-A947-70E740481C1C}">
                <a14:useLocalDpi xmlns:a14="http://schemas.microsoft.com/office/drawing/2010/main" val="0"/>
              </a:ext>
            </a:extLst>
          </a:blip>
          <a:stretch>
            <a:fillRect/>
          </a:stretch>
        </p:blipFill>
        <p:spPr>
          <a:xfrm>
            <a:off x="287868" y="251930"/>
            <a:ext cx="819372" cy="377613"/>
          </a:xfrm>
          <a:prstGeom prst="rect">
            <a:avLst/>
          </a:prstGeom>
        </p:spPr>
      </p:pic>
    </p:spTree>
    <p:extLst>
      <p:ext uri="{BB962C8B-B14F-4D97-AF65-F5344CB8AC3E}">
        <p14:creationId xmlns:p14="http://schemas.microsoft.com/office/powerpoint/2010/main" val="1023685893"/>
      </p:ext>
    </p:extLst>
  </p:cSld>
  <p:clrMapOvr>
    <a:masterClrMapping/>
  </p:clrMapOvr>
  <p:transition spd="med"/>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4_Thank You Slide 2">
    <p:bg>
      <p:bgPr>
        <a:solidFill>
          <a:srgbClr val="808080"/>
        </a:solidFill>
        <a:effectLst/>
      </p:bgPr>
    </p:bg>
    <p:spTree>
      <p:nvGrpSpPr>
        <p:cNvPr id="1" name=""/>
        <p:cNvGrpSpPr/>
        <p:nvPr/>
      </p:nvGrpSpPr>
      <p:grpSpPr>
        <a:xfrm>
          <a:off x="0" y="0"/>
          <a:ext cx="0" cy="0"/>
          <a:chOff x="0" y="0"/>
          <a:chExt cx="0" cy="0"/>
        </a:xfrm>
      </p:grpSpPr>
      <p:pic>
        <p:nvPicPr>
          <p:cNvPr id="9" name="Picture 8" descr="A picture containing rose&#10;&#10;Description automatically generated">
            <a:extLst>
              <a:ext uri="{FF2B5EF4-FFF2-40B4-BE49-F238E27FC236}">
                <a16:creationId xmlns:a16="http://schemas.microsoft.com/office/drawing/2014/main" id="{D68EFF42-CA1E-2245-91D7-54568C50084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7F3115BE-ADEA-1F43-A3FE-89170DBA2771}"/>
              </a:ext>
            </a:extLst>
          </p:cNvPr>
          <p:cNvSpPr/>
          <p:nvPr userDrawn="1"/>
        </p:nvSpPr>
        <p:spPr>
          <a:xfrm>
            <a:off x="3849053" y="2955314"/>
            <a:ext cx="4069346" cy="707886"/>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50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a:rPr>
              <a:t>THANK YOU.</a:t>
            </a:r>
          </a:p>
        </p:txBody>
      </p:sp>
      <p:sp>
        <p:nvSpPr>
          <p:cNvPr id="4" name="USOC_Text2">
            <a:extLst>
              <a:ext uri="{FF2B5EF4-FFF2-40B4-BE49-F238E27FC236}">
                <a16:creationId xmlns:a16="http://schemas.microsoft.com/office/drawing/2014/main" id="{9E03D536-6709-7341-8A89-8C67CEEE46A0}"/>
              </a:ext>
            </a:extLst>
          </p:cNvPr>
          <p:cNvSpPr txBox="1">
            <a:spLocks/>
          </p:cNvSpPr>
          <p:nvPr userDrawn="1"/>
        </p:nvSpPr>
        <p:spPr bwMode="gray">
          <a:xfrm>
            <a:off x="6056242" y="5576006"/>
            <a:ext cx="5759033" cy="1202676"/>
          </a:xfrm>
          <a:prstGeom prst="rect">
            <a:avLst/>
          </a:prstGeom>
        </p:spPr>
        <p:txBody>
          <a:bodyPr lIns="0" rIns="0" anchor="b" anchorCtr="0">
            <a:normAutofit/>
          </a:bodyPr>
          <a:lstStyle>
            <a:lvl1pPr marL="0" indent="0" algn="l" defTabSz="914400" rtl="0" eaLnBrk="1" latinLnBrk="0" hangingPunct="1">
              <a:spcBef>
                <a:spcPts val="1200"/>
              </a:spcBef>
              <a:buFont typeface="Arial" pitchFamily="34" charset="0"/>
              <a:buNone/>
              <a:defRPr sz="1800" b="0" kern="1200">
                <a:solidFill>
                  <a:schemeClr val="tx2"/>
                </a:solidFill>
                <a:latin typeface="+mn-lt"/>
                <a:ea typeface="+mn-ea"/>
                <a:cs typeface="+mn-cs"/>
              </a:defRPr>
            </a:lvl1pPr>
            <a:lvl2pPr marL="266700" indent="-266700" algn="l" defTabSz="914400" rtl="0" eaLnBrk="1" latinLnBrk="0" hangingPunct="1">
              <a:spcBef>
                <a:spcPts val="1200"/>
              </a:spcBef>
              <a:buFont typeface="Arial" pitchFamily="34" charset="0"/>
              <a:buChar char="•"/>
              <a:defRPr sz="1800" kern="1200">
                <a:solidFill>
                  <a:schemeClr val="tx2"/>
                </a:solidFill>
                <a:latin typeface="+mn-lt"/>
                <a:ea typeface="+mn-ea"/>
                <a:cs typeface="+mn-cs"/>
              </a:defRPr>
            </a:lvl2pPr>
            <a:lvl3pPr marL="266700" indent="-266700" algn="l" defTabSz="914400" rtl="0" eaLnBrk="1" latinLnBrk="0" hangingPunct="1">
              <a:spcBef>
                <a:spcPts val="1200"/>
              </a:spcBef>
              <a:buFont typeface="Arial" pitchFamily="34" charset="0"/>
              <a:buChar char="•"/>
              <a:defRPr sz="1800" i="1" kern="1200">
                <a:solidFill>
                  <a:schemeClr val="tx2"/>
                </a:solidFill>
                <a:latin typeface="+mn-lt"/>
                <a:ea typeface="+mn-ea"/>
                <a:cs typeface="+mn-cs"/>
              </a:defRPr>
            </a:lvl3pPr>
            <a:lvl4pPr marL="539750" indent="-273050" algn="l" defTabSz="914400" rtl="0" eaLnBrk="1" latinLnBrk="0" hangingPunct="1">
              <a:spcBef>
                <a:spcPts val="1200"/>
              </a:spcBef>
              <a:buFont typeface="Arial" pitchFamily="34" charset="0"/>
              <a:buChar char="−"/>
              <a:defRPr sz="1800" kern="1200">
                <a:solidFill>
                  <a:schemeClr val="tx2"/>
                </a:solidFill>
                <a:latin typeface="+mn-lt"/>
                <a:ea typeface="+mn-ea"/>
                <a:cs typeface="+mn-cs"/>
              </a:defRPr>
            </a:lvl4pPr>
            <a:lvl5pPr marL="806450" indent="-266700" algn="l" defTabSz="914400" rtl="0" eaLnBrk="1" latinLnBrk="0" hangingPunct="1">
              <a:spcBef>
                <a:spcPts val="1200"/>
              </a:spcBef>
              <a:buSzPct val="60000"/>
              <a:buFont typeface="Courier New" panose="02070309020205020404" pitchFamily="49" charset="0"/>
              <a:buChar char="o"/>
              <a:defRPr sz="18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770"/>
              </a:lnSpc>
              <a:spcBef>
                <a:spcPts val="1200"/>
              </a:spcBef>
              <a:spcAft>
                <a:spcPts val="0"/>
              </a:spcAft>
              <a:buClrTx/>
              <a:buSzTx/>
              <a:buFont typeface="Arial" pitchFamily="34" charset="0"/>
              <a:buNone/>
              <a:tabLst/>
              <a:defRPr/>
            </a:pPr>
            <a:r>
              <a:rPr kumimoji="0" lang="en-US" sz="599" b="1" i="0" u="none" strike="noStrike" kern="1200" cap="none" spc="0" normalizeH="0" baseline="0" noProof="0" dirty="0">
                <a:ln>
                  <a:noFill/>
                </a:ln>
                <a:solidFill>
                  <a:srgbClr val="FFFFFF"/>
                </a:solidFill>
                <a:effectLst/>
                <a:uLnTx/>
                <a:uFillTx/>
                <a:latin typeface="Open Sans Light"/>
                <a:ea typeface="+mn-ea"/>
                <a:cs typeface="Calibri"/>
                <a:sym typeface="Open Sans"/>
              </a:rPr>
              <a:t>About Deloitte</a:t>
            </a:r>
            <a:br>
              <a:rPr kumimoji="0" lang="en-US" sz="599" b="0" i="0" u="none" strike="noStrike" kern="1200" cap="none" spc="0" normalizeH="0" baseline="0" noProof="0" dirty="0">
                <a:ln>
                  <a:noFill/>
                </a:ln>
                <a:solidFill>
                  <a:srgbClr val="FFFFFF"/>
                </a:solidFill>
                <a:effectLst/>
                <a:uLnTx/>
                <a:uFillTx/>
                <a:latin typeface="Open Sans Light"/>
                <a:ea typeface="+mn-ea"/>
                <a:cs typeface="Calibri"/>
                <a:sym typeface="Open Sans"/>
              </a:rPr>
            </a:br>
            <a:r>
              <a:rPr kumimoji="0" lang="en-US" sz="599" b="0" i="0" u="none" strike="noStrike" kern="1200" cap="none" spc="0" normalizeH="0" baseline="0" noProof="0" dirty="0">
                <a:ln>
                  <a:noFill/>
                </a:ln>
                <a:solidFill>
                  <a:srgbClr val="FFFFFF"/>
                </a:solidFill>
                <a:effectLst/>
                <a:uLnTx/>
                <a:uFillTx/>
                <a:latin typeface="Open Sans Light"/>
                <a:ea typeface="+mn-ea"/>
                <a:cs typeface="Calibri"/>
                <a:sym typeface="Open Sans"/>
              </a:rPr>
              <a:t>Deloitte refers to one or more of Deloitte </a:t>
            </a:r>
            <a:r>
              <a:rPr kumimoji="0" lang="en-US" sz="599" b="0" i="0" u="none" strike="noStrike" kern="1200" cap="none" spc="0" normalizeH="0" baseline="0" noProof="1">
                <a:ln>
                  <a:noFill/>
                </a:ln>
                <a:solidFill>
                  <a:srgbClr val="FFFFFF"/>
                </a:solidFill>
                <a:effectLst/>
                <a:uLnTx/>
                <a:uFillTx/>
                <a:latin typeface="Open Sans Light"/>
                <a:ea typeface="+mn-ea"/>
                <a:cs typeface="Calibri"/>
                <a:sym typeface="Open Sans"/>
              </a:rPr>
              <a:t>Touche</a:t>
            </a:r>
            <a:r>
              <a:rPr kumimoji="0" lang="en-US" sz="599" b="0" i="0" u="none" strike="noStrike" kern="1200" cap="none" spc="0" normalizeH="0" baseline="0" noProof="0" dirty="0">
                <a:ln>
                  <a:noFill/>
                </a:ln>
                <a:solidFill>
                  <a:srgbClr val="FFFFFF"/>
                </a:solidFill>
                <a:effectLst/>
                <a:uLnTx/>
                <a:uFillTx/>
                <a:latin typeface="Open Sans Light"/>
                <a:ea typeface="+mn-ea"/>
                <a:cs typeface="Calibri"/>
                <a:sym typeface="Open Sans"/>
              </a:rPr>
              <a:t> Tohmatsu Limited, a UK private company limited by guarantee (“DTTL”), its network of member firms, and their related entities. DTTL and each of its member firms are legally separate and independent entities. DTTL (also referred to as “Deloitte Global”) does not provide services to clients. Please see </a:t>
            </a:r>
            <a:r>
              <a:rPr kumimoji="0" lang="en-US" sz="599" b="0" i="0" u="none" strike="noStrike" kern="1200" cap="none" spc="0" normalizeH="0" baseline="0" noProof="0" dirty="0">
                <a:ln>
                  <a:noFill/>
                </a:ln>
                <a:solidFill>
                  <a:srgbClr val="FFFFFF"/>
                </a:solidFill>
                <a:effectLst/>
                <a:uLnTx/>
                <a:uFillTx/>
                <a:latin typeface="Open Sans Light"/>
                <a:ea typeface="+mn-ea"/>
                <a:cs typeface="Calibri"/>
                <a:sym typeface="Open Sans"/>
                <a:hlinkClick r:id="rId3">
                  <a:extLst>
                    <a:ext uri="{A12FA001-AC4F-418D-AE19-62706E023703}">
                      <ahyp:hlinkClr xmlns:ahyp="http://schemas.microsoft.com/office/drawing/2018/hyperlinkcolor" val="tx"/>
                    </a:ext>
                  </a:extLst>
                </a:hlinkClick>
              </a:rPr>
              <a:t>www.deloitte.com/about</a:t>
            </a:r>
            <a:r>
              <a:rPr kumimoji="0" lang="en-US" sz="599" b="0" i="0" u="none" strike="noStrike" kern="1200" cap="none" spc="0" normalizeH="0" baseline="0" noProof="0" dirty="0">
                <a:ln>
                  <a:noFill/>
                </a:ln>
                <a:solidFill>
                  <a:srgbClr val="FFFFFF"/>
                </a:solidFill>
                <a:effectLst/>
                <a:uLnTx/>
                <a:uFillTx/>
                <a:latin typeface="Open Sans Light"/>
                <a:ea typeface="+mn-ea"/>
                <a:cs typeface="Calibri"/>
                <a:sym typeface="Open Sans"/>
              </a:rPr>
              <a:t> for a detailed description of DTTL and its member firms. Please see </a:t>
            </a:r>
            <a:r>
              <a:rPr kumimoji="0" lang="en-US" sz="599" b="0" i="0" u="none" strike="noStrike" kern="1200" cap="none" spc="0" normalizeH="0" baseline="0" noProof="0" dirty="0">
                <a:ln>
                  <a:noFill/>
                </a:ln>
                <a:solidFill>
                  <a:srgbClr val="FFFFFF"/>
                </a:solidFill>
                <a:effectLst/>
                <a:uLnTx/>
                <a:uFillTx/>
                <a:latin typeface="Open Sans Light"/>
                <a:ea typeface="+mn-ea"/>
                <a:cs typeface="Calibri"/>
                <a:sym typeface="Open Sans"/>
                <a:hlinkClick r:id="rId4">
                  <a:extLst>
                    <a:ext uri="{A12FA001-AC4F-418D-AE19-62706E023703}">
                      <ahyp:hlinkClr xmlns:ahyp="http://schemas.microsoft.com/office/drawing/2018/hyperlinkcolor" val="tx"/>
                    </a:ext>
                  </a:extLst>
                </a:hlinkClick>
              </a:rPr>
              <a:t>www.deloitte.com/us/about</a:t>
            </a:r>
            <a:r>
              <a:rPr kumimoji="0" lang="en-US" sz="599" b="0" i="0" u="none" strike="noStrike" kern="1200" cap="none" spc="0" normalizeH="0" baseline="0" noProof="0" dirty="0">
                <a:ln>
                  <a:noFill/>
                </a:ln>
                <a:solidFill>
                  <a:srgbClr val="FFFFFF"/>
                </a:solidFill>
                <a:effectLst/>
                <a:uLnTx/>
                <a:uFillTx/>
                <a:latin typeface="Open Sans Light"/>
                <a:ea typeface="+mn-ea"/>
                <a:cs typeface="Calibri"/>
                <a:sym typeface="Open Sans"/>
              </a:rPr>
              <a:t> for a detailed description of the legal structure of Deloitte LLP and its subsidiaries. Certain services may not be available to attest clients under the rules and regulations of public accounting.</a:t>
            </a:r>
            <a:br>
              <a:rPr kumimoji="0" lang="en-US" sz="599" b="0" i="0" u="none" strike="noStrike" kern="1200" cap="none" spc="0" normalizeH="0" baseline="0" noProof="0" dirty="0">
                <a:ln>
                  <a:noFill/>
                </a:ln>
                <a:solidFill>
                  <a:srgbClr val="FFFFFF"/>
                </a:solidFill>
                <a:effectLst/>
                <a:uLnTx/>
                <a:uFillTx/>
                <a:latin typeface="Open Sans Light"/>
                <a:ea typeface="+mn-ea"/>
                <a:cs typeface="Calibri"/>
                <a:sym typeface="Open Sans"/>
              </a:rPr>
            </a:br>
            <a:br>
              <a:rPr kumimoji="0" lang="en-US" sz="599" b="0" i="0" u="none" strike="noStrike" kern="1200" cap="none" spc="0" normalizeH="0" baseline="0" noProof="0" dirty="0">
                <a:ln>
                  <a:noFill/>
                </a:ln>
                <a:solidFill>
                  <a:srgbClr val="FFFFFF"/>
                </a:solidFill>
                <a:effectLst/>
                <a:uLnTx/>
                <a:uFillTx/>
                <a:latin typeface="Open Sans Light"/>
                <a:ea typeface="+mn-ea"/>
                <a:cs typeface="Calibri"/>
                <a:sym typeface="Open Sans"/>
              </a:rPr>
            </a:br>
            <a:r>
              <a:rPr kumimoji="0" lang="en-US" sz="599" b="0" i="0" u="none" strike="noStrike" kern="1200" cap="none" spc="0" normalizeH="0" baseline="0" noProof="0" dirty="0">
                <a:ln>
                  <a:noFill/>
                </a:ln>
                <a:solidFill>
                  <a:srgbClr val="FFFFFF"/>
                </a:solidFill>
                <a:effectLst/>
                <a:uLnTx/>
                <a:uFillTx/>
                <a:latin typeface="Open Sans Light"/>
                <a:ea typeface="+mn-ea"/>
                <a:cs typeface="Calibri"/>
                <a:sym typeface="Open Sans"/>
              </a:rPr>
              <a:t>Copyright © 2021 Deloitte Development LLC. All rights reserved.</a:t>
            </a:r>
            <a:br>
              <a:rPr kumimoji="0" lang="en-US" sz="599" b="0" i="0" u="none" strike="noStrike" kern="1200" cap="none" spc="0" normalizeH="0" baseline="0" noProof="0" dirty="0">
                <a:ln>
                  <a:noFill/>
                </a:ln>
                <a:solidFill>
                  <a:srgbClr val="FFFFFF"/>
                </a:solidFill>
                <a:effectLst/>
                <a:uLnTx/>
                <a:uFillTx/>
                <a:latin typeface="Open Sans Light"/>
                <a:ea typeface="+mn-ea"/>
                <a:cs typeface="Calibri"/>
                <a:sym typeface="Open Sans"/>
              </a:rPr>
            </a:br>
            <a:endParaRPr kumimoji="0" lang="en-US" sz="599" b="0" i="0" u="none" strike="noStrike" kern="1200" cap="none" spc="0" normalizeH="0" baseline="0" noProof="0" dirty="0">
              <a:ln>
                <a:noFill/>
              </a:ln>
              <a:solidFill>
                <a:srgbClr val="FFFFFF"/>
              </a:solidFill>
              <a:effectLst/>
              <a:uLnTx/>
              <a:uFillTx/>
              <a:latin typeface="Open Sans Light"/>
              <a:ea typeface="+mn-ea"/>
              <a:cs typeface="Calibri"/>
              <a:sym typeface="Open Sans"/>
            </a:endParaRPr>
          </a:p>
        </p:txBody>
      </p:sp>
      <p:pic>
        <p:nvPicPr>
          <p:cNvPr id="7" name="Picture 6" descr="Shape&#10;&#10;Description automatically generated with medium confidence">
            <a:extLst>
              <a:ext uri="{FF2B5EF4-FFF2-40B4-BE49-F238E27FC236}">
                <a16:creationId xmlns:a16="http://schemas.microsoft.com/office/drawing/2014/main" id="{F07EC408-3B42-A849-AA13-38E5BC85E10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83811" y="-1527884"/>
            <a:ext cx="819372" cy="377613"/>
          </a:xfrm>
          <a:prstGeom prst="rect">
            <a:avLst/>
          </a:prstGeom>
        </p:spPr>
      </p:pic>
      <p:pic>
        <p:nvPicPr>
          <p:cNvPr id="11" name="Picture 10" descr="Logo&#10;&#10;Description automatically generated with low confidence">
            <a:extLst>
              <a:ext uri="{FF2B5EF4-FFF2-40B4-BE49-F238E27FC236}">
                <a16:creationId xmlns:a16="http://schemas.microsoft.com/office/drawing/2014/main" id="{C6E6FBCE-50AB-454C-B500-DFCFE43EE905}"/>
              </a:ext>
            </a:extLst>
          </p:cNvPr>
          <p:cNvPicPr>
            <a:picLocks noChangeAspect="1"/>
          </p:cNvPicPr>
          <p:nvPr userDrawn="1"/>
        </p:nvPicPr>
        <p:blipFill>
          <a:blip r:embed="rId6"/>
          <a:stretch>
            <a:fillRect/>
          </a:stretch>
        </p:blipFill>
        <p:spPr>
          <a:xfrm>
            <a:off x="31750" y="57150"/>
            <a:ext cx="1349100" cy="758869"/>
          </a:xfrm>
          <a:prstGeom prst="rect">
            <a:avLst/>
          </a:prstGeom>
        </p:spPr>
      </p:pic>
    </p:spTree>
    <p:extLst>
      <p:ext uri="{BB962C8B-B14F-4D97-AF65-F5344CB8AC3E}">
        <p14:creationId xmlns:p14="http://schemas.microsoft.com/office/powerpoint/2010/main" val="3142162224"/>
      </p:ext>
    </p:extLst>
  </p:cSld>
  <p:clrMapOvr>
    <a:masterClrMapping/>
  </p:clrMapOvr>
  <p:transition spd="med"/>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5_Thank You Slide 2">
    <p:bg>
      <p:bgPr>
        <a:solidFill>
          <a:srgbClr val="9DD4D0"/>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F237D17-6984-1D4C-A117-FE2323CFF5D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7F3115BE-ADEA-1F43-A3FE-89170DBA2771}"/>
              </a:ext>
            </a:extLst>
          </p:cNvPr>
          <p:cNvSpPr/>
          <p:nvPr userDrawn="1"/>
        </p:nvSpPr>
        <p:spPr>
          <a:xfrm>
            <a:off x="3849053" y="2955314"/>
            <a:ext cx="4069346" cy="707886"/>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50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a:rPr>
              <a:t>THANK YOU.</a:t>
            </a:r>
          </a:p>
        </p:txBody>
      </p:sp>
      <p:sp>
        <p:nvSpPr>
          <p:cNvPr id="4" name="USOC_Text2">
            <a:extLst>
              <a:ext uri="{FF2B5EF4-FFF2-40B4-BE49-F238E27FC236}">
                <a16:creationId xmlns:a16="http://schemas.microsoft.com/office/drawing/2014/main" id="{9E03D536-6709-7341-8A89-8C67CEEE46A0}"/>
              </a:ext>
            </a:extLst>
          </p:cNvPr>
          <p:cNvSpPr txBox="1">
            <a:spLocks/>
          </p:cNvSpPr>
          <p:nvPr userDrawn="1"/>
        </p:nvSpPr>
        <p:spPr bwMode="gray">
          <a:xfrm>
            <a:off x="6056242" y="5576006"/>
            <a:ext cx="5759033" cy="1202676"/>
          </a:xfrm>
          <a:prstGeom prst="rect">
            <a:avLst/>
          </a:prstGeom>
        </p:spPr>
        <p:txBody>
          <a:bodyPr lIns="0" rIns="0" anchor="b" anchorCtr="0">
            <a:normAutofit/>
          </a:bodyPr>
          <a:lstStyle>
            <a:lvl1pPr marL="0" indent="0" algn="l" defTabSz="914400" rtl="0" eaLnBrk="1" latinLnBrk="0" hangingPunct="1">
              <a:spcBef>
                <a:spcPts val="1200"/>
              </a:spcBef>
              <a:buFont typeface="Arial" pitchFamily="34" charset="0"/>
              <a:buNone/>
              <a:defRPr sz="1800" b="0" kern="1200">
                <a:solidFill>
                  <a:schemeClr val="tx2"/>
                </a:solidFill>
                <a:latin typeface="+mn-lt"/>
                <a:ea typeface="+mn-ea"/>
                <a:cs typeface="+mn-cs"/>
              </a:defRPr>
            </a:lvl1pPr>
            <a:lvl2pPr marL="266700" indent="-266700" algn="l" defTabSz="914400" rtl="0" eaLnBrk="1" latinLnBrk="0" hangingPunct="1">
              <a:spcBef>
                <a:spcPts val="1200"/>
              </a:spcBef>
              <a:buFont typeface="Arial" pitchFamily="34" charset="0"/>
              <a:buChar char="•"/>
              <a:defRPr sz="1800" kern="1200">
                <a:solidFill>
                  <a:schemeClr val="tx2"/>
                </a:solidFill>
                <a:latin typeface="+mn-lt"/>
                <a:ea typeface="+mn-ea"/>
                <a:cs typeface="+mn-cs"/>
              </a:defRPr>
            </a:lvl2pPr>
            <a:lvl3pPr marL="266700" indent="-266700" algn="l" defTabSz="914400" rtl="0" eaLnBrk="1" latinLnBrk="0" hangingPunct="1">
              <a:spcBef>
                <a:spcPts val="1200"/>
              </a:spcBef>
              <a:buFont typeface="Arial" pitchFamily="34" charset="0"/>
              <a:buChar char="•"/>
              <a:defRPr sz="1800" i="1" kern="1200">
                <a:solidFill>
                  <a:schemeClr val="tx2"/>
                </a:solidFill>
                <a:latin typeface="+mn-lt"/>
                <a:ea typeface="+mn-ea"/>
                <a:cs typeface="+mn-cs"/>
              </a:defRPr>
            </a:lvl3pPr>
            <a:lvl4pPr marL="539750" indent="-273050" algn="l" defTabSz="914400" rtl="0" eaLnBrk="1" latinLnBrk="0" hangingPunct="1">
              <a:spcBef>
                <a:spcPts val="1200"/>
              </a:spcBef>
              <a:buFont typeface="Arial" pitchFamily="34" charset="0"/>
              <a:buChar char="−"/>
              <a:defRPr sz="1800" kern="1200">
                <a:solidFill>
                  <a:schemeClr val="tx2"/>
                </a:solidFill>
                <a:latin typeface="+mn-lt"/>
                <a:ea typeface="+mn-ea"/>
                <a:cs typeface="+mn-cs"/>
              </a:defRPr>
            </a:lvl4pPr>
            <a:lvl5pPr marL="806450" indent="-266700" algn="l" defTabSz="914400" rtl="0" eaLnBrk="1" latinLnBrk="0" hangingPunct="1">
              <a:spcBef>
                <a:spcPts val="1200"/>
              </a:spcBef>
              <a:buSzPct val="60000"/>
              <a:buFont typeface="Courier New" panose="02070309020205020404" pitchFamily="49" charset="0"/>
              <a:buChar char="o"/>
              <a:defRPr sz="18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770"/>
              </a:lnSpc>
              <a:spcBef>
                <a:spcPts val="1200"/>
              </a:spcBef>
              <a:spcAft>
                <a:spcPts val="0"/>
              </a:spcAft>
              <a:buClrTx/>
              <a:buSzTx/>
              <a:buFont typeface="Arial" pitchFamily="34" charset="0"/>
              <a:buNone/>
              <a:tabLst/>
              <a:defRPr/>
            </a:pPr>
            <a:r>
              <a:rPr kumimoji="0" lang="en-US" sz="599" b="1" i="0" u="none" strike="noStrike" kern="1200" cap="none" spc="0" normalizeH="0" baseline="0" noProof="0" dirty="0">
                <a:ln>
                  <a:noFill/>
                </a:ln>
                <a:solidFill>
                  <a:schemeClr val="tx1">
                    <a:lumMod val="65000"/>
                    <a:lumOff val="35000"/>
                  </a:schemeClr>
                </a:solidFill>
                <a:effectLst/>
                <a:uLnTx/>
                <a:uFillTx/>
                <a:latin typeface="Open Sans Light"/>
                <a:ea typeface="+mn-ea"/>
                <a:cs typeface="Calibri"/>
                <a:sym typeface="Open Sans"/>
              </a:rPr>
              <a:t>About Deloitte</a:t>
            </a:r>
            <a:br>
              <a:rPr kumimoji="0" lang="en-US" sz="599" b="0" i="0" u="none" strike="noStrike" kern="1200" cap="none" spc="0" normalizeH="0" baseline="0" noProof="0" dirty="0">
                <a:ln>
                  <a:noFill/>
                </a:ln>
                <a:solidFill>
                  <a:schemeClr val="tx1">
                    <a:lumMod val="65000"/>
                    <a:lumOff val="35000"/>
                  </a:schemeClr>
                </a:solidFill>
                <a:effectLst/>
                <a:uLnTx/>
                <a:uFillTx/>
                <a:latin typeface="Open Sans Light"/>
                <a:ea typeface="+mn-ea"/>
                <a:cs typeface="Calibri"/>
                <a:sym typeface="Open Sans"/>
              </a:rPr>
            </a:br>
            <a:r>
              <a:rPr kumimoji="0" lang="en-US" sz="599" b="0" i="0" u="none" strike="noStrike" kern="1200" cap="none" spc="0" normalizeH="0" baseline="0" noProof="0" dirty="0">
                <a:ln>
                  <a:noFill/>
                </a:ln>
                <a:solidFill>
                  <a:schemeClr val="tx1">
                    <a:lumMod val="65000"/>
                    <a:lumOff val="35000"/>
                  </a:schemeClr>
                </a:solidFill>
                <a:effectLst/>
                <a:uLnTx/>
                <a:uFillTx/>
                <a:latin typeface="Open Sans Light"/>
                <a:ea typeface="+mn-ea"/>
                <a:cs typeface="Calibri"/>
                <a:sym typeface="Open Sans"/>
              </a:rPr>
              <a:t>Deloitte refers to one or more of Deloitte </a:t>
            </a:r>
            <a:r>
              <a:rPr kumimoji="0" lang="en-US" sz="599" b="0" i="0" u="none" strike="noStrike" kern="1200" cap="none" spc="0" normalizeH="0" baseline="0" noProof="1">
                <a:ln>
                  <a:noFill/>
                </a:ln>
                <a:solidFill>
                  <a:schemeClr val="tx1">
                    <a:lumMod val="65000"/>
                    <a:lumOff val="35000"/>
                  </a:schemeClr>
                </a:solidFill>
                <a:effectLst/>
                <a:uLnTx/>
                <a:uFillTx/>
                <a:latin typeface="Open Sans Light"/>
                <a:ea typeface="+mn-ea"/>
                <a:cs typeface="Calibri"/>
                <a:sym typeface="Open Sans"/>
              </a:rPr>
              <a:t>Touche</a:t>
            </a:r>
            <a:r>
              <a:rPr kumimoji="0" lang="en-US" sz="599" b="0" i="0" u="none" strike="noStrike" kern="1200" cap="none" spc="0" normalizeH="0" baseline="0" noProof="0" dirty="0">
                <a:ln>
                  <a:noFill/>
                </a:ln>
                <a:solidFill>
                  <a:schemeClr val="tx1">
                    <a:lumMod val="65000"/>
                    <a:lumOff val="35000"/>
                  </a:schemeClr>
                </a:solidFill>
                <a:effectLst/>
                <a:uLnTx/>
                <a:uFillTx/>
                <a:latin typeface="Open Sans Light"/>
                <a:ea typeface="+mn-ea"/>
                <a:cs typeface="Calibri"/>
                <a:sym typeface="Open Sans"/>
              </a:rPr>
              <a:t> Tohmatsu Limited, a UK private company limited by guarantee (“DTTL”), its network of member firms, and their related entities. DTTL and each of its member firms are legally separate and independent entities. DTTL (also referred to as “Deloitte Global”) does not provide services to clients. Please see </a:t>
            </a:r>
            <a:r>
              <a:rPr kumimoji="0" lang="en-US" sz="599" b="0" i="0" u="none" strike="noStrike" kern="1200" cap="none" spc="0" normalizeH="0" baseline="0" noProof="0" dirty="0">
                <a:ln>
                  <a:noFill/>
                </a:ln>
                <a:solidFill>
                  <a:schemeClr val="tx1">
                    <a:lumMod val="65000"/>
                    <a:lumOff val="35000"/>
                  </a:schemeClr>
                </a:solidFill>
                <a:effectLst/>
                <a:uLnTx/>
                <a:uFillTx/>
                <a:latin typeface="Open Sans Light"/>
                <a:ea typeface="+mn-ea"/>
                <a:cs typeface="Calibri"/>
                <a:sym typeface="Open Sans"/>
                <a:hlinkClick r:id="rId3">
                  <a:extLst>
                    <a:ext uri="{A12FA001-AC4F-418D-AE19-62706E023703}">
                      <ahyp:hlinkClr xmlns:ahyp="http://schemas.microsoft.com/office/drawing/2018/hyperlinkcolor" val="tx"/>
                    </a:ext>
                  </a:extLst>
                </a:hlinkClick>
              </a:rPr>
              <a:t>www.deloitte.com/about</a:t>
            </a:r>
            <a:r>
              <a:rPr kumimoji="0" lang="en-US" sz="599" b="0" i="0" u="none" strike="noStrike" kern="1200" cap="none" spc="0" normalizeH="0" baseline="0" noProof="0" dirty="0">
                <a:ln>
                  <a:noFill/>
                </a:ln>
                <a:solidFill>
                  <a:schemeClr val="tx1">
                    <a:lumMod val="65000"/>
                    <a:lumOff val="35000"/>
                  </a:schemeClr>
                </a:solidFill>
                <a:effectLst/>
                <a:uLnTx/>
                <a:uFillTx/>
                <a:latin typeface="Open Sans Light"/>
                <a:ea typeface="+mn-ea"/>
                <a:cs typeface="Calibri"/>
                <a:sym typeface="Open Sans"/>
              </a:rPr>
              <a:t> for a detailed description of DTTL and its member firms. Please see </a:t>
            </a:r>
            <a:r>
              <a:rPr kumimoji="0" lang="en-US" sz="599" b="0" i="0" u="none" strike="noStrike" kern="1200" cap="none" spc="0" normalizeH="0" baseline="0" noProof="0" dirty="0">
                <a:ln>
                  <a:noFill/>
                </a:ln>
                <a:solidFill>
                  <a:schemeClr val="tx1">
                    <a:lumMod val="65000"/>
                    <a:lumOff val="35000"/>
                  </a:schemeClr>
                </a:solidFill>
                <a:effectLst/>
                <a:uLnTx/>
                <a:uFillTx/>
                <a:latin typeface="Open Sans Light"/>
                <a:ea typeface="+mn-ea"/>
                <a:cs typeface="Calibri"/>
                <a:sym typeface="Open Sans"/>
                <a:hlinkClick r:id="rId4">
                  <a:extLst>
                    <a:ext uri="{A12FA001-AC4F-418D-AE19-62706E023703}">
                      <ahyp:hlinkClr xmlns:ahyp="http://schemas.microsoft.com/office/drawing/2018/hyperlinkcolor" val="tx"/>
                    </a:ext>
                  </a:extLst>
                </a:hlinkClick>
              </a:rPr>
              <a:t>www.deloitte.com/us/about</a:t>
            </a:r>
            <a:r>
              <a:rPr kumimoji="0" lang="en-US" sz="599" b="0" i="0" u="none" strike="noStrike" kern="1200" cap="none" spc="0" normalizeH="0" baseline="0" noProof="0" dirty="0">
                <a:ln>
                  <a:noFill/>
                </a:ln>
                <a:solidFill>
                  <a:schemeClr val="tx1">
                    <a:lumMod val="65000"/>
                    <a:lumOff val="35000"/>
                  </a:schemeClr>
                </a:solidFill>
                <a:effectLst/>
                <a:uLnTx/>
                <a:uFillTx/>
                <a:latin typeface="Open Sans Light"/>
                <a:ea typeface="+mn-ea"/>
                <a:cs typeface="Calibri"/>
                <a:sym typeface="Open Sans"/>
              </a:rPr>
              <a:t> for a detailed description of the legal structure of Deloitte LLP and its subsidiaries. Certain services may not be available to attest clients under the rules and regulations of public accounting.</a:t>
            </a:r>
            <a:br>
              <a:rPr kumimoji="0" lang="en-US" sz="599" b="0" i="0" u="none" strike="noStrike" kern="1200" cap="none" spc="0" normalizeH="0" baseline="0" noProof="0" dirty="0">
                <a:ln>
                  <a:noFill/>
                </a:ln>
                <a:solidFill>
                  <a:schemeClr val="tx1">
                    <a:lumMod val="65000"/>
                    <a:lumOff val="35000"/>
                  </a:schemeClr>
                </a:solidFill>
                <a:effectLst/>
                <a:uLnTx/>
                <a:uFillTx/>
                <a:latin typeface="Open Sans Light"/>
                <a:ea typeface="+mn-ea"/>
                <a:cs typeface="Calibri"/>
                <a:sym typeface="Open Sans"/>
              </a:rPr>
            </a:br>
            <a:br>
              <a:rPr kumimoji="0" lang="en-US" sz="599" b="0" i="0" u="none" strike="noStrike" kern="1200" cap="none" spc="0" normalizeH="0" baseline="0" noProof="0" dirty="0">
                <a:ln>
                  <a:noFill/>
                </a:ln>
                <a:solidFill>
                  <a:schemeClr val="tx1">
                    <a:lumMod val="65000"/>
                    <a:lumOff val="35000"/>
                  </a:schemeClr>
                </a:solidFill>
                <a:effectLst/>
                <a:uLnTx/>
                <a:uFillTx/>
                <a:latin typeface="Open Sans Light"/>
                <a:ea typeface="+mn-ea"/>
                <a:cs typeface="Calibri"/>
                <a:sym typeface="Open Sans"/>
              </a:rPr>
            </a:br>
            <a:r>
              <a:rPr kumimoji="0" lang="en-US" sz="599" b="0" i="0" u="none" strike="noStrike" kern="1200" cap="none" spc="0" normalizeH="0" baseline="0" noProof="0" dirty="0">
                <a:ln>
                  <a:noFill/>
                </a:ln>
                <a:solidFill>
                  <a:schemeClr val="tx1">
                    <a:lumMod val="65000"/>
                    <a:lumOff val="35000"/>
                  </a:schemeClr>
                </a:solidFill>
                <a:effectLst/>
                <a:uLnTx/>
                <a:uFillTx/>
                <a:latin typeface="Open Sans Light"/>
                <a:ea typeface="+mn-ea"/>
                <a:cs typeface="Calibri"/>
                <a:sym typeface="Open Sans"/>
              </a:rPr>
              <a:t>Copyright © 2021 Deloitte Development LLC. All rights reserved.</a:t>
            </a:r>
            <a:br>
              <a:rPr kumimoji="0" lang="en-US" sz="599" b="0" i="0" u="none" strike="noStrike" kern="1200" cap="none" spc="0" normalizeH="0" baseline="0" noProof="0" dirty="0">
                <a:ln>
                  <a:noFill/>
                </a:ln>
                <a:solidFill>
                  <a:schemeClr val="tx1">
                    <a:lumMod val="65000"/>
                    <a:lumOff val="35000"/>
                  </a:schemeClr>
                </a:solidFill>
                <a:effectLst/>
                <a:uLnTx/>
                <a:uFillTx/>
                <a:latin typeface="Open Sans Light"/>
                <a:ea typeface="+mn-ea"/>
                <a:cs typeface="Calibri"/>
                <a:sym typeface="Open Sans"/>
              </a:rPr>
            </a:br>
            <a:endParaRPr kumimoji="0" lang="en-US" sz="599" b="0" i="0" u="none" strike="noStrike" kern="1200" cap="none" spc="0" normalizeH="0" baseline="0" noProof="0" dirty="0">
              <a:ln>
                <a:noFill/>
              </a:ln>
              <a:solidFill>
                <a:schemeClr val="tx1">
                  <a:lumMod val="65000"/>
                  <a:lumOff val="35000"/>
                </a:schemeClr>
              </a:solidFill>
              <a:effectLst/>
              <a:uLnTx/>
              <a:uFillTx/>
              <a:latin typeface="Open Sans Light"/>
              <a:ea typeface="+mn-ea"/>
              <a:cs typeface="Calibri"/>
              <a:sym typeface="Open Sans"/>
            </a:endParaRPr>
          </a:p>
        </p:txBody>
      </p:sp>
      <p:pic>
        <p:nvPicPr>
          <p:cNvPr id="7" name="Picture 6" descr="Shape&#10;&#10;Description automatically generated with medium confidence">
            <a:extLst>
              <a:ext uri="{FF2B5EF4-FFF2-40B4-BE49-F238E27FC236}">
                <a16:creationId xmlns:a16="http://schemas.microsoft.com/office/drawing/2014/main" id="{F07EC408-3B42-A849-AA13-38E5BC85E10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83811" y="-1527884"/>
            <a:ext cx="819372" cy="377613"/>
          </a:xfrm>
          <a:prstGeom prst="rect">
            <a:avLst/>
          </a:prstGeom>
        </p:spPr>
      </p:pic>
      <p:pic>
        <p:nvPicPr>
          <p:cNvPr id="10" name="Picture 9" descr="Shape&#10;&#10;Description automatically generated with medium confidence">
            <a:extLst>
              <a:ext uri="{FF2B5EF4-FFF2-40B4-BE49-F238E27FC236}">
                <a16:creationId xmlns:a16="http://schemas.microsoft.com/office/drawing/2014/main" id="{BE3133EC-6528-5F43-90FA-7E28BC17A828}"/>
              </a:ext>
            </a:extLst>
          </p:cNvPr>
          <p:cNvPicPr>
            <a:picLocks noChangeAspect="1"/>
          </p:cNvPicPr>
          <p:nvPr userDrawn="1"/>
        </p:nvPicPr>
        <p:blipFill>
          <a:blip r:embed="rId5" cstate="print">
            <a:alphaModFix amt="54000"/>
            <a:extLst>
              <a:ext uri="{28A0092B-C50C-407E-A947-70E740481C1C}">
                <a14:useLocalDpi xmlns:a14="http://schemas.microsoft.com/office/drawing/2010/main" val="0"/>
              </a:ext>
            </a:extLst>
          </a:blip>
          <a:stretch>
            <a:fillRect/>
          </a:stretch>
        </p:blipFill>
        <p:spPr>
          <a:xfrm>
            <a:off x="287868" y="251930"/>
            <a:ext cx="819372" cy="377613"/>
          </a:xfrm>
          <a:prstGeom prst="rect">
            <a:avLst/>
          </a:prstGeom>
        </p:spPr>
      </p:pic>
    </p:spTree>
    <p:extLst>
      <p:ext uri="{BB962C8B-B14F-4D97-AF65-F5344CB8AC3E}">
        <p14:creationId xmlns:p14="http://schemas.microsoft.com/office/powerpoint/2010/main" val="1452452223"/>
      </p:ext>
    </p:extLst>
  </p:cSld>
  <p:clrMapOvr>
    <a:masterClrMapping/>
  </p:clrMapOvr>
  <p:transition spd="med"/>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2_Thank You Slide 2">
    <p:bg>
      <p:bgPr>
        <a:solidFill>
          <a:srgbClr val="808080"/>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F3115BE-ADEA-1F43-A3FE-89170DBA2771}"/>
              </a:ext>
            </a:extLst>
          </p:cNvPr>
          <p:cNvSpPr/>
          <p:nvPr userDrawn="1"/>
        </p:nvSpPr>
        <p:spPr>
          <a:xfrm>
            <a:off x="3849053" y="2955314"/>
            <a:ext cx="4069346" cy="707886"/>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50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a:rPr>
              <a:t>THANK YOU.</a:t>
            </a:r>
          </a:p>
        </p:txBody>
      </p:sp>
      <p:sp>
        <p:nvSpPr>
          <p:cNvPr id="4" name="USOC_Text2">
            <a:extLst>
              <a:ext uri="{FF2B5EF4-FFF2-40B4-BE49-F238E27FC236}">
                <a16:creationId xmlns:a16="http://schemas.microsoft.com/office/drawing/2014/main" id="{9E03D536-6709-7341-8A89-8C67CEEE46A0}"/>
              </a:ext>
            </a:extLst>
          </p:cNvPr>
          <p:cNvSpPr txBox="1">
            <a:spLocks/>
          </p:cNvSpPr>
          <p:nvPr userDrawn="1"/>
        </p:nvSpPr>
        <p:spPr bwMode="gray">
          <a:xfrm>
            <a:off x="6056242" y="5576006"/>
            <a:ext cx="5759033" cy="1202676"/>
          </a:xfrm>
          <a:prstGeom prst="rect">
            <a:avLst/>
          </a:prstGeom>
        </p:spPr>
        <p:txBody>
          <a:bodyPr lIns="0" rIns="0" anchor="b" anchorCtr="0">
            <a:normAutofit/>
          </a:bodyPr>
          <a:lstStyle>
            <a:lvl1pPr marL="0" indent="0" algn="l" defTabSz="914400" rtl="0" eaLnBrk="1" latinLnBrk="0" hangingPunct="1">
              <a:spcBef>
                <a:spcPts val="1200"/>
              </a:spcBef>
              <a:buFont typeface="Arial" pitchFamily="34" charset="0"/>
              <a:buNone/>
              <a:defRPr sz="1800" b="0" kern="1200">
                <a:solidFill>
                  <a:schemeClr val="tx2"/>
                </a:solidFill>
                <a:latin typeface="+mn-lt"/>
                <a:ea typeface="+mn-ea"/>
                <a:cs typeface="+mn-cs"/>
              </a:defRPr>
            </a:lvl1pPr>
            <a:lvl2pPr marL="266700" indent="-266700" algn="l" defTabSz="914400" rtl="0" eaLnBrk="1" latinLnBrk="0" hangingPunct="1">
              <a:spcBef>
                <a:spcPts val="1200"/>
              </a:spcBef>
              <a:buFont typeface="Arial" pitchFamily="34" charset="0"/>
              <a:buChar char="•"/>
              <a:defRPr sz="1800" kern="1200">
                <a:solidFill>
                  <a:schemeClr val="tx2"/>
                </a:solidFill>
                <a:latin typeface="+mn-lt"/>
                <a:ea typeface="+mn-ea"/>
                <a:cs typeface="+mn-cs"/>
              </a:defRPr>
            </a:lvl2pPr>
            <a:lvl3pPr marL="266700" indent="-266700" algn="l" defTabSz="914400" rtl="0" eaLnBrk="1" latinLnBrk="0" hangingPunct="1">
              <a:spcBef>
                <a:spcPts val="1200"/>
              </a:spcBef>
              <a:buFont typeface="Arial" pitchFamily="34" charset="0"/>
              <a:buChar char="•"/>
              <a:defRPr sz="1800" i="1" kern="1200">
                <a:solidFill>
                  <a:schemeClr val="tx2"/>
                </a:solidFill>
                <a:latin typeface="+mn-lt"/>
                <a:ea typeface="+mn-ea"/>
                <a:cs typeface="+mn-cs"/>
              </a:defRPr>
            </a:lvl3pPr>
            <a:lvl4pPr marL="539750" indent="-273050" algn="l" defTabSz="914400" rtl="0" eaLnBrk="1" latinLnBrk="0" hangingPunct="1">
              <a:spcBef>
                <a:spcPts val="1200"/>
              </a:spcBef>
              <a:buFont typeface="Arial" pitchFamily="34" charset="0"/>
              <a:buChar char="−"/>
              <a:defRPr sz="1800" kern="1200">
                <a:solidFill>
                  <a:schemeClr val="tx2"/>
                </a:solidFill>
                <a:latin typeface="+mn-lt"/>
                <a:ea typeface="+mn-ea"/>
                <a:cs typeface="+mn-cs"/>
              </a:defRPr>
            </a:lvl4pPr>
            <a:lvl5pPr marL="806450" indent="-266700" algn="l" defTabSz="914400" rtl="0" eaLnBrk="1" latinLnBrk="0" hangingPunct="1">
              <a:spcBef>
                <a:spcPts val="1200"/>
              </a:spcBef>
              <a:buSzPct val="60000"/>
              <a:buFont typeface="Courier New" panose="02070309020205020404" pitchFamily="49" charset="0"/>
              <a:buChar char="o"/>
              <a:defRPr sz="18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770"/>
              </a:lnSpc>
              <a:spcBef>
                <a:spcPts val="1200"/>
              </a:spcBef>
              <a:spcAft>
                <a:spcPts val="0"/>
              </a:spcAft>
              <a:buClrTx/>
              <a:buSzTx/>
              <a:buFont typeface="Arial" pitchFamily="34" charset="0"/>
              <a:buNone/>
              <a:tabLst/>
              <a:defRPr/>
            </a:pPr>
            <a:r>
              <a:rPr kumimoji="0" lang="en-US" sz="599" b="1" i="0" u="none" strike="noStrike" kern="1200" cap="none" spc="0" normalizeH="0" baseline="0" noProof="0" dirty="0">
                <a:ln>
                  <a:noFill/>
                </a:ln>
                <a:solidFill>
                  <a:srgbClr val="FFFFFF"/>
                </a:solidFill>
                <a:effectLst/>
                <a:uLnTx/>
                <a:uFillTx/>
                <a:latin typeface="Open Sans Light"/>
                <a:ea typeface="+mn-ea"/>
                <a:cs typeface="Calibri"/>
                <a:sym typeface="Open Sans"/>
              </a:rPr>
              <a:t>About Deloitte</a:t>
            </a:r>
            <a:br>
              <a:rPr kumimoji="0" lang="en-US" sz="599" b="0" i="0" u="none" strike="noStrike" kern="1200" cap="none" spc="0" normalizeH="0" baseline="0" noProof="0" dirty="0">
                <a:ln>
                  <a:noFill/>
                </a:ln>
                <a:solidFill>
                  <a:srgbClr val="FFFFFF"/>
                </a:solidFill>
                <a:effectLst/>
                <a:uLnTx/>
                <a:uFillTx/>
                <a:latin typeface="Open Sans Light"/>
                <a:ea typeface="+mn-ea"/>
                <a:cs typeface="Calibri"/>
                <a:sym typeface="Open Sans"/>
              </a:rPr>
            </a:br>
            <a:r>
              <a:rPr kumimoji="0" lang="en-US" sz="599" b="0" i="0" u="none" strike="noStrike" kern="1200" cap="none" spc="0" normalizeH="0" baseline="0" noProof="0" dirty="0">
                <a:ln>
                  <a:noFill/>
                </a:ln>
                <a:solidFill>
                  <a:srgbClr val="FFFFFF"/>
                </a:solidFill>
                <a:effectLst/>
                <a:uLnTx/>
                <a:uFillTx/>
                <a:latin typeface="Open Sans Light"/>
                <a:ea typeface="+mn-ea"/>
                <a:cs typeface="Calibri"/>
                <a:sym typeface="Open Sans"/>
              </a:rPr>
              <a:t>Deloitte refers to one or more of Deloitte </a:t>
            </a:r>
            <a:r>
              <a:rPr kumimoji="0" lang="en-US" sz="599" b="0" i="0" u="none" strike="noStrike" kern="1200" cap="none" spc="0" normalizeH="0" baseline="0" noProof="1">
                <a:ln>
                  <a:noFill/>
                </a:ln>
                <a:solidFill>
                  <a:srgbClr val="FFFFFF"/>
                </a:solidFill>
                <a:effectLst/>
                <a:uLnTx/>
                <a:uFillTx/>
                <a:latin typeface="Open Sans Light"/>
                <a:ea typeface="+mn-ea"/>
                <a:cs typeface="Calibri"/>
                <a:sym typeface="Open Sans"/>
              </a:rPr>
              <a:t>Touche</a:t>
            </a:r>
            <a:r>
              <a:rPr kumimoji="0" lang="en-US" sz="599" b="0" i="0" u="none" strike="noStrike" kern="1200" cap="none" spc="0" normalizeH="0" baseline="0" noProof="0" dirty="0">
                <a:ln>
                  <a:noFill/>
                </a:ln>
                <a:solidFill>
                  <a:srgbClr val="FFFFFF"/>
                </a:solidFill>
                <a:effectLst/>
                <a:uLnTx/>
                <a:uFillTx/>
                <a:latin typeface="Open Sans Light"/>
                <a:ea typeface="+mn-ea"/>
                <a:cs typeface="Calibri"/>
                <a:sym typeface="Open Sans"/>
              </a:rPr>
              <a:t> Tohmatsu Limited, a UK private company limited by guarantee (“DTTL”), its network of member firms, and their related entities. DTTL and each of its member firms are legally separate and independent entities. DTTL (also referred to as “Deloitte Global”) does not provide services to clients. Please see </a:t>
            </a:r>
            <a:r>
              <a:rPr kumimoji="0" lang="en-US" sz="599" b="0" i="0" u="none" strike="noStrike" kern="1200" cap="none" spc="0" normalizeH="0" baseline="0" noProof="0" dirty="0">
                <a:ln>
                  <a:noFill/>
                </a:ln>
                <a:solidFill>
                  <a:srgbClr val="FFFFFF"/>
                </a:solidFill>
                <a:effectLst/>
                <a:uLnTx/>
                <a:uFillTx/>
                <a:latin typeface="Open Sans Light"/>
                <a:ea typeface="+mn-ea"/>
                <a:cs typeface="Calibri"/>
                <a:sym typeface="Open Sans"/>
                <a:hlinkClick r:id="rId2">
                  <a:extLst>
                    <a:ext uri="{A12FA001-AC4F-418D-AE19-62706E023703}">
                      <ahyp:hlinkClr xmlns:ahyp="http://schemas.microsoft.com/office/drawing/2018/hyperlinkcolor" val="tx"/>
                    </a:ext>
                  </a:extLst>
                </a:hlinkClick>
              </a:rPr>
              <a:t>www.deloitte.com/about</a:t>
            </a:r>
            <a:r>
              <a:rPr kumimoji="0" lang="en-US" sz="599" b="0" i="0" u="none" strike="noStrike" kern="1200" cap="none" spc="0" normalizeH="0" baseline="0" noProof="0" dirty="0">
                <a:ln>
                  <a:noFill/>
                </a:ln>
                <a:solidFill>
                  <a:srgbClr val="FFFFFF"/>
                </a:solidFill>
                <a:effectLst/>
                <a:uLnTx/>
                <a:uFillTx/>
                <a:latin typeface="Open Sans Light"/>
                <a:ea typeface="+mn-ea"/>
                <a:cs typeface="Calibri"/>
                <a:sym typeface="Open Sans"/>
              </a:rPr>
              <a:t> for a detailed description of DTTL and its member firms. Please see </a:t>
            </a:r>
            <a:r>
              <a:rPr kumimoji="0" lang="en-US" sz="599" b="0" i="0" u="none" strike="noStrike" kern="1200" cap="none" spc="0" normalizeH="0" baseline="0" noProof="0" dirty="0">
                <a:ln>
                  <a:noFill/>
                </a:ln>
                <a:solidFill>
                  <a:srgbClr val="FFFFFF"/>
                </a:solidFill>
                <a:effectLst/>
                <a:uLnTx/>
                <a:uFillTx/>
                <a:latin typeface="Open Sans Light"/>
                <a:ea typeface="+mn-ea"/>
                <a:cs typeface="Calibri"/>
                <a:sym typeface="Open Sans"/>
                <a:hlinkClick r:id="rId3">
                  <a:extLst>
                    <a:ext uri="{A12FA001-AC4F-418D-AE19-62706E023703}">
                      <ahyp:hlinkClr xmlns:ahyp="http://schemas.microsoft.com/office/drawing/2018/hyperlinkcolor" val="tx"/>
                    </a:ext>
                  </a:extLst>
                </a:hlinkClick>
              </a:rPr>
              <a:t>www.deloitte.com/us/about</a:t>
            </a:r>
            <a:r>
              <a:rPr kumimoji="0" lang="en-US" sz="599" b="0" i="0" u="none" strike="noStrike" kern="1200" cap="none" spc="0" normalizeH="0" baseline="0" noProof="0" dirty="0">
                <a:ln>
                  <a:noFill/>
                </a:ln>
                <a:solidFill>
                  <a:srgbClr val="FFFFFF"/>
                </a:solidFill>
                <a:effectLst/>
                <a:uLnTx/>
                <a:uFillTx/>
                <a:latin typeface="Open Sans Light"/>
                <a:ea typeface="+mn-ea"/>
                <a:cs typeface="Calibri"/>
                <a:sym typeface="Open Sans"/>
              </a:rPr>
              <a:t> for a detailed description of the legal structure of Deloitte LLP and its subsidiaries. Certain services may not be available to attest clients under the rules and regulations of public accounting.</a:t>
            </a:r>
            <a:br>
              <a:rPr kumimoji="0" lang="en-US" sz="599" b="0" i="0" u="none" strike="noStrike" kern="1200" cap="none" spc="0" normalizeH="0" baseline="0" noProof="0" dirty="0">
                <a:ln>
                  <a:noFill/>
                </a:ln>
                <a:solidFill>
                  <a:srgbClr val="FFFFFF"/>
                </a:solidFill>
                <a:effectLst/>
                <a:uLnTx/>
                <a:uFillTx/>
                <a:latin typeface="Open Sans Light"/>
                <a:ea typeface="+mn-ea"/>
                <a:cs typeface="Calibri"/>
                <a:sym typeface="Open Sans"/>
              </a:rPr>
            </a:br>
            <a:br>
              <a:rPr kumimoji="0" lang="en-US" sz="599" b="0" i="0" u="none" strike="noStrike" kern="1200" cap="none" spc="0" normalizeH="0" baseline="0" noProof="0" dirty="0">
                <a:ln>
                  <a:noFill/>
                </a:ln>
                <a:solidFill>
                  <a:srgbClr val="FFFFFF"/>
                </a:solidFill>
                <a:effectLst/>
                <a:uLnTx/>
                <a:uFillTx/>
                <a:latin typeface="Open Sans Light"/>
                <a:ea typeface="+mn-ea"/>
                <a:cs typeface="Calibri"/>
                <a:sym typeface="Open Sans"/>
              </a:rPr>
            </a:br>
            <a:r>
              <a:rPr kumimoji="0" lang="en-US" sz="599" b="0" i="0" u="none" strike="noStrike" kern="1200" cap="none" spc="0" normalizeH="0" baseline="0" noProof="0" dirty="0">
                <a:ln>
                  <a:noFill/>
                </a:ln>
                <a:solidFill>
                  <a:srgbClr val="FFFFFF"/>
                </a:solidFill>
                <a:effectLst/>
                <a:uLnTx/>
                <a:uFillTx/>
                <a:latin typeface="Open Sans Light"/>
                <a:ea typeface="+mn-ea"/>
                <a:cs typeface="Calibri"/>
                <a:sym typeface="Open Sans"/>
              </a:rPr>
              <a:t>Copyright © 2021 Deloitte Development LLC. All rights reserved.</a:t>
            </a:r>
            <a:br>
              <a:rPr kumimoji="0" lang="en-US" sz="599" b="0" i="0" u="none" strike="noStrike" kern="1200" cap="none" spc="0" normalizeH="0" baseline="0" noProof="0" dirty="0">
                <a:ln>
                  <a:noFill/>
                </a:ln>
                <a:solidFill>
                  <a:srgbClr val="FFFFFF"/>
                </a:solidFill>
                <a:effectLst/>
                <a:uLnTx/>
                <a:uFillTx/>
                <a:latin typeface="Open Sans Light"/>
                <a:ea typeface="+mn-ea"/>
                <a:cs typeface="Calibri"/>
                <a:sym typeface="Open Sans"/>
              </a:rPr>
            </a:br>
            <a:endParaRPr kumimoji="0" lang="en-US" sz="599" b="0" i="0" u="none" strike="noStrike" kern="1200" cap="none" spc="0" normalizeH="0" baseline="0" noProof="0" dirty="0">
              <a:ln>
                <a:noFill/>
              </a:ln>
              <a:solidFill>
                <a:srgbClr val="FFFFFF"/>
              </a:solidFill>
              <a:effectLst/>
              <a:uLnTx/>
              <a:uFillTx/>
              <a:latin typeface="Open Sans Light"/>
              <a:ea typeface="+mn-ea"/>
              <a:cs typeface="Calibri"/>
              <a:sym typeface="Open Sans"/>
            </a:endParaRPr>
          </a:p>
        </p:txBody>
      </p:sp>
      <p:pic>
        <p:nvPicPr>
          <p:cNvPr id="7" name="Picture 6" descr="Shape&#10;&#10;Description automatically generated with medium confidence">
            <a:extLst>
              <a:ext uri="{FF2B5EF4-FFF2-40B4-BE49-F238E27FC236}">
                <a16:creationId xmlns:a16="http://schemas.microsoft.com/office/drawing/2014/main" id="{F07EC408-3B42-A849-AA13-38E5BC85E10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83811" y="-1527884"/>
            <a:ext cx="819372" cy="377613"/>
          </a:xfrm>
          <a:prstGeom prst="rect">
            <a:avLst/>
          </a:prstGeom>
        </p:spPr>
      </p:pic>
      <p:pic>
        <p:nvPicPr>
          <p:cNvPr id="6" name="Picture 5" descr="Logo&#10;&#10;Description automatically generated with low confidence">
            <a:extLst>
              <a:ext uri="{FF2B5EF4-FFF2-40B4-BE49-F238E27FC236}">
                <a16:creationId xmlns:a16="http://schemas.microsoft.com/office/drawing/2014/main" id="{4A56D40C-5620-0C4A-999B-040B2BC2F5E9}"/>
              </a:ext>
            </a:extLst>
          </p:cNvPr>
          <p:cNvPicPr>
            <a:picLocks noChangeAspect="1"/>
          </p:cNvPicPr>
          <p:nvPr userDrawn="1"/>
        </p:nvPicPr>
        <p:blipFill>
          <a:blip r:embed="rId5"/>
          <a:stretch>
            <a:fillRect/>
          </a:stretch>
        </p:blipFill>
        <p:spPr>
          <a:xfrm>
            <a:off x="31750" y="57150"/>
            <a:ext cx="1349100" cy="758869"/>
          </a:xfrm>
          <a:prstGeom prst="rect">
            <a:avLst/>
          </a:prstGeom>
        </p:spPr>
      </p:pic>
    </p:spTree>
    <p:extLst>
      <p:ext uri="{BB962C8B-B14F-4D97-AF65-F5344CB8AC3E}">
        <p14:creationId xmlns:p14="http://schemas.microsoft.com/office/powerpoint/2010/main" val="4256975055"/>
      </p:ext>
    </p:extLst>
  </p:cSld>
  <p:clrMapOvr>
    <a:masterClrMapping/>
  </p:clrMapOvr>
  <p:transition spd="med"/>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3_Thank You Slide 2">
    <p:bg>
      <p:bgPr>
        <a:solidFill>
          <a:srgbClr val="808080"/>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1467EF4-BE7C-B946-B2D0-D90296FFDDC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7F3115BE-ADEA-1F43-A3FE-89170DBA2771}"/>
              </a:ext>
            </a:extLst>
          </p:cNvPr>
          <p:cNvSpPr/>
          <p:nvPr userDrawn="1"/>
        </p:nvSpPr>
        <p:spPr>
          <a:xfrm>
            <a:off x="3849053" y="2955314"/>
            <a:ext cx="4069346" cy="707886"/>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50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a:rPr>
              <a:t>THANK YOU.</a:t>
            </a:r>
          </a:p>
        </p:txBody>
      </p:sp>
      <p:sp>
        <p:nvSpPr>
          <p:cNvPr id="4" name="USOC_Text2">
            <a:extLst>
              <a:ext uri="{FF2B5EF4-FFF2-40B4-BE49-F238E27FC236}">
                <a16:creationId xmlns:a16="http://schemas.microsoft.com/office/drawing/2014/main" id="{9E03D536-6709-7341-8A89-8C67CEEE46A0}"/>
              </a:ext>
            </a:extLst>
          </p:cNvPr>
          <p:cNvSpPr txBox="1">
            <a:spLocks/>
          </p:cNvSpPr>
          <p:nvPr userDrawn="1"/>
        </p:nvSpPr>
        <p:spPr bwMode="gray">
          <a:xfrm>
            <a:off x="6056242" y="5576006"/>
            <a:ext cx="5759033" cy="1202676"/>
          </a:xfrm>
          <a:prstGeom prst="rect">
            <a:avLst/>
          </a:prstGeom>
        </p:spPr>
        <p:txBody>
          <a:bodyPr lIns="0" rIns="0" anchor="b" anchorCtr="0">
            <a:normAutofit/>
          </a:bodyPr>
          <a:lstStyle>
            <a:lvl1pPr marL="0" indent="0" algn="l" defTabSz="914400" rtl="0" eaLnBrk="1" latinLnBrk="0" hangingPunct="1">
              <a:spcBef>
                <a:spcPts val="1200"/>
              </a:spcBef>
              <a:buFont typeface="Arial" pitchFamily="34" charset="0"/>
              <a:buNone/>
              <a:defRPr sz="1800" b="0" kern="1200">
                <a:solidFill>
                  <a:schemeClr val="tx2"/>
                </a:solidFill>
                <a:latin typeface="+mn-lt"/>
                <a:ea typeface="+mn-ea"/>
                <a:cs typeface="+mn-cs"/>
              </a:defRPr>
            </a:lvl1pPr>
            <a:lvl2pPr marL="266700" indent="-266700" algn="l" defTabSz="914400" rtl="0" eaLnBrk="1" latinLnBrk="0" hangingPunct="1">
              <a:spcBef>
                <a:spcPts val="1200"/>
              </a:spcBef>
              <a:buFont typeface="Arial" pitchFamily="34" charset="0"/>
              <a:buChar char="•"/>
              <a:defRPr sz="1800" kern="1200">
                <a:solidFill>
                  <a:schemeClr val="tx2"/>
                </a:solidFill>
                <a:latin typeface="+mn-lt"/>
                <a:ea typeface="+mn-ea"/>
                <a:cs typeface="+mn-cs"/>
              </a:defRPr>
            </a:lvl2pPr>
            <a:lvl3pPr marL="266700" indent="-266700" algn="l" defTabSz="914400" rtl="0" eaLnBrk="1" latinLnBrk="0" hangingPunct="1">
              <a:spcBef>
                <a:spcPts val="1200"/>
              </a:spcBef>
              <a:buFont typeface="Arial" pitchFamily="34" charset="0"/>
              <a:buChar char="•"/>
              <a:defRPr sz="1800" i="1" kern="1200">
                <a:solidFill>
                  <a:schemeClr val="tx2"/>
                </a:solidFill>
                <a:latin typeface="+mn-lt"/>
                <a:ea typeface="+mn-ea"/>
                <a:cs typeface="+mn-cs"/>
              </a:defRPr>
            </a:lvl3pPr>
            <a:lvl4pPr marL="539750" indent="-273050" algn="l" defTabSz="914400" rtl="0" eaLnBrk="1" latinLnBrk="0" hangingPunct="1">
              <a:spcBef>
                <a:spcPts val="1200"/>
              </a:spcBef>
              <a:buFont typeface="Arial" pitchFamily="34" charset="0"/>
              <a:buChar char="−"/>
              <a:defRPr sz="1800" kern="1200">
                <a:solidFill>
                  <a:schemeClr val="tx2"/>
                </a:solidFill>
                <a:latin typeface="+mn-lt"/>
                <a:ea typeface="+mn-ea"/>
                <a:cs typeface="+mn-cs"/>
              </a:defRPr>
            </a:lvl4pPr>
            <a:lvl5pPr marL="806450" indent="-266700" algn="l" defTabSz="914400" rtl="0" eaLnBrk="1" latinLnBrk="0" hangingPunct="1">
              <a:spcBef>
                <a:spcPts val="1200"/>
              </a:spcBef>
              <a:buSzPct val="60000"/>
              <a:buFont typeface="Courier New" panose="02070309020205020404" pitchFamily="49" charset="0"/>
              <a:buChar char="o"/>
              <a:defRPr sz="18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770"/>
              </a:lnSpc>
              <a:spcBef>
                <a:spcPts val="1200"/>
              </a:spcBef>
              <a:spcAft>
                <a:spcPts val="0"/>
              </a:spcAft>
              <a:buClrTx/>
              <a:buSzTx/>
              <a:buFont typeface="Arial" pitchFamily="34" charset="0"/>
              <a:buNone/>
              <a:tabLst/>
              <a:defRPr/>
            </a:pPr>
            <a:r>
              <a:rPr kumimoji="0" lang="en-US" sz="599" b="1" i="0" u="none" strike="noStrike" kern="1200" cap="none" spc="0" normalizeH="0" baseline="0" noProof="0" dirty="0">
                <a:ln>
                  <a:noFill/>
                </a:ln>
                <a:solidFill>
                  <a:srgbClr val="FFFFFF"/>
                </a:solidFill>
                <a:effectLst/>
                <a:uLnTx/>
                <a:uFillTx/>
                <a:latin typeface="Open Sans Light"/>
                <a:ea typeface="+mn-ea"/>
                <a:cs typeface="Calibri"/>
                <a:sym typeface="Open Sans"/>
              </a:rPr>
              <a:t>About Deloitte</a:t>
            </a:r>
            <a:br>
              <a:rPr kumimoji="0" lang="en-US" sz="599" b="0" i="0" u="none" strike="noStrike" kern="1200" cap="none" spc="0" normalizeH="0" baseline="0" noProof="0" dirty="0">
                <a:ln>
                  <a:noFill/>
                </a:ln>
                <a:solidFill>
                  <a:srgbClr val="FFFFFF"/>
                </a:solidFill>
                <a:effectLst/>
                <a:uLnTx/>
                <a:uFillTx/>
                <a:latin typeface="Open Sans Light"/>
                <a:ea typeface="+mn-ea"/>
                <a:cs typeface="Calibri"/>
                <a:sym typeface="Open Sans"/>
              </a:rPr>
            </a:br>
            <a:r>
              <a:rPr kumimoji="0" lang="en-US" sz="599" b="0" i="0" u="none" strike="noStrike" kern="1200" cap="none" spc="0" normalizeH="0" baseline="0" noProof="0" dirty="0">
                <a:ln>
                  <a:noFill/>
                </a:ln>
                <a:solidFill>
                  <a:srgbClr val="FFFFFF"/>
                </a:solidFill>
                <a:effectLst/>
                <a:uLnTx/>
                <a:uFillTx/>
                <a:latin typeface="Open Sans Light"/>
                <a:ea typeface="+mn-ea"/>
                <a:cs typeface="Calibri"/>
                <a:sym typeface="Open Sans"/>
              </a:rPr>
              <a:t>Deloitte refers to one or more of Deloitte </a:t>
            </a:r>
            <a:r>
              <a:rPr kumimoji="0" lang="en-US" sz="599" b="0" i="0" u="none" strike="noStrike" kern="1200" cap="none" spc="0" normalizeH="0" baseline="0" noProof="1">
                <a:ln>
                  <a:noFill/>
                </a:ln>
                <a:solidFill>
                  <a:srgbClr val="FFFFFF"/>
                </a:solidFill>
                <a:effectLst/>
                <a:uLnTx/>
                <a:uFillTx/>
                <a:latin typeface="Open Sans Light"/>
                <a:ea typeface="+mn-ea"/>
                <a:cs typeface="Calibri"/>
                <a:sym typeface="Open Sans"/>
              </a:rPr>
              <a:t>Touche</a:t>
            </a:r>
            <a:r>
              <a:rPr kumimoji="0" lang="en-US" sz="599" b="0" i="0" u="none" strike="noStrike" kern="1200" cap="none" spc="0" normalizeH="0" baseline="0" noProof="0" dirty="0">
                <a:ln>
                  <a:noFill/>
                </a:ln>
                <a:solidFill>
                  <a:srgbClr val="FFFFFF"/>
                </a:solidFill>
                <a:effectLst/>
                <a:uLnTx/>
                <a:uFillTx/>
                <a:latin typeface="Open Sans Light"/>
                <a:ea typeface="+mn-ea"/>
                <a:cs typeface="Calibri"/>
                <a:sym typeface="Open Sans"/>
              </a:rPr>
              <a:t> Tohmatsu Limited, a UK private company limited by guarantee (“DTTL”), its network of member firms, and their related entities. DTTL and each of its member firms are legally separate and independent entities. DTTL (also referred to as “Deloitte Global”) does not provide services to clients. Please see </a:t>
            </a:r>
            <a:r>
              <a:rPr kumimoji="0" lang="en-US" sz="599" b="0" i="0" u="none" strike="noStrike" kern="1200" cap="none" spc="0" normalizeH="0" baseline="0" noProof="0" dirty="0">
                <a:ln>
                  <a:noFill/>
                </a:ln>
                <a:solidFill>
                  <a:srgbClr val="FFFFFF"/>
                </a:solidFill>
                <a:effectLst/>
                <a:uLnTx/>
                <a:uFillTx/>
                <a:latin typeface="Open Sans Light"/>
                <a:ea typeface="+mn-ea"/>
                <a:cs typeface="Calibri"/>
                <a:sym typeface="Open Sans"/>
                <a:hlinkClick r:id="rId3">
                  <a:extLst>
                    <a:ext uri="{A12FA001-AC4F-418D-AE19-62706E023703}">
                      <ahyp:hlinkClr xmlns:ahyp="http://schemas.microsoft.com/office/drawing/2018/hyperlinkcolor" val="tx"/>
                    </a:ext>
                  </a:extLst>
                </a:hlinkClick>
              </a:rPr>
              <a:t>www.deloitte.com/about</a:t>
            </a:r>
            <a:r>
              <a:rPr kumimoji="0" lang="en-US" sz="599" b="0" i="0" u="none" strike="noStrike" kern="1200" cap="none" spc="0" normalizeH="0" baseline="0" noProof="0" dirty="0">
                <a:ln>
                  <a:noFill/>
                </a:ln>
                <a:solidFill>
                  <a:srgbClr val="FFFFFF"/>
                </a:solidFill>
                <a:effectLst/>
                <a:uLnTx/>
                <a:uFillTx/>
                <a:latin typeface="Open Sans Light"/>
                <a:ea typeface="+mn-ea"/>
                <a:cs typeface="Calibri"/>
                <a:sym typeface="Open Sans"/>
              </a:rPr>
              <a:t> for a detailed description of DTTL and its member firms. Please see </a:t>
            </a:r>
            <a:r>
              <a:rPr kumimoji="0" lang="en-US" sz="599" b="0" i="0" u="none" strike="noStrike" kern="1200" cap="none" spc="0" normalizeH="0" baseline="0" noProof="0" dirty="0">
                <a:ln>
                  <a:noFill/>
                </a:ln>
                <a:solidFill>
                  <a:srgbClr val="FFFFFF"/>
                </a:solidFill>
                <a:effectLst/>
                <a:uLnTx/>
                <a:uFillTx/>
                <a:latin typeface="Open Sans Light"/>
                <a:ea typeface="+mn-ea"/>
                <a:cs typeface="Calibri"/>
                <a:sym typeface="Open Sans"/>
                <a:hlinkClick r:id="rId4">
                  <a:extLst>
                    <a:ext uri="{A12FA001-AC4F-418D-AE19-62706E023703}">
                      <ahyp:hlinkClr xmlns:ahyp="http://schemas.microsoft.com/office/drawing/2018/hyperlinkcolor" val="tx"/>
                    </a:ext>
                  </a:extLst>
                </a:hlinkClick>
              </a:rPr>
              <a:t>www.deloitte.com/us/about</a:t>
            </a:r>
            <a:r>
              <a:rPr kumimoji="0" lang="en-US" sz="599" b="0" i="0" u="none" strike="noStrike" kern="1200" cap="none" spc="0" normalizeH="0" baseline="0" noProof="0" dirty="0">
                <a:ln>
                  <a:noFill/>
                </a:ln>
                <a:solidFill>
                  <a:srgbClr val="FFFFFF"/>
                </a:solidFill>
                <a:effectLst/>
                <a:uLnTx/>
                <a:uFillTx/>
                <a:latin typeface="Open Sans Light"/>
                <a:ea typeface="+mn-ea"/>
                <a:cs typeface="Calibri"/>
                <a:sym typeface="Open Sans"/>
              </a:rPr>
              <a:t> for a detailed description of the legal structure of Deloitte LLP and its subsidiaries. Certain services may not be available to attest clients under the rules and regulations of public accounting.</a:t>
            </a:r>
            <a:br>
              <a:rPr kumimoji="0" lang="en-US" sz="599" b="0" i="0" u="none" strike="noStrike" kern="1200" cap="none" spc="0" normalizeH="0" baseline="0" noProof="0" dirty="0">
                <a:ln>
                  <a:noFill/>
                </a:ln>
                <a:solidFill>
                  <a:srgbClr val="FFFFFF"/>
                </a:solidFill>
                <a:effectLst/>
                <a:uLnTx/>
                <a:uFillTx/>
                <a:latin typeface="Open Sans Light"/>
                <a:ea typeface="+mn-ea"/>
                <a:cs typeface="Calibri"/>
                <a:sym typeface="Open Sans"/>
              </a:rPr>
            </a:br>
            <a:br>
              <a:rPr kumimoji="0" lang="en-US" sz="599" b="0" i="0" u="none" strike="noStrike" kern="1200" cap="none" spc="0" normalizeH="0" baseline="0" noProof="0" dirty="0">
                <a:ln>
                  <a:noFill/>
                </a:ln>
                <a:solidFill>
                  <a:srgbClr val="FFFFFF"/>
                </a:solidFill>
                <a:effectLst/>
                <a:uLnTx/>
                <a:uFillTx/>
                <a:latin typeface="Open Sans Light"/>
                <a:ea typeface="+mn-ea"/>
                <a:cs typeface="Calibri"/>
                <a:sym typeface="Open Sans"/>
              </a:rPr>
            </a:br>
            <a:r>
              <a:rPr kumimoji="0" lang="en-US" sz="599" b="0" i="0" u="none" strike="noStrike" kern="1200" cap="none" spc="0" normalizeH="0" baseline="0" noProof="0" dirty="0">
                <a:ln>
                  <a:noFill/>
                </a:ln>
                <a:solidFill>
                  <a:srgbClr val="FFFFFF"/>
                </a:solidFill>
                <a:effectLst/>
                <a:uLnTx/>
                <a:uFillTx/>
                <a:latin typeface="Open Sans Light"/>
                <a:ea typeface="+mn-ea"/>
                <a:cs typeface="Calibri"/>
                <a:sym typeface="Open Sans"/>
              </a:rPr>
              <a:t>Copyright © 2021 Deloitte Development LLC. All rights reserved.</a:t>
            </a:r>
            <a:br>
              <a:rPr kumimoji="0" lang="en-US" sz="599" b="0" i="0" u="none" strike="noStrike" kern="1200" cap="none" spc="0" normalizeH="0" baseline="0" noProof="0" dirty="0">
                <a:ln>
                  <a:noFill/>
                </a:ln>
                <a:solidFill>
                  <a:srgbClr val="FFFFFF"/>
                </a:solidFill>
                <a:effectLst/>
                <a:uLnTx/>
                <a:uFillTx/>
                <a:latin typeface="Open Sans Light"/>
                <a:ea typeface="+mn-ea"/>
                <a:cs typeface="Calibri"/>
                <a:sym typeface="Open Sans"/>
              </a:rPr>
            </a:br>
            <a:endParaRPr kumimoji="0" lang="en-US" sz="599" b="0" i="0" u="none" strike="noStrike" kern="1200" cap="none" spc="0" normalizeH="0" baseline="0" noProof="0" dirty="0">
              <a:ln>
                <a:noFill/>
              </a:ln>
              <a:solidFill>
                <a:srgbClr val="FFFFFF"/>
              </a:solidFill>
              <a:effectLst/>
              <a:uLnTx/>
              <a:uFillTx/>
              <a:latin typeface="Open Sans Light"/>
              <a:ea typeface="+mn-ea"/>
              <a:cs typeface="Calibri"/>
              <a:sym typeface="Open Sans"/>
            </a:endParaRPr>
          </a:p>
        </p:txBody>
      </p:sp>
      <p:pic>
        <p:nvPicPr>
          <p:cNvPr id="7" name="Picture 6" descr="Shape&#10;&#10;Description automatically generated with medium confidence">
            <a:extLst>
              <a:ext uri="{FF2B5EF4-FFF2-40B4-BE49-F238E27FC236}">
                <a16:creationId xmlns:a16="http://schemas.microsoft.com/office/drawing/2014/main" id="{F07EC408-3B42-A849-AA13-38E5BC85E10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83811" y="-1527884"/>
            <a:ext cx="819372" cy="377613"/>
          </a:xfrm>
          <a:prstGeom prst="rect">
            <a:avLst/>
          </a:prstGeom>
        </p:spPr>
      </p:pic>
      <p:pic>
        <p:nvPicPr>
          <p:cNvPr id="9" name="Picture 8" descr="Logo&#10;&#10;Description automatically generated with low confidence">
            <a:extLst>
              <a:ext uri="{FF2B5EF4-FFF2-40B4-BE49-F238E27FC236}">
                <a16:creationId xmlns:a16="http://schemas.microsoft.com/office/drawing/2014/main" id="{3E418ACA-6572-8947-9D92-98AC8D543646}"/>
              </a:ext>
            </a:extLst>
          </p:cNvPr>
          <p:cNvPicPr>
            <a:picLocks noChangeAspect="1"/>
          </p:cNvPicPr>
          <p:nvPr userDrawn="1"/>
        </p:nvPicPr>
        <p:blipFill>
          <a:blip r:embed="rId6"/>
          <a:stretch>
            <a:fillRect/>
          </a:stretch>
        </p:blipFill>
        <p:spPr>
          <a:xfrm>
            <a:off x="31750" y="57150"/>
            <a:ext cx="1349100" cy="758869"/>
          </a:xfrm>
          <a:prstGeom prst="rect">
            <a:avLst/>
          </a:prstGeom>
        </p:spPr>
      </p:pic>
    </p:spTree>
    <p:extLst>
      <p:ext uri="{BB962C8B-B14F-4D97-AF65-F5344CB8AC3E}">
        <p14:creationId xmlns:p14="http://schemas.microsoft.com/office/powerpoint/2010/main" val="2395520173"/>
      </p:ext>
    </p:extLst>
  </p:cSld>
  <p:clrMapOvr>
    <a:masterClrMapping/>
  </p:clrMapOvr>
  <p:transition spd="med"/>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hank You Slide 2">
    <p:bg>
      <p:bgPr>
        <a:solidFill>
          <a:srgbClr val="014F59"/>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F3115BE-ADEA-1F43-A3FE-89170DBA2771}"/>
              </a:ext>
            </a:extLst>
          </p:cNvPr>
          <p:cNvSpPr/>
          <p:nvPr userDrawn="1"/>
        </p:nvSpPr>
        <p:spPr>
          <a:xfrm>
            <a:off x="3849053" y="2955314"/>
            <a:ext cx="4069346" cy="707886"/>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50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a:rPr>
              <a:t>THANK YOU.</a:t>
            </a:r>
          </a:p>
        </p:txBody>
      </p:sp>
      <p:sp>
        <p:nvSpPr>
          <p:cNvPr id="4" name="USOC_Text2">
            <a:extLst>
              <a:ext uri="{FF2B5EF4-FFF2-40B4-BE49-F238E27FC236}">
                <a16:creationId xmlns:a16="http://schemas.microsoft.com/office/drawing/2014/main" id="{9E03D536-6709-7341-8A89-8C67CEEE46A0}"/>
              </a:ext>
            </a:extLst>
          </p:cNvPr>
          <p:cNvSpPr txBox="1">
            <a:spLocks/>
          </p:cNvSpPr>
          <p:nvPr userDrawn="1"/>
        </p:nvSpPr>
        <p:spPr bwMode="gray">
          <a:xfrm>
            <a:off x="6056242" y="5576006"/>
            <a:ext cx="5759033" cy="1202676"/>
          </a:xfrm>
          <a:prstGeom prst="rect">
            <a:avLst/>
          </a:prstGeom>
        </p:spPr>
        <p:txBody>
          <a:bodyPr lIns="0" rIns="0" anchor="b" anchorCtr="0">
            <a:normAutofit/>
          </a:bodyPr>
          <a:lstStyle>
            <a:lvl1pPr marL="0" indent="0" algn="l" defTabSz="914400" rtl="0" eaLnBrk="1" latinLnBrk="0" hangingPunct="1">
              <a:spcBef>
                <a:spcPts val="1200"/>
              </a:spcBef>
              <a:buFont typeface="Arial" pitchFamily="34" charset="0"/>
              <a:buNone/>
              <a:defRPr sz="1800" b="0" kern="1200">
                <a:solidFill>
                  <a:schemeClr val="tx2"/>
                </a:solidFill>
                <a:latin typeface="+mn-lt"/>
                <a:ea typeface="+mn-ea"/>
                <a:cs typeface="+mn-cs"/>
              </a:defRPr>
            </a:lvl1pPr>
            <a:lvl2pPr marL="266700" indent="-266700" algn="l" defTabSz="914400" rtl="0" eaLnBrk="1" latinLnBrk="0" hangingPunct="1">
              <a:spcBef>
                <a:spcPts val="1200"/>
              </a:spcBef>
              <a:buFont typeface="Arial" pitchFamily="34" charset="0"/>
              <a:buChar char="•"/>
              <a:defRPr sz="1800" kern="1200">
                <a:solidFill>
                  <a:schemeClr val="tx2"/>
                </a:solidFill>
                <a:latin typeface="+mn-lt"/>
                <a:ea typeface="+mn-ea"/>
                <a:cs typeface="+mn-cs"/>
              </a:defRPr>
            </a:lvl2pPr>
            <a:lvl3pPr marL="266700" indent="-266700" algn="l" defTabSz="914400" rtl="0" eaLnBrk="1" latinLnBrk="0" hangingPunct="1">
              <a:spcBef>
                <a:spcPts val="1200"/>
              </a:spcBef>
              <a:buFont typeface="Arial" pitchFamily="34" charset="0"/>
              <a:buChar char="•"/>
              <a:defRPr sz="1800" i="1" kern="1200">
                <a:solidFill>
                  <a:schemeClr val="tx2"/>
                </a:solidFill>
                <a:latin typeface="+mn-lt"/>
                <a:ea typeface="+mn-ea"/>
                <a:cs typeface="+mn-cs"/>
              </a:defRPr>
            </a:lvl3pPr>
            <a:lvl4pPr marL="539750" indent="-273050" algn="l" defTabSz="914400" rtl="0" eaLnBrk="1" latinLnBrk="0" hangingPunct="1">
              <a:spcBef>
                <a:spcPts val="1200"/>
              </a:spcBef>
              <a:buFont typeface="Arial" pitchFamily="34" charset="0"/>
              <a:buChar char="−"/>
              <a:defRPr sz="1800" kern="1200">
                <a:solidFill>
                  <a:schemeClr val="tx2"/>
                </a:solidFill>
                <a:latin typeface="+mn-lt"/>
                <a:ea typeface="+mn-ea"/>
                <a:cs typeface="+mn-cs"/>
              </a:defRPr>
            </a:lvl4pPr>
            <a:lvl5pPr marL="806450" indent="-266700" algn="l" defTabSz="914400" rtl="0" eaLnBrk="1" latinLnBrk="0" hangingPunct="1">
              <a:spcBef>
                <a:spcPts val="1200"/>
              </a:spcBef>
              <a:buSzPct val="60000"/>
              <a:buFont typeface="Courier New" panose="02070309020205020404" pitchFamily="49" charset="0"/>
              <a:buChar char="o"/>
              <a:defRPr sz="18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770"/>
              </a:lnSpc>
              <a:spcBef>
                <a:spcPts val="1200"/>
              </a:spcBef>
              <a:spcAft>
                <a:spcPts val="0"/>
              </a:spcAft>
              <a:buClrTx/>
              <a:buSzTx/>
              <a:buFont typeface="Arial" pitchFamily="34" charset="0"/>
              <a:buNone/>
              <a:tabLst/>
              <a:defRPr/>
            </a:pPr>
            <a:r>
              <a:rPr kumimoji="0" lang="en-US" sz="599" b="1" i="0" u="none" strike="noStrike" kern="1200" cap="none" spc="0" normalizeH="0" baseline="0" noProof="0" dirty="0">
                <a:ln>
                  <a:noFill/>
                </a:ln>
                <a:solidFill>
                  <a:srgbClr val="FFFFFF"/>
                </a:solidFill>
                <a:effectLst/>
                <a:uLnTx/>
                <a:uFillTx/>
                <a:latin typeface="Open Sans Light"/>
                <a:ea typeface="+mn-ea"/>
                <a:cs typeface="Calibri"/>
                <a:sym typeface="Open Sans"/>
              </a:rPr>
              <a:t>About Deloitte</a:t>
            </a:r>
            <a:br>
              <a:rPr kumimoji="0" lang="en-US" sz="599" b="0" i="0" u="none" strike="noStrike" kern="1200" cap="none" spc="0" normalizeH="0" baseline="0" noProof="0" dirty="0">
                <a:ln>
                  <a:noFill/>
                </a:ln>
                <a:solidFill>
                  <a:srgbClr val="FFFFFF"/>
                </a:solidFill>
                <a:effectLst/>
                <a:uLnTx/>
                <a:uFillTx/>
                <a:latin typeface="Open Sans Light"/>
                <a:ea typeface="+mn-ea"/>
                <a:cs typeface="Calibri"/>
                <a:sym typeface="Open Sans"/>
              </a:rPr>
            </a:br>
            <a:r>
              <a:rPr kumimoji="0" lang="en-US" sz="599" b="0" i="0" u="none" strike="noStrike" kern="1200" cap="none" spc="0" normalizeH="0" baseline="0" noProof="0" dirty="0">
                <a:ln>
                  <a:noFill/>
                </a:ln>
                <a:solidFill>
                  <a:srgbClr val="FFFFFF"/>
                </a:solidFill>
                <a:effectLst/>
                <a:uLnTx/>
                <a:uFillTx/>
                <a:latin typeface="Open Sans Light"/>
                <a:ea typeface="+mn-ea"/>
                <a:cs typeface="Calibri"/>
                <a:sym typeface="Open Sans"/>
              </a:rPr>
              <a:t>Deloitte refers to one or more of Deloitte </a:t>
            </a:r>
            <a:r>
              <a:rPr kumimoji="0" lang="en-US" sz="599" b="0" i="0" u="none" strike="noStrike" kern="1200" cap="none" spc="0" normalizeH="0" baseline="0" noProof="1">
                <a:ln>
                  <a:noFill/>
                </a:ln>
                <a:solidFill>
                  <a:srgbClr val="FFFFFF"/>
                </a:solidFill>
                <a:effectLst/>
                <a:uLnTx/>
                <a:uFillTx/>
                <a:latin typeface="Open Sans Light"/>
                <a:ea typeface="+mn-ea"/>
                <a:cs typeface="Calibri"/>
                <a:sym typeface="Open Sans"/>
              </a:rPr>
              <a:t>Touche</a:t>
            </a:r>
            <a:r>
              <a:rPr kumimoji="0" lang="en-US" sz="599" b="0" i="0" u="none" strike="noStrike" kern="1200" cap="none" spc="0" normalizeH="0" baseline="0" noProof="0" dirty="0">
                <a:ln>
                  <a:noFill/>
                </a:ln>
                <a:solidFill>
                  <a:srgbClr val="FFFFFF"/>
                </a:solidFill>
                <a:effectLst/>
                <a:uLnTx/>
                <a:uFillTx/>
                <a:latin typeface="Open Sans Light"/>
                <a:ea typeface="+mn-ea"/>
                <a:cs typeface="Calibri"/>
                <a:sym typeface="Open Sans"/>
              </a:rPr>
              <a:t> Tohmatsu Limited, a UK private company limited by guarantee (“DTTL”), its network of member firms, and their related entities. DTTL and each of its member firms are legally separate and independent entities. DTTL (also referred to as “Deloitte Global”) does not provide services to clients. Please see </a:t>
            </a:r>
            <a:r>
              <a:rPr kumimoji="0" lang="en-US" sz="599" b="0" i="0" u="none" strike="noStrike" kern="1200" cap="none" spc="0" normalizeH="0" baseline="0" noProof="0" dirty="0">
                <a:ln>
                  <a:noFill/>
                </a:ln>
                <a:solidFill>
                  <a:srgbClr val="FFFFFF"/>
                </a:solidFill>
                <a:effectLst/>
                <a:uLnTx/>
                <a:uFillTx/>
                <a:latin typeface="Open Sans Light"/>
                <a:ea typeface="+mn-ea"/>
                <a:cs typeface="Calibri"/>
                <a:sym typeface="Open Sans"/>
                <a:hlinkClick r:id="rId2">
                  <a:extLst>
                    <a:ext uri="{A12FA001-AC4F-418D-AE19-62706E023703}">
                      <ahyp:hlinkClr xmlns:ahyp="http://schemas.microsoft.com/office/drawing/2018/hyperlinkcolor" val="tx"/>
                    </a:ext>
                  </a:extLst>
                </a:hlinkClick>
              </a:rPr>
              <a:t>www.deloitte.com/about</a:t>
            </a:r>
            <a:r>
              <a:rPr kumimoji="0" lang="en-US" sz="599" b="0" i="0" u="none" strike="noStrike" kern="1200" cap="none" spc="0" normalizeH="0" baseline="0" noProof="0" dirty="0">
                <a:ln>
                  <a:noFill/>
                </a:ln>
                <a:solidFill>
                  <a:srgbClr val="FFFFFF"/>
                </a:solidFill>
                <a:effectLst/>
                <a:uLnTx/>
                <a:uFillTx/>
                <a:latin typeface="Open Sans Light"/>
                <a:ea typeface="+mn-ea"/>
                <a:cs typeface="Calibri"/>
                <a:sym typeface="Open Sans"/>
              </a:rPr>
              <a:t> for a detailed description of DTTL and its member firms. Please see </a:t>
            </a:r>
            <a:r>
              <a:rPr kumimoji="0" lang="en-US" sz="599" b="0" i="0" u="none" strike="noStrike" kern="1200" cap="none" spc="0" normalizeH="0" baseline="0" noProof="0" dirty="0">
                <a:ln>
                  <a:noFill/>
                </a:ln>
                <a:solidFill>
                  <a:srgbClr val="FFFFFF"/>
                </a:solidFill>
                <a:effectLst/>
                <a:uLnTx/>
                <a:uFillTx/>
                <a:latin typeface="Open Sans Light"/>
                <a:ea typeface="+mn-ea"/>
                <a:cs typeface="Calibri"/>
                <a:sym typeface="Open Sans"/>
                <a:hlinkClick r:id="rId3">
                  <a:extLst>
                    <a:ext uri="{A12FA001-AC4F-418D-AE19-62706E023703}">
                      <ahyp:hlinkClr xmlns:ahyp="http://schemas.microsoft.com/office/drawing/2018/hyperlinkcolor" val="tx"/>
                    </a:ext>
                  </a:extLst>
                </a:hlinkClick>
              </a:rPr>
              <a:t>www.deloitte.com/us/about</a:t>
            </a:r>
            <a:r>
              <a:rPr kumimoji="0" lang="en-US" sz="599" b="0" i="0" u="none" strike="noStrike" kern="1200" cap="none" spc="0" normalizeH="0" baseline="0" noProof="0" dirty="0">
                <a:ln>
                  <a:noFill/>
                </a:ln>
                <a:solidFill>
                  <a:srgbClr val="FFFFFF"/>
                </a:solidFill>
                <a:effectLst/>
                <a:uLnTx/>
                <a:uFillTx/>
                <a:latin typeface="Open Sans Light"/>
                <a:ea typeface="+mn-ea"/>
                <a:cs typeface="Calibri"/>
                <a:sym typeface="Open Sans"/>
              </a:rPr>
              <a:t> for a detailed description of the legal structure of Deloitte LLP and its subsidiaries. Certain services may not be available to attest clients under the rules and regulations of public accounting.</a:t>
            </a:r>
            <a:br>
              <a:rPr kumimoji="0" lang="en-US" sz="599" b="0" i="0" u="none" strike="noStrike" kern="1200" cap="none" spc="0" normalizeH="0" baseline="0" noProof="0" dirty="0">
                <a:ln>
                  <a:noFill/>
                </a:ln>
                <a:solidFill>
                  <a:srgbClr val="FFFFFF"/>
                </a:solidFill>
                <a:effectLst/>
                <a:uLnTx/>
                <a:uFillTx/>
                <a:latin typeface="Open Sans Light"/>
                <a:ea typeface="+mn-ea"/>
                <a:cs typeface="Calibri"/>
                <a:sym typeface="Open Sans"/>
              </a:rPr>
            </a:br>
            <a:br>
              <a:rPr kumimoji="0" lang="en-US" sz="599" b="0" i="0" u="none" strike="noStrike" kern="1200" cap="none" spc="0" normalizeH="0" baseline="0" noProof="0" dirty="0">
                <a:ln>
                  <a:noFill/>
                </a:ln>
                <a:solidFill>
                  <a:srgbClr val="FFFFFF"/>
                </a:solidFill>
                <a:effectLst/>
                <a:uLnTx/>
                <a:uFillTx/>
                <a:latin typeface="Open Sans Light"/>
                <a:ea typeface="+mn-ea"/>
                <a:cs typeface="Calibri"/>
                <a:sym typeface="Open Sans"/>
              </a:rPr>
            </a:br>
            <a:r>
              <a:rPr kumimoji="0" lang="en-US" sz="599" b="0" i="0" u="none" strike="noStrike" kern="1200" cap="none" spc="0" normalizeH="0" baseline="0" noProof="0" dirty="0">
                <a:ln>
                  <a:noFill/>
                </a:ln>
                <a:solidFill>
                  <a:srgbClr val="FFFFFF"/>
                </a:solidFill>
                <a:effectLst/>
                <a:uLnTx/>
                <a:uFillTx/>
                <a:latin typeface="Open Sans Light"/>
                <a:ea typeface="+mn-ea"/>
                <a:cs typeface="Calibri"/>
                <a:sym typeface="Open Sans"/>
              </a:rPr>
              <a:t>Copyright © 2021 Deloitte Development LLC. All rights reserved.</a:t>
            </a:r>
            <a:br>
              <a:rPr kumimoji="0" lang="en-US" sz="599" b="0" i="0" u="none" strike="noStrike" kern="1200" cap="none" spc="0" normalizeH="0" baseline="0" noProof="0" dirty="0">
                <a:ln>
                  <a:noFill/>
                </a:ln>
                <a:solidFill>
                  <a:srgbClr val="FFFFFF"/>
                </a:solidFill>
                <a:effectLst/>
                <a:uLnTx/>
                <a:uFillTx/>
                <a:latin typeface="Open Sans Light"/>
                <a:ea typeface="+mn-ea"/>
                <a:cs typeface="Calibri"/>
                <a:sym typeface="Open Sans"/>
              </a:rPr>
            </a:br>
            <a:endParaRPr kumimoji="0" lang="en-US" sz="599" b="0" i="0" u="none" strike="noStrike" kern="1200" cap="none" spc="0" normalizeH="0" baseline="0" noProof="0" dirty="0">
              <a:ln>
                <a:noFill/>
              </a:ln>
              <a:solidFill>
                <a:srgbClr val="FFFFFF"/>
              </a:solidFill>
              <a:effectLst/>
              <a:uLnTx/>
              <a:uFillTx/>
              <a:latin typeface="Open Sans Light"/>
              <a:ea typeface="+mn-ea"/>
              <a:cs typeface="Calibri"/>
              <a:sym typeface="Open Sans"/>
            </a:endParaRPr>
          </a:p>
        </p:txBody>
      </p:sp>
      <p:pic>
        <p:nvPicPr>
          <p:cNvPr id="7" name="Picture 6" descr="Shape&#10;&#10;Description automatically generated with medium confidence">
            <a:extLst>
              <a:ext uri="{FF2B5EF4-FFF2-40B4-BE49-F238E27FC236}">
                <a16:creationId xmlns:a16="http://schemas.microsoft.com/office/drawing/2014/main" id="{F07EC408-3B42-A849-AA13-38E5BC85E10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83811" y="-1527884"/>
            <a:ext cx="819372" cy="377613"/>
          </a:xfrm>
          <a:prstGeom prst="rect">
            <a:avLst/>
          </a:prstGeom>
        </p:spPr>
      </p:pic>
      <p:pic>
        <p:nvPicPr>
          <p:cNvPr id="6" name="Picture 5" descr="Logo&#10;&#10;Description automatically generated with low confidence">
            <a:extLst>
              <a:ext uri="{FF2B5EF4-FFF2-40B4-BE49-F238E27FC236}">
                <a16:creationId xmlns:a16="http://schemas.microsoft.com/office/drawing/2014/main" id="{A6971CBB-7F1C-2242-8901-04E14F9A8E26}"/>
              </a:ext>
            </a:extLst>
          </p:cNvPr>
          <p:cNvPicPr>
            <a:picLocks noChangeAspect="1"/>
          </p:cNvPicPr>
          <p:nvPr userDrawn="1"/>
        </p:nvPicPr>
        <p:blipFill>
          <a:blip r:embed="rId5"/>
          <a:stretch>
            <a:fillRect/>
          </a:stretch>
        </p:blipFill>
        <p:spPr>
          <a:xfrm>
            <a:off x="31750" y="57150"/>
            <a:ext cx="1349100" cy="758869"/>
          </a:xfrm>
          <a:prstGeom prst="rect">
            <a:avLst/>
          </a:prstGeom>
        </p:spPr>
      </p:pic>
    </p:spTree>
    <p:extLst>
      <p:ext uri="{BB962C8B-B14F-4D97-AF65-F5344CB8AC3E}">
        <p14:creationId xmlns:p14="http://schemas.microsoft.com/office/powerpoint/2010/main" val="376103989"/>
      </p:ext>
    </p:extLst>
  </p:cSld>
  <p:clrMapOvr>
    <a:masterClrMapping/>
  </p:clrMapOvr>
  <p:transition spd="med"/>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1_Thank You Slide 2">
    <p:bg>
      <p:bgPr>
        <a:solidFill>
          <a:schemeClr val="tx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F3115BE-ADEA-1F43-A3FE-89170DBA2771}"/>
              </a:ext>
            </a:extLst>
          </p:cNvPr>
          <p:cNvSpPr/>
          <p:nvPr userDrawn="1"/>
        </p:nvSpPr>
        <p:spPr>
          <a:xfrm>
            <a:off x="3849053" y="2955314"/>
            <a:ext cx="4069346" cy="707886"/>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50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a:rPr>
              <a:t>THANK YOU.</a:t>
            </a:r>
          </a:p>
        </p:txBody>
      </p:sp>
      <p:sp>
        <p:nvSpPr>
          <p:cNvPr id="4" name="USOC_Text2">
            <a:extLst>
              <a:ext uri="{FF2B5EF4-FFF2-40B4-BE49-F238E27FC236}">
                <a16:creationId xmlns:a16="http://schemas.microsoft.com/office/drawing/2014/main" id="{9E03D536-6709-7341-8A89-8C67CEEE46A0}"/>
              </a:ext>
            </a:extLst>
          </p:cNvPr>
          <p:cNvSpPr txBox="1">
            <a:spLocks/>
          </p:cNvSpPr>
          <p:nvPr userDrawn="1"/>
        </p:nvSpPr>
        <p:spPr bwMode="gray">
          <a:xfrm>
            <a:off x="6056242" y="5576006"/>
            <a:ext cx="5759033" cy="1202676"/>
          </a:xfrm>
          <a:prstGeom prst="rect">
            <a:avLst/>
          </a:prstGeom>
        </p:spPr>
        <p:txBody>
          <a:bodyPr lIns="0" rIns="0" anchor="b" anchorCtr="0">
            <a:normAutofit/>
          </a:bodyPr>
          <a:lstStyle>
            <a:lvl1pPr marL="0" indent="0" algn="l" defTabSz="914400" rtl="0" eaLnBrk="1" latinLnBrk="0" hangingPunct="1">
              <a:spcBef>
                <a:spcPts val="1200"/>
              </a:spcBef>
              <a:buFont typeface="Arial" pitchFamily="34" charset="0"/>
              <a:buNone/>
              <a:defRPr sz="1800" b="0" kern="1200">
                <a:solidFill>
                  <a:schemeClr val="tx2"/>
                </a:solidFill>
                <a:latin typeface="+mn-lt"/>
                <a:ea typeface="+mn-ea"/>
                <a:cs typeface="+mn-cs"/>
              </a:defRPr>
            </a:lvl1pPr>
            <a:lvl2pPr marL="266700" indent="-266700" algn="l" defTabSz="914400" rtl="0" eaLnBrk="1" latinLnBrk="0" hangingPunct="1">
              <a:spcBef>
                <a:spcPts val="1200"/>
              </a:spcBef>
              <a:buFont typeface="Arial" pitchFamily="34" charset="0"/>
              <a:buChar char="•"/>
              <a:defRPr sz="1800" kern="1200">
                <a:solidFill>
                  <a:schemeClr val="tx2"/>
                </a:solidFill>
                <a:latin typeface="+mn-lt"/>
                <a:ea typeface="+mn-ea"/>
                <a:cs typeface="+mn-cs"/>
              </a:defRPr>
            </a:lvl2pPr>
            <a:lvl3pPr marL="266700" indent="-266700" algn="l" defTabSz="914400" rtl="0" eaLnBrk="1" latinLnBrk="0" hangingPunct="1">
              <a:spcBef>
                <a:spcPts val="1200"/>
              </a:spcBef>
              <a:buFont typeface="Arial" pitchFamily="34" charset="0"/>
              <a:buChar char="•"/>
              <a:defRPr sz="1800" i="1" kern="1200">
                <a:solidFill>
                  <a:schemeClr val="tx2"/>
                </a:solidFill>
                <a:latin typeface="+mn-lt"/>
                <a:ea typeface="+mn-ea"/>
                <a:cs typeface="+mn-cs"/>
              </a:defRPr>
            </a:lvl3pPr>
            <a:lvl4pPr marL="539750" indent="-273050" algn="l" defTabSz="914400" rtl="0" eaLnBrk="1" latinLnBrk="0" hangingPunct="1">
              <a:spcBef>
                <a:spcPts val="1200"/>
              </a:spcBef>
              <a:buFont typeface="Arial" pitchFamily="34" charset="0"/>
              <a:buChar char="−"/>
              <a:defRPr sz="1800" kern="1200">
                <a:solidFill>
                  <a:schemeClr val="tx2"/>
                </a:solidFill>
                <a:latin typeface="+mn-lt"/>
                <a:ea typeface="+mn-ea"/>
                <a:cs typeface="+mn-cs"/>
              </a:defRPr>
            </a:lvl4pPr>
            <a:lvl5pPr marL="806450" indent="-266700" algn="l" defTabSz="914400" rtl="0" eaLnBrk="1" latinLnBrk="0" hangingPunct="1">
              <a:spcBef>
                <a:spcPts val="1200"/>
              </a:spcBef>
              <a:buSzPct val="60000"/>
              <a:buFont typeface="Courier New" panose="02070309020205020404" pitchFamily="49" charset="0"/>
              <a:buChar char="o"/>
              <a:defRPr sz="18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770"/>
              </a:lnSpc>
              <a:spcBef>
                <a:spcPts val="1200"/>
              </a:spcBef>
              <a:spcAft>
                <a:spcPts val="0"/>
              </a:spcAft>
              <a:buClrTx/>
              <a:buSzTx/>
              <a:buFont typeface="Arial" pitchFamily="34" charset="0"/>
              <a:buNone/>
              <a:tabLst/>
              <a:defRPr/>
            </a:pPr>
            <a:r>
              <a:rPr kumimoji="0" lang="en-US" sz="599" b="1" i="0" u="none" strike="noStrike" kern="1200" cap="none" spc="0" normalizeH="0" baseline="0" noProof="0" dirty="0">
                <a:ln>
                  <a:noFill/>
                </a:ln>
                <a:solidFill>
                  <a:srgbClr val="FFFFFF"/>
                </a:solidFill>
                <a:effectLst/>
                <a:uLnTx/>
                <a:uFillTx/>
                <a:latin typeface="Open Sans Light"/>
                <a:ea typeface="+mn-ea"/>
                <a:cs typeface="Calibri"/>
                <a:sym typeface="Open Sans"/>
              </a:rPr>
              <a:t>About Deloitte</a:t>
            </a:r>
            <a:br>
              <a:rPr kumimoji="0" lang="en-US" sz="599" b="0" i="0" u="none" strike="noStrike" kern="1200" cap="none" spc="0" normalizeH="0" baseline="0" noProof="0" dirty="0">
                <a:ln>
                  <a:noFill/>
                </a:ln>
                <a:solidFill>
                  <a:srgbClr val="FFFFFF"/>
                </a:solidFill>
                <a:effectLst/>
                <a:uLnTx/>
                <a:uFillTx/>
                <a:latin typeface="Open Sans Light"/>
                <a:ea typeface="+mn-ea"/>
                <a:cs typeface="Calibri"/>
                <a:sym typeface="Open Sans"/>
              </a:rPr>
            </a:br>
            <a:r>
              <a:rPr kumimoji="0" lang="en-US" sz="599" b="0" i="0" u="none" strike="noStrike" kern="1200" cap="none" spc="0" normalizeH="0" baseline="0" noProof="0" dirty="0">
                <a:ln>
                  <a:noFill/>
                </a:ln>
                <a:solidFill>
                  <a:srgbClr val="FFFFFF"/>
                </a:solidFill>
                <a:effectLst/>
                <a:uLnTx/>
                <a:uFillTx/>
                <a:latin typeface="Open Sans Light"/>
                <a:ea typeface="+mn-ea"/>
                <a:cs typeface="Calibri"/>
                <a:sym typeface="Open Sans"/>
              </a:rPr>
              <a:t>Deloitte refers to one or more of Deloitte </a:t>
            </a:r>
            <a:r>
              <a:rPr kumimoji="0" lang="en-US" sz="599" b="0" i="0" u="none" strike="noStrike" kern="1200" cap="none" spc="0" normalizeH="0" baseline="0" noProof="1">
                <a:ln>
                  <a:noFill/>
                </a:ln>
                <a:solidFill>
                  <a:srgbClr val="FFFFFF"/>
                </a:solidFill>
                <a:effectLst/>
                <a:uLnTx/>
                <a:uFillTx/>
                <a:latin typeface="Open Sans Light"/>
                <a:ea typeface="+mn-ea"/>
                <a:cs typeface="Calibri"/>
                <a:sym typeface="Open Sans"/>
              </a:rPr>
              <a:t>Touche</a:t>
            </a:r>
            <a:r>
              <a:rPr kumimoji="0" lang="en-US" sz="599" b="0" i="0" u="none" strike="noStrike" kern="1200" cap="none" spc="0" normalizeH="0" baseline="0" noProof="0" dirty="0">
                <a:ln>
                  <a:noFill/>
                </a:ln>
                <a:solidFill>
                  <a:srgbClr val="FFFFFF"/>
                </a:solidFill>
                <a:effectLst/>
                <a:uLnTx/>
                <a:uFillTx/>
                <a:latin typeface="Open Sans Light"/>
                <a:ea typeface="+mn-ea"/>
                <a:cs typeface="Calibri"/>
                <a:sym typeface="Open Sans"/>
              </a:rPr>
              <a:t> Tohmatsu Limited, a UK private company limited by guarantee (“DTTL”), its network of member firms, and their related entities. DTTL and each of its member firms are legally separate and independent entities. DTTL (also referred to as “Deloitte Global”) does not provide services to clients. Please see </a:t>
            </a:r>
            <a:r>
              <a:rPr kumimoji="0" lang="en-US" sz="599" b="0" i="0" u="none" strike="noStrike" kern="1200" cap="none" spc="0" normalizeH="0" baseline="0" noProof="0" dirty="0">
                <a:ln>
                  <a:noFill/>
                </a:ln>
                <a:solidFill>
                  <a:srgbClr val="FFFFFF"/>
                </a:solidFill>
                <a:effectLst/>
                <a:uLnTx/>
                <a:uFillTx/>
                <a:latin typeface="Open Sans Light"/>
                <a:ea typeface="+mn-ea"/>
                <a:cs typeface="Calibri"/>
                <a:sym typeface="Open Sans"/>
                <a:hlinkClick r:id="rId2">
                  <a:extLst>
                    <a:ext uri="{A12FA001-AC4F-418D-AE19-62706E023703}">
                      <ahyp:hlinkClr xmlns:ahyp="http://schemas.microsoft.com/office/drawing/2018/hyperlinkcolor" val="tx"/>
                    </a:ext>
                  </a:extLst>
                </a:hlinkClick>
              </a:rPr>
              <a:t>www.deloitte.com/about</a:t>
            </a:r>
            <a:r>
              <a:rPr kumimoji="0" lang="en-US" sz="599" b="0" i="0" u="none" strike="noStrike" kern="1200" cap="none" spc="0" normalizeH="0" baseline="0" noProof="0" dirty="0">
                <a:ln>
                  <a:noFill/>
                </a:ln>
                <a:solidFill>
                  <a:srgbClr val="FFFFFF"/>
                </a:solidFill>
                <a:effectLst/>
                <a:uLnTx/>
                <a:uFillTx/>
                <a:latin typeface="Open Sans Light"/>
                <a:ea typeface="+mn-ea"/>
                <a:cs typeface="Calibri"/>
                <a:sym typeface="Open Sans"/>
              </a:rPr>
              <a:t> for a detailed description of DTTL and its member firms. Please see </a:t>
            </a:r>
            <a:r>
              <a:rPr kumimoji="0" lang="en-US" sz="599" b="0" i="0" u="none" strike="noStrike" kern="1200" cap="none" spc="0" normalizeH="0" baseline="0" noProof="0" dirty="0">
                <a:ln>
                  <a:noFill/>
                </a:ln>
                <a:solidFill>
                  <a:srgbClr val="FFFFFF"/>
                </a:solidFill>
                <a:effectLst/>
                <a:uLnTx/>
                <a:uFillTx/>
                <a:latin typeface="Open Sans Light"/>
                <a:ea typeface="+mn-ea"/>
                <a:cs typeface="Calibri"/>
                <a:sym typeface="Open Sans"/>
                <a:hlinkClick r:id="rId3">
                  <a:extLst>
                    <a:ext uri="{A12FA001-AC4F-418D-AE19-62706E023703}">
                      <ahyp:hlinkClr xmlns:ahyp="http://schemas.microsoft.com/office/drawing/2018/hyperlinkcolor" val="tx"/>
                    </a:ext>
                  </a:extLst>
                </a:hlinkClick>
              </a:rPr>
              <a:t>www.deloitte.com/us/about</a:t>
            </a:r>
            <a:r>
              <a:rPr kumimoji="0" lang="en-US" sz="599" b="0" i="0" u="none" strike="noStrike" kern="1200" cap="none" spc="0" normalizeH="0" baseline="0" noProof="0" dirty="0">
                <a:ln>
                  <a:noFill/>
                </a:ln>
                <a:solidFill>
                  <a:srgbClr val="FFFFFF"/>
                </a:solidFill>
                <a:effectLst/>
                <a:uLnTx/>
                <a:uFillTx/>
                <a:latin typeface="Open Sans Light"/>
                <a:ea typeface="+mn-ea"/>
                <a:cs typeface="Calibri"/>
                <a:sym typeface="Open Sans"/>
              </a:rPr>
              <a:t> for a detailed description of the legal structure of Deloitte LLP and its subsidiaries. Certain services may not be available to attest clients under the rules and regulations of public accounting.</a:t>
            </a:r>
            <a:br>
              <a:rPr kumimoji="0" lang="en-US" sz="599" b="0" i="0" u="none" strike="noStrike" kern="1200" cap="none" spc="0" normalizeH="0" baseline="0" noProof="0" dirty="0">
                <a:ln>
                  <a:noFill/>
                </a:ln>
                <a:solidFill>
                  <a:srgbClr val="FFFFFF"/>
                </a:solidFill>
                <a:effectLst/>
                <a:uLnTx/>
                <a:uFillTx/>
                <a:latin typeface="Open Sans Light"/>
                <a:ea typeface="+mn-ea"/>
                <a:cs typeface="Calibri"/>
                <a:sym typeface="Open Sans"/>
              </a:rPr>
            </a:br>
            <a:br>
              <a:rPr kumimoji="0" lang="en-US" sz="599" b="0" i="0" u="none" strike="noStrike" kern="1200" cap="none" spc="0" normalizeH="0" baseline="0" noProof="0" dirty="0">
                <a:ln>
                  <a:noFill/>
                </a:ln>
                <a:solidFill>
                  <a:srgbClr val="FFFFFF"/>
                </a:solidFill>
                <a:effectLst/>
                <a:uLnTx/>
                <a:uFillTx/>
                <a:latin typeface="Open Sans Light"/>
                <a:ea typeface="+mn-ea"/>
                <a:cs typeface="Calibri"/>
                <a:sym typeface="Open Sans"/>
              </a:rPr>
            </a:br>
            <a:r>
              <a:rPr kumimoji="0" lang="en-US" sz="599" b="0" i="0" u="none" strike="noStrike" kern="1200" cap="none" spc="0" normalizeH="0" baseline="0" noProof="0" dirty="0">
                <a:ln>
                  <a:noFill/>
                </a:ln>
                <a:solidFill>
                  <a:srgbClr val="FFFFFF"/>
                </a:solidFill>
                <a:effectLst/>
                <a:uLnTx/>
                <a:uFillTx/>
                <a:latin typeface="Open Sans Light"/>
                <a:ea typeface="+mn-ea"/>
                <a:cs typeface="Calibri"/>
                <a:sym typeface="Open Sans"/>
              </a:rPr>
              <a:t>Copyright © 2021 Deloitte Development LLC. All rights reserved.</a:t>
            </a:r>
            <a:br>
              <a:rPr kumimoji="0" lang="en-US" sz="599" b="0" i="0" u="none" strike="noStrike" kern="1200" cap="none" spc="0" normalizeH="0" baseline="0" noProof="0" dirty="0">
                <a:ln>
                  <a:noFill/>
                </a:ln>
                <a:solidFill>
                  <a:srgbClr val="FFFFFF"/>
                </a:solidFill>
                <a:effectLst/>
                <a:uLnTx/>
                <a:uFillTx/>
                <a:latin typeface="Open Sans Light"/>
                <a:ea typeface="+mn-ea"/>
                <a:cs typeface="Calibri"/>
                <a:sym typeface="Open Sans"/>
              </a:rPr>
            </a:br>
            <a:endParaRPr kumimoji="0" lang="en-US" sz="599" b="0" i="0" u="none" strike="noStrike" kern="1200" cap="none" spc="0" normalizeH="0" baseline="0" noProof="0" dirty="0">
              <a:ln>
                <a:noFill/>
              </a:ln>
              <a:solidFill>
                <a:srgbClr val="FFFFFF"/>
              </a:solidFill>
              <a:effectLst/>
              <a:uLnTx/>
              <a:uFillTx/>
              <a:latin typeface="Open Sans Light"/>
              <a:ea typeface="+mn-ea"/>
              <a:cs typeface="Calibri"/>
              <a:sym typeface="Open Sans"/>
            </a:endParaRPr>
          </a:p>
        </p:txBody>
      </p:sp>
      <p:pic>
        <p:nvPicPr>
          <p:cNvPr id="7" name="Picture 6" descr="Shape&#10;&#10;Description automatically generated with medium confidence">
            <a:extLst>
              <a:ext uri="{FF2B5EF4-FFF2-40B4-BE49-F238E27FC236}">
                <a16:creationId xmlns:a16="http://schemas.microsoft.com/office/drawing/2014/main" id="{F07EC408-3B42-A849-AA13-38E5BC85E10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83811" y="-1527884"/>
            <a:ext cx="819372" cy="377613"/>
          </a:xfrm>
          <a:prstGeom prst="rect">
            <a:avLst/>
          </a:prstGeom>
        </p:spPr>
      </p:pic>
      <p:pic>
        <p:nvPicPr>
          <p:cNvPr id="6" name="Picture 5" descr="Logo&#10;&#10;Description automatically generated with low confidence">
            <a:extLst>
              <a:ext uri="{FF2B5EF4-FFF2-40B4-BE49-F238E27FC236}">
                <a16:creationId xmlns:a16="http://schemas.microsoft.com/office/drawing/2014/main" id="{8F7156A2-6C98-9043-8090-66CEBB9C9171}"/>
              </a:ext>
            </a:extLst>
          </p:cNvPr>
          <p:cNvPicPr>
            <a:picLocks noChangeAspect="1"/>
          </p:cNvPicPr>
          <p:nvPr userDrawn="1"/>
        </p:nvPicPr>
        <p:blipFill>
          <a:blip r:embed="rId5"/>
          <a:stretch>
            <a:fillRect/>
          </a:stretch>
        </p:blipFill>
        <p:spPr>
          <a:xfrm>
            <a:off x="31750" y="57150"/>
            <a:ext cx="1349100" cy="758869"/>
          </a:xfrm>
          <a:prstGeom prst="rect">
            <a:avLst/>
          </a:prstGeom>
        </p:spPr>
      </p:pic>
    </p:spTree>
    <p:extLst>
      <p:ext uri="{BB962C8B-B14F-4D97-AF65-F5344CB8AC3E}">
        <p14:creationId xmlns:p14="http://schemas.microsoft.com/office/powerpoint/2010/main" val="4077982916"/>
      </p:ext>
    </p:extLst>
  </p:cSld>
  <p:clrMapOvr>
    <a:masterClrMapping/>
  </p:clrMapOvr>
  <p:transition spd="med"/>
</p:sldLayout>
</file>

<file path=ppt/slideLayouts/slideLayout17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6585342"/>
      </p:ext>
    </p:extLst>
  </p:cSld>
  <p:clrMapOvr>
    <a:masterClrMapping/>
  </p:clrMapOvr>
  <p:transition spd="med"/>
</p:sldLayout>
</file>

<file path=ppt/slideLayouts/slideLayout178.xml><?xml version="1.0" encoding="utf-8"?>
<p:sldLayout xmlns:a="http://schemas.openxmlformats.org/drawingml/2006/main" xmlns:r="http://schemas.openxmlformats.org/officeDocument/2006/relationships" xmlns:p="http://schemas.openxmlformats.org/presentationml/2006/main">
  <p:cSld name="2 content with quote ">
    <p:spTree>
      <p:nvGrpSpPr>
        <p:cNvPr id="1" name=""/>
        <p:cNvGrpSpPr/>
        <p:nvPr/>
      </p:nvGrpSpPr>
      <p:grpSpPr>
        <a:xfrm>
          <a:off x="0" y="0"/>
          <a:ext cx="0" cy="0"/>
          <a:chOff x="0" y="0"/>
          <a:chExt cx="0" cy="0"/>
        </a:xfrm>
      </p:grpSpPr>
      <p:sp>
        <p:nvSpPr>
          <p:cNvPr id="6" name="Content Placeholder 3"/>
          <p:cNvSpPr>
            <a:spLocks noGrp="1"/>
          </p:cNvSpPr>
          <p:nvPr>
            <p:ph sz="quarter" idx="10"/>
          </p:nvPr>
        </p:nvSpPr>
        <p:spPr>
          <a:xfrm>
            <a:off x="7577882" y="1658680"/>
            <a:ext cx="4112468" cy="4723072"/>
          </a:xfrm>
          <a:prstGeom prst="rect">
            <a:avLst/>
          </a:prstGeom>
        </p:spPr>
        <p:txBody>
          <a:bodyPr>
            <a:noAutofit/>
          </a:bodyPr>
          <a:lstStyle>
            <a:lvl1pPr>
              <a:tabLst>
                <a:tab pos="5029200" algn="r"/>
              </a:tabLst>
              <a:defRPr sz="2100">
                <a:solidFill>
                  <a:schemeClr val="accent3"/>
                </a:solidFill>
              </a:defRPr>
            </a:lvl1pPr>
            <a:lvl2pPr>
              <a:tabLst>
                <a:tab pos="5029200" algn="r"/>
              </a:tabLst>
              <a:defRPr/>
            </a:lvl2pPr>
            <a:lvl3pPr>
              <a:tabLst>
                <a:tab pos="5029200" algn="r"/>
              </a:tabLst>
              <a:defRPr/>
            </a:lvl3pPr>
            <a:lvl4pPr>
              <a:tabLst>
                <a:tab pos="5029200" algn="r"/>
              </a:tabLst>
              <a:defRPr/>
            </a:lvl4pPr>
            <a:lvl5pPr>
              <a:tabLst>
                <a:tab pos="5029200" algn="r"/>
              </a:tabLst>
              <a:defRPr baseline="0"/>
            </a:lvl5pPr>
          </a:lstStyle>
          <a:p>
            <a:pPr lvl="0"/>
            <a:r>
              <a:rPr lang="en-US" noProof="0"/>
              <a:t>Click to edit Master text styles</a:t>
            </a:r>
          </a:p>
        </p:txBody>
      </p:sp>
      <p:sp>
        <p:nvSpPr>
          <p:cNvPr id="8" name="Content Placeholder 3"/>
          <p:cNvSpPr>
            <a:spLocks noGrp="1"/>
          </p:cNvSpPr>
          <p:nvPr>
            <p:ph sz="quarter" idx="16"/>
          </p:nvPr>
        </p:nvSpPr>
        <p:spPr>
          <a:xfrm>
            <a:off x="501651" y="1665288"/>
            <a:ext cx="6506348" cy="4716462"/>
          </a:xfrm>
          <a:prstGeom prst="rect">
            <a:avLst/>
          </a:prstGeom>
        </p:spPr>
        <p:txBody>
          <a:bodyPr>
            <a:noAutofit/>
          </a:bodyPr>
          <a:lstStyle>
            <a:lvl1pPr marL="0" indent="0" algn="l">
              <a:buFontTx/>
              <a:buNone/>
              <a:tabLst>
                <a:tab pos="5029200" algn="r"/>
              </a:tabLst>
              <a:defRPr/>
            </a:lvl1pPr>
            <a:lvl2pPr marL="139700" indent="-139700" algn="l">
              <a:buClrTx/>
              <a:buSzPct val="100000"/>
              <a:buFont typeface="Arial" panose="020B0604020202020204" pitchFamily="34" charset="0"/>
              <a:buChar char="•"/>
              <a:tabLst>
                <a:tab pos="5029200" algn="r"/>
              </a:tabLst>
              <a:defRPr/>
            </a:lvl2pPr>
            <a:lvl3pPr marL="304800" indent="-139700" algn="l">
              <a:buClrTx/>
              <a:buSzPct val="100000"/>
              <a:buFont typeface="Arial" panose="020B0604020202020204" pitchFamily="34" charset="0"/>
              <a:buChar char="−"/>
              <a:tabLst>
                <a:tab pos="5029200" algn="r"/>
              </a:tabLst>
              <a:defRPr/>
            </a:lvl3pPr>
            <a:lvl4pPr marL="469900" indent="-139700" algn="l">
              <a:buClrTx/>
              <a:buSzPct val="100000"/>
              <a:buFont typeface="Arial" panose="020B0604020202020204" pitchFamily="34" charset="0"/>
              <a:buChar char="◦"/>
              <a:tabLst>
                <a:tab pos="5029200" algn="r"/>
              </a:tabLst>
              <a:defRPr/>
            </a:lvl4pPr>
            <a:lvl5pPr marL="635000" indent="-139700" algn="l">
              <a:buClrTx/>
              <a:buSzPct val="100000"/>
              <a:buFont typeface="Arial" panose="020B0604020202020204" pitchFamily="34" charset="0"/>
              <a:buChar char="−"/>
              <a:tabLst>
                <a:tab pos="5029200" algn="r"/>
              </a:tabLst>
              <a:defRPr baseline="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Text Placeholder 8">
            <a:extLst>
              <a:ext uri="{FF2B5EF4-FFF2-40B4-BE49-F238E27FC236}">
                <a16:creationId xmlns:a16="http://schemas.microsoft.com/office/drawing/2014/main" id="{68009483-F3D1-4AD9-8031-CEB4620DB873}"/>
              </a:ext>
            </a:extLst>
          </p:cNvPr>
          <p:cNvSpPr>
            <a:spLocks noGrp="1"/>
          </p:cNvSpPr>
          <p:nvPr>
            <p:ph type="body" sz="quarter" idx="13" hasCustomPrompt="1"/>
          </p:nvPr>
        </p:nvSpPr>
        <p:spPr>
          <a:xfrm>
            <a:off x="501650" y="651600"/>
            <a:ext cx="11188700" cy="757255"/>
          </a:xfrm>
          <a:prstGeom prst="rect">
            <a:avLst/>
          </a:prstGeom>
        </p:spPr>
        <p:txBody>
          <a:bodyPr lIns="0" tIns="0" rIns="0" bIns="0">
            <a:noAutofit/>
          </a:bodyPr>
          <a:lstStyle>
            <a:lvl1pPr marL="0" indent="0">
              <a:buNone/>
              <a:defRPr sz="1800" b="0">
                <a:solidFill>
                  <a:srgbClr val="575757"/>
                </a:solidFill>
              </a:defRPr>
            </a:lvl1pPr>
          </a:lstStyle>
          <a:p>
            <a:pPr lvl="0"/>
            <a:r>
              <a:rPr lang="en-US"/>
              <a:t>Click to add subtitle</a:t>
            </a:r>
          </a:p>
        </p:txBody>
      </p:sp>
      <p:sp>
        <p:nvSpPr>
          <p:cNvPr id="11" name="Title Placeholder 1">
            <a:extLst>
              <a:ext uri="{FF2B5EF4-FFF2-40B4-BE49-F238E27FC236}">
                <a16:creationId xmlns:a16="http://schemas.microsoft.com/office/drawing/2014/main" id="{51FE75E2-F986-4CD3-8A43-338DEE272CB9}"/>
              </a:ext>
            </a:extLst>
          </p:cNvPr>
          <p:cNvSpPr>
            <a:spLocks noGrp="1"/>
          </p:cNvSpPr>
          <p:nvPr>
            <p:ph type="title" hasCustomPrompt="1"/>
          </p:nvPr>
        </p:nvSpPr>
        <p:spPr>
          <a:xfrm>
            <a:off x="501650" y="317500"/>
            <a:ext cx="11188700" cy="334099"/>
          </a:xfrm>
          <a:prstGeom prst="rect">
            <a:avLst/>
          </a:prstGeom>
        </p:spPr>
        <p:txBody>
          <a:bodyPr vert="horz" lIns="0" tIns="0" rIns="0" bIns="0" rtlCol="0" anchor="t" anchorCtr="0">
            <a:noAutofit/>
          </a:bodyPr>
          <a:lstStyle>
            <a:lvl1pPr>
              <a:defRPr>
                <a:latin typeface="+mj-lt"/>
              </a:defRPr>
            </a:lvl1pPr>
          </a:lstStyle>
          <a:p>
            <a:r>
              <a:rPr lang="en-US"/>
              <a:t>Click to add title</a:t>
            </a:r>
          </a:p>
        </p:txBody>
      </p:sp>
    </p:spTree>
    <p:extLst>
      <p:ext uri="{BB962C8B-B14F-4D97-AF65-F5344CB8AC3E}">
        <p14:creationId xmlns:p14="http://schemas.microsoft.com/office/powerpoint/2010/main" val="2169471343"/>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Divider Slide 1">
    <p:bg>
      <p:bgPr>
        <a:solidFill>
          <a:schemeClr val="tx1"/>
        </a:solidFill>
        <a:effectLst/>
      </p:bgPr>
    </p:bg>
    <p:spTree>
      <p:nvGrpSpPr>
        <p:cNvPr id="1" name=""/>
        <p:cNvGrpSpPr/>
        <p:nvPr/>
      </p:nvGrpSpPr>
      <p:grpSpPr>
        <a:xfrm>
          <a:off x="0" y="0"/>
          <a:ext cx="0" cy="0"/>
          <a:chOff x="0" y="0"/>
          <a:chExt cx="0" cy="0"/>
        </a:xfrm>
      </p:grpSpPr>
      <p:sp>
        <p:nvSpPr>
          <p:cNvPr id="28" name="Line">
            <a:extLst>
              <a:ext uri="{FF2B5EF4-FFF2-40B4-BE49-F238E27FC236}">
                <a16:creationId xmlns:a16="http://schemas.microsoft.com/office/drawing/2014/main" id="{F45BDC2B-5874-1D42-BF45-F143EBF17DC2}"/>
              </a:ext>
            </a:extLst>
          </p:cNvPr>
          <p:cNvSpPr/>
          <p:nvPr userDrawn="1"/>
        </p:nvSpPr>
        <p:spPr>
          <a:xfrm>
            <a:off x="1468535" y="3428999"/>
            <a:ext cx="7016796" cy="1"/>
          </a:xfrm>
          <a:prstGeom prst="line">
            <a:avLst/>
          </a:prstGeom>
          <a:ln w="3175">
            <a:solidFill>
              <a:srgbClr val="E4E498"/>
            </a:solidFill>
            <a:miter lim="400000"/>
          </a:ln>
        </p:spPr>
        <p:txBody>
          <a:bodyPr lIns="25400" tIns="25400" rIns="25400" bIns="25400" anchor="ctr"/>
          <a:lstStyle/>
          <a:p>
            <a:pPr marL="0" marR="0" lvl="0" indent="0" algn="ctr" defTabSz="1219169" rtl="0" eaLnBrk="1" fontAlgn="auto" latinLnBrk="0" hangingPunct="0">
              <a:lnSpc>
                <a:spcPct val="100000"/>
              </a:lnSpc>
              <a:spcBef>
                <a:spcPts val="0"/>
              </a:spcBef>
              <a:spcAft>
                <a:spcPts val="0"/>
              </a:spcAft>
              <a:buClrTx/>
              <a:buSzTx/>
              <a:buFontTx/>
              <a:buNone/>
              <a:tabLst/>
              <a:defRPr sz="1200">
                <a:solidFill>
                  <a:srgbClr val="5E5E5E"/>
                </a:solidFill>
                <a:latin typeface="Helvetica Neue"/>
                <a:ea typeface="Helvetica Neue"/>
                <a:cs typeface="Helvetica Neue"/>
                <a:sym typeface="Helvetica Neue"/>
              </a:defRPr>
            </a:pPr>
            <a:endParaRPr kumimoji="0" sz="1200" b="0" i="0" u="none" strike="noStrike" kern="0" cap="none" spc="0" normalizeH="0" baseline="0" noProof="0" dirty="0">
              <a:ln>
                <a:noFill/>
              </a:ln>
              <a:solidFill>
                <a:srgbClr val="5E5E5E"/>
              </a:solidFill>
              <a:effectLst/>
              <a:uLnTx/>
              <a:uFillTx/>
              <a:latin typeface="Helvetica Neue"/>
              <a:ea typeface="Helvetica Neue"/>
              <a:cs typeface="Helvetica Neue"/>
              <a:sym typeface="Helvetica Neue"/>
            </a:endParaRPr>
          </a:p>
        </p:txBody>
      </p:sp>
      <p:pic>
        <p:nvPicPr>
          <p:cNvPr id="29" name="Image" descr="Image">
            <a:extLst>
              <a:ext uri="{FF2B5EF4-FFF2-40B4-BE49-F238E27FC236}">
                <a16:creationId xmlns:a16="http://schemas.microsoft.com/office/drawing/2014/main" id="{7C9D1ED4-C411-0E4F-9819-74784A19C07D}"/>
              </a:ext>
            </a:extLst>
          </p:cNvPr>
          <p:cNvPicPr>
            <a:picLocks noChangeAspect="1"/>
          </p:cNvPicPr>
          <p:nvPr userDrawn="1"/>
        </p:nvPicPr>
        <p:blipFill>
          <a:blip r:embed="rId2"/>
          <a:stretch>
            <a:fillRect/>
          </a:stretch>
        </p:blipFill>
        <p:spPr>
          <a:xfrm>
            <a:off x="309988" y="374719"/>
            <a:ext cx="558960" cy="257692"/>
          </a:xfrm>
          <a:prstGeom prst="rect">
            <a:avLst/>
          </a:prstGeom>
          <a:ln w="12700">
            <a:miter lim="400000"/>
          </a:ln>
        </p:spPr>
      </p:pic>
      <p:sp>
        <p:nvSpPr>
          <p:cNvPr id="34" name="Text Placeholder 9">
            <a:extLst>
              <a:ext uri="{FF2B5EF4-FFF2-40B4-BE49-F238E27FC236}">
                <a16:creationId xmlns:a16="http://schemas.microsoft.com/office/drawing/2014/main" id="{5D954185-871B-774A-86C4-283A8CC75E1F}"/>
              </a:ext>
            </a:extLst>
          </p:cNvPr>
          <p:cNvSpPr>
            <a:spLocks noGrp="1"/>
          </p:cNvSpPr>
          <p:nvPr>
            <p:ph type="body" sz="quarter" idx="10" hasCustomPrompt="1"/>
          </p:nvPr>
        </p:nvSpPr>
        <p:spPr>
          <a:xfrm>
            <a:off x="437067" y="1874721"/>
            <a:ext cx="1455901" cy="3259137"/>
          </a:xfrm>
        </p:spPr>
        <p:txBody>
          <a:bodyPr anchor="ctr"/>
          <a:lstStyle>
            <a:lvl1pPr algn="l">
              <a:lnSpc>
                <a:spcPct val="80000"/>
              </a:lnSpc>
              <a:spcBef>
                <a:spcPts val="0"/>
              </a:spcBef>
              <a:defRPr sz="114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a:t>
            </a:r>
          </a:p>
        </p:txBody>
      </p:sp>
      <p:pic>
        <p:nvPicPr>
          <p:cNvPr id="4" name="Picture 3" descr="A close up of a flower&#10;&#10;Description automatically generated with medium confidence">
            <a:extLst>
              <a:ext uri="{FF2B5EF4-FFF2-40B4-BE49-F238E27FC236}">
                <a16:creationId xmlns:a16="http://schemas.microsoft.com/office/drawing/2014/main" id="{15F5BC7B-94D5-8A4F-A6BA-4AC0EDFCB52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48401" y="200936"/>
            <a:ext cx="6657064" cy="6657064"/>
          </a:xfrm>
          <a:prstGeom prst="rect">
            <a:avLst/>
          </a:prstGeom>
        </p:spPr>
      </p:pic>
      <p:sp>
        <p:nvSpPr>
          <p:cNvPr id="7" name="Text Placeholder 9">
            <a:extLst>
              <a:ext uri="{FF2B5EF4-FFF2-40B4-BE49-F238E27FC236}">
                <a16:creationId xmlns:a16="http://schemas.microsoft.com/office/drawing/2014/main" id="{DEEC7AD5-F68C-6143-BA54-9242FBF1E65D}"/>
              </a:ext>
            </a:extLst>
          </p:cNvPr>
          <p:cNvSpPr>
            <a:spLocks noGrp="1"/>
          </p:cNvSpPr>
          <p:nvPr>
            <p:ph type="body" sz="quarter" idx="11" hasCustomPrompt="1"/>
          </p:nvPr>
        </p:nvSpPr>
        <p:spPr>
          <a:xfrm>
            <a:off x="8726905" y="3216281"/>
            <a:ext cx="2779296" cy="457519"/>
          </a:xfrm>
        </p:spPr>
        <p:txBody>
          <a:bodyPr anchor="ctr"/>
          <a:lstStyle>
            <a:lvl1pPr algn="l">
              <a:lnSpc>
                <a:spcPct val="80000"/>
              </a:lnSpc>
              <a:spcBef>
                <a:spcPts val="0"/>
              </a:spcBef>
              <a:defRPr sz="1000" b="0" i="0" spc="150"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DIVIDER SLIDE TITLE HERE</a:t>
            </a:r>
          </a:p>
        </p:txBody>
      </p:sp>
    </p:spTree>
    <p:extLst>
      <p:ext uri="{BB962C8B-B14F-4D97-AF65-F5344CB8AC3E}">
        <p14:creationId xmlns:p14="http://schemas.microsoft.com/office/powerpoint/2010/main" val="949148031"/>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Divider Slide 1">
    <p:bg>
      <p:bgPr>
        <a:solidFill>
          <a:schemeClr val="tx1"/>
        </a:solidFill>
        <a:effectLst/>
      </p:bgPr>
    </p:bg>
    <p:spTree>
      <p:nvGrpSpPr>
        <p:cNvPr id="1" name=""/>
        <p:cNvGrpSpPr/>
        <p:nvPr/>
      </p:nvGrpSpPr>
      <p:grpSpPr>
        <a:xfrm>
          <a:off x="0" y="0"/>
          <a:ext cx="0" cy="0"/>
          <a:chOff x="0" y="0"/>
          <a:chExt cx="0" cy="0"/>
        </a:xfrm>
      </p:grpSpPr>
      <p:sp>
        <p:nvSpPr>
          <p:cNvPr id="28" name="Line">
            <a:extLst>
              <a:ext uri="{FF2B5EF4-FFF2-40B4-BE49-F238E27FC236}">
                <a16:creationId xmlns:a16="http://schemas.microsoft.com/office/drawing/2014/main" id="{F45BDC2B-5874-1D42-BF45-F143EBF17DC2}"/>
              </a:ext>
            </a:extLst>
          </p:cNvPr>
          <p:cNvSpPr/>
          <p:nvPr userDrawn="1"/>
        </p:nvSpPr>
        <p:spPr>
          <a:xfrm>
            <a:off x="1468535" y="3428999"/>
            <a:ext cx="7016796" cy="1"/>
          </a:xfrm>
          <a:prstGeom prst="line">
            <a:avLst/>
          </a:prstGeom>
          <a:ln w="3175">
            <a:solidFill>
              <a:srgbClr val="E4E498"/>
            </a:solidFill>
            <a:miter lim="400000"/>
          </a:ln>
        </p:spPr>
        <p:txBody>
          <a:bodyPr lIns="25400" tIns="25400" rIns="25400" bIns="25400" anchor="ctr"/>
          <a:lstStyle/>
          <a:p>
            <a:pPr marL="0" marR="0" lvl="0" indent="0" algn="ctr" defTabSz="1219169" rtl="0" eaLnBrk="1" fontAlgn="auto" latinLnBrk="0" hangingPunct="0">
              <a:lnSpc>
                <a:spcPct val="100000"/>
              </a:lnSpc>
              <a:spcBef>
                <a:spcPts val="0"/>
              </a:spcBef>
              <a:spcAft>
                <a:spcPts val="0"/>
              </a:spcAft>
              <a:buClrTx/>
              <a:buSzTx/>
              <a:buFontTx/>
              <a:buNone/>
              <a:tabLst/>
              <a:defRPr sz="1200">
                <a:solidFill>
                  <a:srgbClr val="5E5E5E"/>
                </a:solidFill>
                <a:latin typeface="Helvetica Neue"/>
                <a:ea typeface="Helvetica Neue"/>
                <a:cs typeface="Helvetica Neue"/>
                <a:sym typeface="Helvetica Neue"/>
              </a:defRPr>
            </a:pPr>
            <a:endParaRPr kumimoji="0" sz="1200" b="0" i="0" u="none" strike="noStrike" kern="0" cap="none" spc="0" normalizeH="0" baseline="0" noProof="0" dirty="0">
              <a:ln>
                <a:noFill/>
              </a:ln>
              <a:solidFill>
                <a:srgbClr val="5E5E5E"/>
              </a:solidFill>
              <a:effectLst/>
              <a:uLnTx/>
              <a:uFillTx/>
              <a:latin typeface="Helvetica Neue"/>
              <a:ea typeface="Helvetica Neue"/>
              <a:cs typeface="Helvetica Neue"/>
              <a:sym typeface="Helvetica Neue"/>
            </a:endParaRPr>
          </a:p>
        </p:txBody>
      </p:sp>
      <p:pic>
        <p:nvPicPr>
          <p:cNvPr id="29" name="Image" descr="Image">
            <a:extLst>
              <a:ext uri="{FF2B5EF4-FFF2-40B4-BE49-F238E27FC236}">
                <a16:creationId xmlns:a16="http://schemas.microsoft.com/office/drawing/2014/main" id="{7C9D1ED4-C411-0E4F-9819-74784A19C07D}"/>
              </a:ext>
            </a:extLst>
          </p:cNvPr>
          <p:cNvPicPr>
            <a:picLocks noChangeAspect="1"/>
          </p:cNvPicPr>
          <p:nvPr userDrawn="1"/>
        </p:nvPicPr>
        <p:blipFill>
          <a:blip r:embed="rId2"/>
          <a:stretch>
            <a:fillRect/>
          </a:stretch>
        </p:blipFill>
        <p:spPr>
          <a:xfrm>
            <a:off x="309988" y="374719"/>
            <a:ext cx="558960" cy="257692"/>
          </a:xfrm>
          <a:prstGeom prst="rect">
            <a:avLst/>
          </a:prstGeom>
          <a:ln w="12700">
            <a:miter lim="400000"/>
          </a:ln>
        </p:spPr>
      </p:pic>
      <p:sp>
        <p:nvSpPr>
          <p:cNvPr id="34" name="Text Placeholder 9">
            <a:extLst>
              <a:ext uri="{FF2B5EF4-FFF2-40B4-BE49-F238E27FC236}">
                <a16:creationId xmlns:a16="http://schemas.microsoft.com/office/drawing/2014/main" id="{5D954185-871B-774A-86C4-283A8CC75E1F}"/>
              </a:ext>
            </a:extLst>
          </p:cNvPr>
          <p:cNvSpPr>
            <a:spLocks noGrp="1"/>
          </p:cNvSpPr>
          <p:nvPr>
            <p:ph type="body" sz="quarter" idx="10" hasCustomPrompt="1"/>
          </p:nvPr>
        </p:nvSpPr>
        <p:spPr>
          <a:xfrm>
            <a:off x="437067" y="1874721"/>
            <a:ext cx="1455901" cy="3259137"/>
          </a:xfrm>
        </p:spPr>
        <p:txBody>
          <a:bodyPr anchor="ctr"/>
          <a:lstStyle>
            <a:lvl1pPr algn="l">
              <a:lnSpc>
                <a:spcPct val="80000"/>
              </a:lnSpc>
              <a:spcBef>
                <a:spcPts val="0"/>
              </a:spcBef>
              <a:defRPr sz="114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a:t>
            </a:r>
          </a:p>
        </p:txBody>
      </p:sp>
      <p:pic>
        <p:nvPicPr>
          <p:cNvPr id="3" name="Picture 2" descr="A picture containing toy&#10;&#10;Description automatically generated">
            <a:extLst>
              <a:ext uri="{FF2B5EF4-FFF2-40B4-BE49-F238E27FC236}">
                <a16:creationId xmlns:a16="http://schemas.microsoft.com/office/drawing/2014/main" id="{4B150703-C5A5-D241-A162-91F2509F924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660000">
            <a:off x="1468535" y="139485"/>
            <a:ext cx="6505795" cy="6505795"/>
          </a:xfrm>
          <a:prstGeom prst="rect">
            <a:avLst/>
          </a:prstGeom>
        </p:spPr>
      </p:pic>
      <p:sp>
        <p:nvSpPr>
          <p:cNvPr id="7" name="Text Placeholder 9">
            <a:extLst>
              <a:ext uri="{FF2B5EF4-FFF2-40B4-BE49-F238E27FC236}">
                <a16:creationId xmlns:a16="http://schemas.microsoft.com/office/drawing/2014/main" id="{CF3E0B83-B4C8-0C4E-B20B-B328B007C801}"/>
              </a:ext>
            </a:extLst>
          </p:cNvPr>
          <p:cNvSpPr>
            <a:spLocks noGrp="1"/>
          </p:cNvSpPr>
          <p:nvPr>
            <p:ph type="body" sz="quarter" idx="11" hasCustomPrompt="1"/>
          </p:nvPr>
        </p:nvSpPr>
        <p:spPr>
          <a:xfrm>
            <a:off x="8726905" y="3216281"/>
            <a:ext cx="2779296" cy="457519"/>
          </a:xfrm>
        </p:spPr>
        <p:txBody>
          <a:bodyPr anchor="ctr"/>
          <a:lstStyle>
            <a:lvl1pPr algn="l">
              <a:lnSpc>
                <a:spcPct val="80000"/>
              </a:lnSpc>
              <a:spcBef>
                <a:spcPts val="0"/>
              </a:spcBef>
              <a:defRPr sz="1000" b="0" i="0" spc="150"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DIVIDER SLIDE TITLE HERE</a:t>
            </a:r>
          </a:p>
        </p:txBody>
      </p:sp>
    </p:spTree>
    <p:extLst>
      <p:ext uri="{BB962C8B-B14F-4D97-AF65-F5344CB8AC3E}">
        <p14:creationId xmlns:p14="http://schemas.microsoft.com/office/powerpoint/2010/main" val="202805143"/>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Page 1">
    <p:bg>
      <p:bgPr>
        <a:solidFill>
          <a:schemeClr val="bg1"/>
        </a:solidFill>
        <a:effectLst/>
      </p:bgPr>
    </p:bg>
    <p:spTree>
      <p:nvGrpSpPr>
        <p:cNvPr id="1" name=""/>
        <p:cNvGrpSpPr/>
        <p:nvPr/>
      </p:nvGrpSpPr>
      <p:grpSpPr>
        <a:xfrm>
          <a:off x="0" y="0"/>
          <a:ext cx="0" cy="0"/>
          <a:chOff x="0" y="0"/>
          <a:chExt cx="0" cy="0"/>
        </a:xfrm>
      </p:grpSpPr>
      <p:pic>
        <p:nvPicPr>
          <p:cNvPr id="5" name="Picture 4" descr="A close-up of a light bulb&#10;&#10;Description automatically generated with low confidence">
            <a:extLst>
              <a:ext uri="{FF2B5EF4-FFF2-40B4-BE49-F238E27FC236}">
                <a16:creationId xmlns:a16="http://schemas.microsoft.com/office/drawing/2014/main" id="{A44AB0B3-4C96-EA4C-BEAE-68E7ACEF2B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50" y="6350"/>
            <a:ext cx="12179300" cy="6845300"/>
          </a:xfrm>
          <a:prstGeom prst="rect">
            <a:avLst/>
          </a:prstGeom>
        </p:spPr>
      </p:pic>
      <p:sp>
        <p:nvSpPr>
          <p:cNvPr id="4" name="Rectangle 3">
            <a:extLst>
              <a:ext uri="{FF2B5EF4-FFF2-40B4-BE49-F238E27FC236}">
                <a16:creationId xmlns:a16="http://schemas.microsoft.com/office/drawing/2014/main" id="{2CE90B78-1558-FE42-9679-216B1E1BB117}"/>
              </a:ext>
            </a:extLst>
          </p:cNvPr>
          <p:cNvSpPr/>
          <p:nvPr userDrawn="1"/>
        </p:nvSpPr>
        <p:spPr>
          <a:xfrm>
            <a:off x="697554" y="7731794"/>
            <a:ext cx="8067289" cy="261610"/>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120" normalizeH="0" baseline="0" noProof="0" dirty="0">
                <a:ln>
                  <a:noFill/>
                </a:ln>
                <a:solidFill>
                  <a:prstClr val="black"/>
                </a:solidFill>
                <a:effectLst/>
                <a:uLnTx/>
                <a:uFillTx/>
                <a:latin typeface="Open Sans Light"/>
                <a:ea typeface="Open Sans Light"/>
                <a:cs typeface="Open Sans Light"/>
                <a:sym typeface="Open Sans"/>
              </a:rPr>
              <a:t>Response to request for information | 090321</a:t>
            </a:r>
          </a:p>
        </p:txBody>
      </p:sp>
      <p:pic>
        <p:nvPicPr>
          <p:cNvPr id="6" name="Picture 5" descr="Shape&#10;&#10;Description automatically generated with medium confidence">
            <a:extLst>
              <a:ext uri="{FF2B5EF4-FFF2-40B4-BE49-F238E27FC236}">
                <a16:creationId xmlns:a16="http://schemas.microsoft.com/office/drawing/2014/main" id="{E9D7ED8C-454E-1A49-9DC2-49DA615DC89A}"/>
              </a:ext>
            </a:extLst>
          </p:cNvPr>
          <p:cNvPicPr>
            <a:picLocks noChangeAspect="1"/>
          </p:cNvPicPr>
          <p:nvPr userDrawn="1"/>
        </p:nvPicPr>
        <p:blipFill>
          <a:blip r:embed="rId3" cstate="print">
            <a:alphaModFix amt="71000"/>
            <a:extLst>
              <a:ext uri="{28A0092B-C50C-407E-A947-70E740481C1C}">
                <a14:useLocalDpi xmlns:a14="http://schemas.microsoft.com/office/drawing/2010/main" val="0"/>
              </a:ext>
            </a:extLst>
          </a:blip>
          <a:stretch>
            <a:fillRect/>
          </a:stretch>
        </p:blipFill>
        <p:spPr>
          <a:xfrm>
            <a:off x="287868" y="251930"/>
            <a:ext cx="819372" cy="377613"/>
          </a:xfrm>
          <a:prstGeom prst="rect">
            <a:avLst/>
          </a:prstGeom>
        </p:spPr>
      </p:pic>
      <p:sp>
        <p:nvSpPr>
          <p:cNvPr id="12" name="Text Placeholder 11">
            <a:extLst>
              <a:ext uri="{FF2B5EF4-FFF2-40B4-BE49-F238E27FC236}">
                <a16:creationId xmlns:a16="http://schemas.microsoft.com/office/drawing/2014/main" id="{8041368A-92E4-CC40-9B38-7B368DB0BF65}"/>
              </a:ext>
            </a:extLst>
          </p:cNvPr>
          <p:cNvSpPr>
            <a:spLocks noGrp="1"/>
          </p:cNvSpPr>
          <p:nvPr>
            <p:ph type="body" sz="quarter" idx="11" hasCustomPrompt="1"/>
          </p:nvPr>
        </p:nvSpPr>
        <p:spPr>
          <a:xfrm>
            <a:off x="902839" y="5998826"/>
            <a:ext cx="4200525" cy="468312"/>
          </a:xfrm>
        </p:spPr>
        <p:txBody>
          <a:bodyPr/>
          <a:lstStyle>
            <a:lvl1pPr>
              <a:defRPr>
                <a:solidFill>
                  <a:schemeClr val="tx1">
                    <a:lumMod val="50000"/>
                    <a:lumOff val="50000"/>
                  </a:schemeClr>
                </a:solidFill>
              </a:defRPr>
            </a:lvl1pPr>
          </a:lstStyle>
          <a:p>
            <a:pPr lvl="0"/>
            <a:r>
              <a:rPr lang="en-US"/>
              <a:t>Subhead text </a:t>
            </a:r>
          </a:p>
        </p:txBody>
      </p:sp>
      <p:sp>
        <p:nvSpPr>
          <p:cNvPr id="14" name="Vertical Text Placeholder 13">
            <a:extLst>
              <a:ext uri="{FF2B5EF4-FFF2-40B4-BE49-F238E27FC236}">
                <a16:creationId xmlns:a16="http://schemas.microsoft.com/office/drawing/2014/main" id="{B2613368-3324-794D-8D7E-310E26D208F7}"/>
              </a:ext>
            </a:extLst>
          </p:cNvPr>
          <p:cNvSpPr>
            <a:spLocks noGrp="1"/>
          </p:cNvSpPr>
          <p:nvPr>
            <p:ph type="body" orient="vert" sz="quarter" idx="12" hasCustomPrompt="1"/>
          </p:nvPr>
        </p:nvSpPr>
        <p:spPr>
          <a:xfrm>
            <a:off x="11708599" y="2208572"/>
            <a:ext cx="184572" cy="2208213"/>
          </a:xfrm>
        </p:spPr>
        <p:txBody>
          <a:bodyPr vert="eaVert"/>
          <a:lstStyle>
            <a:lvl1pPr algn="ctr">
              <a:defRPr sz="700" b="1" i="0" spc="300" baseline="0">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TEXT</a:t>
            </a:r>
          </a:p>
        </p:txBody>
      </p:sp>
      <p:sp>
        <p:nvSpPr>
          <p:cNvPr id="15" name="Vertical Text Placeholder 13">
            <a:extLst>
              <a:ext uri="{FF2B5EF4-FFF2-40B4-BE49-F238E27FC236}">
                <a16:creationId xmlns:a16="http://schemas.microsoft.com/office/drawing/2014/main" id="{590138DC-7127-6C46-A9A0-C965514E3A63}"/>
              </a:ext>
            </a:extLst>
          </p:cNvPr>
          <p:cNvSpPr>
            <a:spLocks noGrp="1"/>
          </p:cNvSpPr>
          <p:nvPr>
            <p:ph type="body" orient="vert" sz="quarter" idx="13" hasCustomPrompt="1"/>
          </p:nvPr>
        </p:nvSpPr>
        <p:spPr>
          <a:xfrm rot="10800000">
            <a:off x="282220" y="2208572"/>
            <a:ext cx="184572" cy="2208213"/>
          </a:xfrm>
        </p:spPr>
        <p:txBody>
          <a:bodyPr vert="eaVert"/>
          <a:lstStyle>
            <a:lvl1pPr algn="ctr">
              <a:defRPr sz="700" b="1" i="0" spc="300" baseline="0">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TEXT</a:t>
            </a:r>
          </a:p>
        </p:txBody>
      </p:sp>
      <p:sp>
        <p:nvSpPr>
          <p:cNvPr id="16" name="Text Placeholder 5">
            <a:extLst>
              <a:ext uri="{FF2B5EF4-FFF2-40B4-BE49-F238E27FC236}">
                <a16:creationId xmlns:a16="http://schemas.microsoft.com/office/drawing/2014/main" id="{28B930AE-2E71-624F-8D17-941CC3FEBC9D}"/>
              </a:ext>
            </a:extLst>
          </p:cNvPr>
          <p:cNvSpPr>
            <a:spLocks noGrp="1"/>
          </p:cNvSpPr>
          <p:nvPr>
            <p:ph type="body" sz="quarter" idx="14" hasCustomPrompt="1"/>
          </p:nvPr>
        </p:nvSpPr>
        <p:spPr>
          <a:xfrm>
            <a:off x="902839" y="4557074"/>
            <a:ext cx="4190113" cy="1321212"/>
          </a:xfrm>
        </p:spPr>
        <p:txBody>
          <a:bodyPr/>
          <a:lstStyle>
            <a:lvl1pPr>
              <a:lnSpc>
                <a:spcPct val="100000"/>
              </a:lnSpc>
              <a:defRPr sz="4000" b="1" i="1" spc="120" baseline="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TITLE TEXT</a:t>
            </a:r>
          </a:p>
        </p:txBody>
      </p:sp>
      <p:pic>
        <p:nvPicPr>
          <p:cNvPr id="9" name="Picture 8" descr="Logo&#10;&#10;Description automatically generated with low confidence">
            <a:extLst>
              <a:ext uri="{FF2B5EF4-FFF2-40B4-BE49-F238E27FC236}">
                <a16:creationId xmlns:a16="http://schemas.microsoft.com/office/drawing/2014/main" id="{22C6A943-0FCA-F54A-A2DF-D2C4DB1903C7}"/>
              </a:ext>
            </a:extLst>
          </p:cNvPr>
          <p:cNvPicPr>
            <a:picLocks noChangeAspect="1"/>
          </p:cNvPicPr>
          <p:nvPr userDrawn="1"/>
        </p:nvPicPr>
        <p:blipFill>
          <a:blip r:embed="rId4"/>
          <a:stretch>
            <a:fillRect/>
          </a:stretch>
        </p:blipFill>
        <p:spPr>
          <a:xfrm>
            <a:off x="81598" y="-810465"/>
            <a:ext cx="1174828" cy="660841"/>
          </a:xfrm>
          <a:prstGeom prst="rect">
            <a:avLst/>
          </a:prstGeom>
        </p:spPr>
      </p:pic>
      <p:grpSp>
        <p:nvGrpSpPr>
          <p:cNvPr id="10" name="Group 4">
            <a:extLst>
              <a:ext uri="{FF2B5EF4-FFF2-40B4-BE49-F238E27FC236}">
                <a16:creationId xmlns:a16="http://schemas.microsoft.com/office/drawing/2014/main" id="{4A8BB070-FF7D-2440-BA6B-5BA313C47C12}"/>
              </a:ext>
            </a:extLst>
          </p:cNvPr>
          <p:cNvGrpSpPr>
            <a:grpSpLocks noChangeAspect="1"/>
          </p:cNvGrpSpPr>
          <p:nvPr userDrawn="1"/>
        </p:nvGrpSpPr>
        <p:grpSpPr bwMode="auto">
          <a:xfrm>
            <a:off x="1391589" y="-716419"/>
            <a:ext cx="733631" cy="338257"/>
            <a:chOff x="2684" y="1627"/>
            <a:chExt cx="2312" cy="1066"/>
          </a:xfrm>
        </p:grpSpPr>
        <p:sp>
          <p:nvSpPr>
            <p:cNvPr id="11" name="Freeform 5">
              <a:extLst>
                <a:ext uri="{FF2B5EF4-FFF2-40B4-BE49-F238E27FC236}">
                  <a16:creationId xmlns:a16="http://schemas.microsoft.com/office/drawing/2014/main" id="{385716AE-D7EE-D848-B938-20BAEF006394}"/>
                </a:ext>
              </a:extLst>
            </p:cNvPr>
            <p:cNvSpPr>
              <a:spLocks/>
            </p:cNvSpPr>
            <p:nvPr/>
          </p:nvSpPr>
          <p:spPr bwMode="auto">
            <a:xfrm>
              <a:off x="4873" y="1937"/>
              <a:ext cx="123" cy="122"/>
            </a:xfrm>
            <a:custGeom>
              <a:avLst/>
              <a:gdLst>
                <a:gd name="T0" fmla="*/ 0 w 245"/>
                <a:gd name="T1" fmla="*/ 123 h 245"/>
                <a:gd name="T2" fmla="*/ 3 w 245"/>
                <a:gd name="T3" fmla="*/ 98 h 245"/>
                <a:gd name="T4" fmla="*/ 10 w 245"/>
                <a:gd name="T5" fmla="*/ 75 h 245"/>
                <a:gd name="T6" fmla="*/ 21 w 245"/>
                <a:gd name="T7" fmla="*/ 54 h 245"/>
                <a:gd name="T8" fmla="*/ 36 w 245"/>
                <a:gd name="T9" fmla="*/ 36 h 245"/>
                <a:gd name="T10" fmla="*/ 54 w 245"/>
                <a:gd name="T11" fmla="*/ 21 h 245"/>
                <a:gd name="T12" fmla="*/ 75 w 245"/>
                <a:gd name="T13" fmla="*/ 9 h 245"/>
                <a:gd name="T14" fmla="*/ 98 w 245"/>
                <a:gd name="T15" fmla="*/ 2 h 245"/>
                <a:gd name="T16" fmla="*/ 123 w 245"/>
                <a:gd name="T17" fmla="*/ 0 h 245"/>
                <a:gd name="T18" fmla="*/ 134 w 245"/>
                <a:gd name="T19" fmla="*/ 1 h 245"/>
                <a:gd name="T20" fmla="*/ 160 w 245"/>
                <a:gd name="T21" fmla="*/ 5 h 245"/>
                <a:gd name="T22" fmla="*/ 181 w 245"/>
                <a:gd name="T23" fmla="*/ 15 h 245"/>
                <a:gd name="T24" fmla="*/ 200 w 245"/>
                <a:gd name="T25" fmla="*/ 28 h 245"/>
                <a:gd name="T26" fmla="*/ 217 w 245"/>
                <a:gd name="T27" fmla="*/ 44 h 245"/>
                <a:gd name="T28" fmla="*/ 230 w 245"/>
                <a:gd name="T29" fmla="*/ 64 h 245"/>
                <a:gd name="T30" fmla="*/ 239 w 245"/>
                <a:gd name="T31" fmla="*/ 86 h 245"/>
                <a:gd name="T32" fmla="*/ 245 w 245"/>
                <a:gd name="T33" fmla="*/ 110 h 245"/>
                <a:gd name="T34" fmla="*/ 245 w 245"/>
                <a:gd name="T35" fmla="*/ 123 h 245"/>
                <a:gd name="T36" fmla="*/ 242 w 245"/>
                <a:gd name="T37" fmla="*/ 147 h 245"/>
                <a:gd name="T38" fmla="*/ 235 w 245"/>
                <a:gd name="T39" fmla="*/ 171 h 245"/>
                <a:gd name="T40" fmla="*/ 224 w 245"/>
                <a:gd name="T41" fmla="*/ 192 h 245"/>
                <a:gd name="T42" fmla="*/ 209 w 245"/>
                <a:gd name="T43" fmla="*/ 210 h 245"/>
                <a:gd name="T44" fmla="*/ 190 w 245"/>
                <a:gd name="T45" fmla="*/ 224 h 245"/>
                <a:gd name="T46" fmla="*/ 171 w 245"/>
                <a:gd name="T47" fmla="*/ 235 h 245"/>
                <a:gd name="T48" fmla="*/ 147 w 245"/>
                <a:gd name="T49" fmla="*/ 242 h 245"/>
                <a:gd name="T50" fmla="*/ 123 w 245"/>
                <a:gd name="T51" fmla="*/ 245 h 245"/>
                <a:gd name="T52" fmla="*/ 110 w 245"/>
                <a:gd name="T53" fmla="*/ 245 h 245"/>
                <a:gd name="T54" fmla="*/ 87 w 245"/>
                <a:gd name="T55" fmla="*/ 239 h 245"/>
                <a:gd name="T56" fmla="*/ 64 w 245"/>
                <a:gd name="T57" fmla="*/ 231 h 245"/>
                <a:gd name="T58" fmla="*/ 45 w 245"/>
                <a:gd name="T59" fmla="*/ 217 h 245"/>
                <a:gd name="T60" fmla="*/ 28 w 245"/>
                <a:gd name="T61" fmla="*/ 200 h 245"/>
                <a:gd name="T62" fmla="*/ 15 w 245"/>
                <a:gd name="T63" fmla="*/ 180 h 245"/>
                <a:gd name="T64" fmla="*/ 5 w 245"/>
                <a:gd name="T65" fmla="*/ 159 h 245"/>
                <a:gd name="T66" fmla="*/ 1 w 245"/>
                <a:gd name="T67" fmla="*/ 136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5" h="245">
                  <a:moveTo>
                    <a:pt x="0" y="123"/>
                  </a:moveTo>
                  <a:lnTo>
                    <a:pt x="0" y="123"/>
                  </a:lnTo>
                  <a:lnTo>
                    <a:pt x="1" y="110"/>
                  </a:lnTo>
                  <a:lnTo>
                    <a:pt x="3" y="98"/>
                  </a:lnTo>
                  <a:lnTo>
                    <a:pt x="5" y="86"/>
                  </a:lnTo>
                  <a:lnTo>
                    <a:pt x="10" y="75"/>
                  </a:lnTo>
                  <a:lnTo>
                    <a:pt x="15" y="64"/>
                  </a:lnTo>
                  <a:lnTo>
                    <a:pt x="21" y="54"/>
                  </a:lnTo>
                  <a:lnTo>
                    <a:pt x="28" y="44"/>
                  </a:lnTo>
                  <a:lnTo>
                    <a:pt x="36" y="36"/>
                  </a:lnTo>
                  <a:lnTo>
                    <a:pt x="45" y="28"/>
                  </a:lnTo>
                  <a:lnTo>
                    <a:pt x="54" y="21"/>
                  </a:lnTo>
                  <a:lnTo>
                    <a:pt x="64" y="15"/>
                  </a:lnTo>
                  <a:lnTo>
                    <a:pt x="75" y="9"/>
                  </a:lnTo>
                  <a:lnTo>
                    <a:pt x="87" y="5"/>
                  </a:lnTo>
                  <a:lnTo>
                    <a:pt x="98" y="2"/>
                  </a:lnTo>
                  <a:lnTo>
                    <a:pt x="110" y="1"/>
                  </a:lnTo>
                  <a:lnTo>
                    <a:pt x="123" y="0"/>
                  </a:lnTo>
                  <a:lnTo>
                    <a:pt x="123" y="0"/>
                  </a:lnTo>
                  <a:lnTo>
                    <a:pt x="134" y="1"/>
                  </a:lnTo>
                  <a:lnTo>
                    <a:pt x="147" y="2"/>
                  </a:lnTo>
                  <a:lnTo>
                    <a:pt x="160" y="5"/>
                  </a:lnTo>
                  <a:lnTo>
                    <a:pt x="171" y="9"/>
                  </a:lnTo>
                  <a:lnTo>
                    <a:pt x="181" y="15"/>
                  </a:lnTo>
                  <a:lnTo>
                    <a:pt x="190" y="21"/>
                  </a:lnTo>
                  <a:lnTo>
                    <a:pt x="200" y="28"/>
                  </a:lnTo>
                  <a:lnTo>
                    <a:pt x="209" y="36"/>
                  </a:lnTo>
                  <a:lnTo>
                    <a:pt x="217" y="44"/>
                  </a:lnTo>
                  <a:lnTo>
                    <a:pt x="224" y="54"/>
                  </a:lnTo>
                  <a:lnTo>
                    <a:pt x="230" y="64"/>
                  </a:lnTo>
                  <a:lnTo>
                    <a:pt x="235" y="75"/>
                  </a:lnTo>
                  <a:lnTo>
                    <a:pt x="239" y="86"/>
                  </a:lnTo>
                  <a:lnTo>
                    <a:pt x="242" y="98"/>
                  </a:lnTo>
                  <a:lnTo>
                    <a:pt x="245" y="110"/>
                  </a:lnTo>
                  <a:lnTo>
                    <a:pt x="245" y="123"/>
                  </a:lnTo>
                  <a:lnTo>
                    <a:pt x="245" y="123"/>
                  </a:lnTo>
                  <a:lnTo>
                    <a:pt x="245" y="136"/>
                  </a:lnTo>
                  <a:lnTo>
                    <a:pt x="242" y="147"/>
                  </a:lnTo>
                  <a:lnTo>
                    <a:pt x="239" y="159"/>
                  </a:lnTo>
                  <a:lnTo>
                    <a:pt x="235" y="171"/>
                  </a:lnTo>
                  <a:lnTo>
                    <a:pt x="230" y="180"/>
                  </a:lnTo>
                  <a:lnTo>
                    <a:pt x="224" y="192"/>
                  </a:lnTo>
                  <a:lnTo>
                    <a:pt x="217" y="200"/>
                  </a:lnTo>
                  <a:lnTo>
                    <a:pt x="209" y="210"/>
                  </a:lnTo>
                  <a:lnTo>
                    <a:pt x="200" y="217"/>
                  </a:lnTo>
                  <a:lnTo>
                    <a:pt x="190" y="224"/>
                  </a:lnTo>
                  <a:lnTo>
                    <a:pt x="181" y="231"/>
                  </a:lnTo>
                  <a:lnTo>
                    <a:pt x="171" y="235"/>
                  </a:lnTo>
                  <a:lnTo>
                    <a:pt x="160" y="239"/>
                  </a:lnTo>
                  <a:lnTo>
                    <a:pt x="147" y="242"/>
                  </a:lnTo>
                  <a:lnTo>
                    <a:pt x="134" y="245"/>
                  </a:lnTo>
                  <a:lnTo>
                    <a:pt x="123" y="245"/>
                  </a:lnTo>
                  <a:lnTo>
                    <a:pt x="123" y="245"/>
                  </a:lnTo>
                  <a:lnTo>
                    <a:pt x="110" y="245"/>
                  </a:lnTo>
                  <a:lnTo>
                    <a:pt x="98" y="242"/>
                  </a:lnTo>
                  <a:lnTo>
                    <a:pt x="87" y="239"/>
                  </a:lnTo>
                  <a:lnTo>
                    <a:pt x="75" y="235"/>
                  </a:lnTo>
                  <a:lnTo>
                    <a:pt x="64" y="231"/>
                  </a:lnTo>
                  <a:lnTo>
                    <a:pt x="54" y="224"/>
                  </a:lnTo>
                  <a:lnTo>
                    <a:pt x="45" y="217"/>
                  </a:lnTo>
                  <a:lnTo>
                    <a:pt x="36" y="210"/>
                  </a:lnTo>
                  <a:lnTo>
                    <a:pt x="28" y="200"/>
                  </a:lnTo>
                  <a:lnTo>
                    <a:pt x="21" y="192"/>
                  </a:lnTo>
                  <a:lnTo>
                    <a:pt x="15" y="180"/>
                  </a:lnTo>
                  <a:lnTo>
                    <a:pt x="10" y="171"/>
                  </a:lnTo>
                  <a:lnTo>
                    <a:pt x="5" y="159"/>
                  </a:lnTo>
                  <a:lnTo>
                    <a:pt x="3" y="147"/>
                  </a:lnTo>
                  <a:lnTo>
                    <a:pt x="1" y="136"/>
                  </a:lnTo>
                  <a:lnTo>
                    <a:pt x="0" y="123"/>
                  </a:lnTo>
                  <a:close/>
                </a:path>
              </a:pathLst>
            </a:custGeom>
            <a:solidFill>
              <a:srgbClr val="75C8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13" name="Freeform 6">
              <a:extLst>
                <a:ext uri="{FF2B5EF4-FFF2-40B4-BE49-F238E27FC236}">
                  <a16:creationId xmlns:a16="http://schemas.microsoft.com/office/drawing/2014/main" id="{553FCD1D-048D-5A4B-B807-5D7FD25E290D}"/>
                </a:ext>
              </a:extLst>
            </p:cNvPr>
            <p:cNvSpPr>
              <a:spLocks/>
            </p:cNvSpPr>
            <p:nvPr/>
          </p:nvSpPr>
          <p:spPr bwMode="auto">
            <a:xfrm>
              <a:off x="4873" y="1937"/>
              <a:ext cx="123" cy="122"/>
            </a:xfrm>
            <a:custGeom>
              <a:avLst/>
              <a:gdLst>
                <a:gd name="T0" fmla="*/ 0 w 245"/>
                <a:gd name="T1" fmla="*/ 123 h 245"/>
                <a:gd name="T2" fmla="*/ 3 w 245"/>
                <a:gd name="T3" fmla="*/ 98 h 245"/>
                <a:gd name="T4" fmla="*/ 10 w 245"/>
                <a:gd name="T5" fmla="*/ 75 h 245"/>
                <a:gd name="T6" fmla="*/ 21 w 245"/>
                <a:gd name="T7" fmla="*/ 54 h 245"/>
                <a:gd name="T8" fmla="*/ 36 w 245"/>
                <a:gd name="T9" fmla="*/ 36 h 245"/>
                <a:gd name="T10" fmla="*/ 54 w 245"/>
                <a:gd name="T11" fmla="*/ 21 h 245"/>
                <a:gd name="T12" fmla="*/ 75 w 245"/>
                <a:gd name="T13" fmla="*/ 9 h 245"/>
                <a:gd name="T14" fmla="*/ 98 w 245"/>
                <a:gd name="T15" fmla="*/ 2 h 245"/>
                <a:gd name="T16" fmla="*/ 123 w 245"/>
                <a:gd name="T17" fmla="*/ 0 h 245"/>
                <a:gd name="T18" fmla="*/ 134 w 245"/>
                <a:gd name="T19" fmla="*/ 1 h 245"/>
                <a:gd name="T20" fmla="*/ 160 w 245"/>
                <a:gd name="T21" fmla="*/ 5 h 245"/>
                <a:gd name="T22" fmla="*/ 181 w 245"/>
                <a:gd name="T23" fmla="*/ 15 h 245"/>
                <a:gd name="T24" fmla="*/ 200 w 245"/>
                <a:gd name="T25" fmla="*/ 28 h 245"/>
                <a:gd name="T26" fmla="*/ 217 w 245"/>
                <a:gd name="T27" fmla="*/ 44 h 245"/>
                <a:gd name="T28" fmla="*/ 230 w 245"/>
                <a:gd name="T29" fmla="*/ 64 h 245"/>
                <a:gd name="T30" fmla="*/ 239 w 245"/>
                <a:gd name="T31" fmla="*/ 86 h 245"/>
                <a:gd name="T32" fmla="*/ 245 w 245"/>
                <a:gd name="T33" fmla="*/ 110 h 245"/>
                <a:gd name="T34" fmla="*/ 245 w 245"/>
                <a:gd name="T35" fmla="*/ 123 h 245"/>
                <a:gd name="T36" fmla="*/ 242 w 245"/>
                <a:gd name="T37" fmla="*/ 147 h 245"/>
                <a:gd name="T38" fmla="*/ 235 w 245"/>
                <a:gd name="T39" fmla="*/ 171 h 245"/>
                <a:gd name="T40" fmla="*/ 224 w 245"/>
                <a:gd name="T41" fmla="*/ 192 h 245"/>
                <a:gd name="T42" fmla="*/ 209 w 245"/>
                <a:gd name="T43" fmla="*/ 210 h 245"/>
                <a:gd name="T44" fmla="*/ 190 w 245"/>
                <a:gd name="T45" fmla="*/ 224 h 245"/>
                <a:gd name="T46" fmla="*/ 171 w 245"/>
                <a:gd name="T47" fmla="*/ 235 h 245"/>
                <a:gd name="T48" fmla="*/ 147 w 245"/>
                <a:gd name="T49" fmla="*/ 242 h 245"/>
                <a:gd name="T50" fmla="*/ 123 w 245"/>
                <a:gd name="T51" fmla="*/ 245 h 245"/>
                <a:gd name="T52" fmla="*/ 110 w 245"/>
                <a:gd name="T53" fmla="*/ 245 h 245"/>
                <a:gd name="T54" fmla="*/ 87 w 245"/>
                <a:gd name="T55" fmla="*/ 239 h 245"/>
                <a:gd name="T56" fmla="*/ 64 w 245"/>
                <a:gd name="T57" fmla="*/ 231 h 245"/>
                <a:gd name="T58" fmla="*/ 45 w 245"/>
                <a:gd name="T59" fmla="*/ 217 h 245"/>
                <a:gd name="T60" fmla="*/ 28 w 245"/>
                <a:gd name="T61" fmla="*/ 200 h 245"/>
                <a:gd name="T62" fmla="*/ 15 w 245"/>
                <a:gd name="T63" fmla="*/ 180 h 245"/>
                <a:gd name="T64" fmla="*/ 5 w 245"/>
                <a:gd name="T65" fmla="*/ 159 h 245"/>
                <a:gd name="T66" fmla="*/ 1 w 245"/>
                <a:gd name="T67" fmla="*/ 136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5" h="245">
                  <a:moveTo>
                    <a:pt x="0" y="123"/>
                  </a:moveTo>
                  <a:lnTo>
                    <a:pt x="0" y="123"/>
                  </a:lnTo>
                  <a:lnTo>
                    <a:pt x="1" y="110"/>
                  </a:lnTo>
                  <a:lnTo>
                    <a:pt x="3" y="98"/>
                  </a:lnTo>
                  <a:lnTo>
                    <a:pt x="5" y="86"/>
                  </a:lnTo>
                  <a:lnTo>
                    <a:pt x="10" y="75"/>
                  </a:lnTo>
                  <a:lnTo>
                    <a:pt x="15" y="64"/>
                  </a:lnTo>
                  <a:lnTo>
                    <a:pt x="21" y="54"/>
                  </a:lnTo>
                  <a:lnTo>
                    <a:pt x="28" y="44"/>
                  </a:lnTo>
                  <a:lnTo>
                    <a:pt x="36" y="36"/>
                  </a:lnTo>
                  <a:lnTo>
                    <a:pt x="45" y="28"/>
                  </a:lnTo>
                  <a:lnTo>
                    <a:pt x="54" y="21"/>
                  </a:lnTo>
                  <a:lnTo>
                    <a:pt x="64" y="15"/>
                  </a:lnTo>
                  <a:lnTo>
                    <a:pt x="75" y="9"/>
                  </a:lnTo>
                  <a:lnTo>
                    <a:pt x="87" y="5"/>
                  </a:lnTo>
                  <a:lnTo>
                    <a:pt x="98" y="2"/>
                  </a:lnTo>
                  <a:lnTo>
                    <a:pt x="110" y="1"/>
                  </a:lnTo>
                  <a:lnTo>
                    <a:pt x="123" y="0"/>
                  </a:lnTo>
                  <a:lnTo>
                    <a:pt x="123" y="0"/>
                  </a:lnTo>
                  <a:lnTo>
                    <a:pt x="134" y="1"/>
                  </a:lnTo>
                  <a:lnTo>
                    <a:pt x="147" y="2"/>
                  </a:lnTo>
                  <a:lnTo>
                    <a:pt x="160" y="5"/>
                  </a:lnTo>
                  <a:lnTo>
                    <a:pt x="171" y="9"/>
                  </a:lnTo>
                  <a:lnTo>
                    <a:pt x="181" y="15"/>
                  </a:lnTo>
                  <a:lnTo>
                    <a:pt x="190" y="21"/>
                  </a:lnTo>
                  <a:lnTo>
                    <a:pt x="200" y="28"/>
                  </a:lnTo>
                  <a:lnTo>
                    <a:pt x="209" y="36"/>
                  </a:lnTo>
                  <a:lnTo>
                    <a:pt x="217" y="44"/>
                  </a:lnTo>
                  <a:lnTo>
                    <a:pt x="224" y="54"/>
                  </a:lnTo>
                  <a:lnTo>
                    <a:pt x="230" y="64"/>
                  </a:lnTo>
                  <a:lnTo>
                    <a:pt x="235" y="75"/>
                  </a:lnTo>
                  <a:lnTo>
                    <a:pt x="239" y="86"/>
                  </a:lnTo>
                  <a:lnTo>
                    <a:pt x="242" y="98"/>
                  </a:lnTo>
                  <a:lnTo>
                    <a:pt x="245" y="110"/>
                  </a:lnTo>
                  <a:lnTo>
                    <a:pt x="245" y="123"/>
                  </a:lnTo>
                  <a:lnTo>
                    <a:pt x="245" y="123"/>
                  </a:lnTo>
                  <a:lnTo>
                    <a:pt x="245" y="136"/>
                  </a:lnTo>
                  <a:lnTo>
                    <a:pt x="242" y="147"/>
                  </a:lnTo>
                  <a:lnTo>
                    <a:pt x="239" y="159"/>
                  </a:lnTo>
                  <a:lnTo>
                    <a:pt x="235" y="171"/>
                  </a:lnTo>
                  <a:lnTo>
                    <a:pt x="230" y="180"/>
                  </a:lnTo>
                  <a:lnTo>
                    <a:pt x="224" y="192"/>
                  </a:lnTo>
                  <a:lnTo>
                    <a:pt x="217" y="200"/>
                  </a:lnTo>
                  <a:lnTo>
                    <a:pt x="209" y="210"/>
                  </a:lnTo>
                  <a:lnTo>
                    <a:pt x="200" y="217"/>
                  </a:lnTo>
                  <a:lnTo>
                    <a:pt x="190" y="224"/>
                  </a:lnTo>
                  <a:lnTo>
                    <a:pt x="181" y="231"/>
                  </a:lnTo>
                  <a:lnTo>
                    <a:pt x="171" y="235"/>
                  </a:lnTo>
                  <a:lnTo>
                    <a:pt x="160" y="239"/>
                  </a:lnTo>
                  <a:lnTo>
                    <a:pt x="147" y="242"/>
                  </a:lnTo>
                  <a:lnTo>
                    <a:pt x="134" y="245"/>
                  </a:lnTo>
                  <a:lnTo>
                    <a:pt x="123" y="245"/>
                  </a:lnTo>
                  <a:lnTo>
                    <a:pt x="123" y="245"/>
                  </a:lnTo>
                  <a:lnTo>
                    <a:pt x="110" y="245"/>
                  </a:lnTo>
                  <a:lnTo>
                    <a:pt x="98" y="242"/>
                  </a:lnTo>
                  <a:lnTo>
                    <a:pt x="87" y="239"/>
                  </a:lnTo>
                  <a:lnTo>
                    <a:pt x="75" y="235"/>
                  </a:lnTo>
                  <a:lnTo>
                    <a:pt x="64" y="231"/>
                  </a:lnTo>
                  <a:lnTo>
                    <a:pt x="54" y="224"/>
                  </a:lnTo>
                  <a:lnTo>
                    <a:pt x="45" y="217"/>
                  </a:lnTo>
                  <a:lnTo>
                    <a:pt x="36" y="210"/>
                  </a:lnTo>
                  <a:lnTo>
                    <a:pt x="28" y="200"/>
                  </a:lnTo>
                  <a:lnTo>
                    <a:pt x="21" y="192"/>
                  </a:lnTo>
                  <a:lnTo>
                    <a:pt x="15" y="180"/>
                  </a:lnTo>
                  <a:lnTo>
                    <a:pt x="10" y="171"/>
                  </a:lnTo>
                  <a:lnTo>
                    <a:pt x="5" y="159"/>
                  </a:lnTo>
                  <a:lnTo>
                    <a:pt x="3" y="147"/>
                  </a:lnTo>
                  <a:lnTo>
                    <a:pt x="1" y="136"/>
                  </a:lnTo>
                  <a:lnTo>
                    <a:pt x="0" y="12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17" name="Freeform 7">
              <a:extLst>
                <a:ext uri="{FF2B5EF4-FFF2-40B4-BE49-F238E27FC236}">
                  <a16:creationId xmlns:a16="http://schemas.microsoft.com/office/drawing/2014/main" id="{3185AB79-398C-5B49-A31C-AF5468B5B136}"/>
                </a:ext>
              </a:extLst>
            </p:cNvPr>
            <p:cNvSpPr>
              <a:spLocks noEditPoints="1"/>
            </p:cNvSpPr>
            <p:nvPr/>
          </p:nvSpPr>
          <p:spPr bwMode="auto">
            <a:xfrm>
              <a:off x="2684" y="1629"/>
              <a:ext cx="351" cy="423"/>
            </a:xfrm>
            <a:custGeom>
              <a:avLst/>
              <a:gdLst>
                <a:gd name="T0" fmla="*/ 702 w 702"/>
                <a:gd name="T1" fmla="*/ 405 h 847"/>
                <a:gd name="T2" fmla="*/ 699 w 702"/>
                <a:gd name="T3" fmla="*/ 457 h 847"/>
                <a:gd name="T4" fmla="*/ 695 w 702"/>
                <a:gd name="T5" fmla="*/ 506 h 847"/>
                <a:gd name="T6" fmla="*/ 685 w 702"/>
                <a:gd name="T7" fmla="*/ 551 h 847"/>
                <a:gd name="T8" fmla="*/ 673 w 702"/>
                <a:gd name="T9" fmla="*/ 593 h 847"/>
                <a:gd name="T10" fmla="*/ 657 w 702"/>
                <a:gd name="T11" fmla="*/ 632 h 847"/>
                <a:gd name="T12" fmla="*/ 638 w 702"/>
                <a:gd name="T13" fmla="*/ 669 h 847"/>
                <a:gd name="T14" fmla="*/ 614 w 702"/>
                <a:gd name="T15" fmla="*/ 702 h 847"/>
                <a:gd name="T16" fmla="*/ 587 w 702"/>
                <a:gd name="T17" fmla="*/ 733 h 847"/>
                <a:gd name="T18" fmla="*/ 573 w 702"/>
                <a:gd name="T19" fmla="*/ 746 h 847"/>
                <a:gd name="T20" fmla="*/ 542 w 702"/>
                <a:gd name="T21" fmla="*/ 771 h 847"/>
                <a:gd name="T22" fmla="*/ 507 w 702"/>
                <a:gd name="T23" fmla="*/ 794 h 847"/>
                <a:gd name="T24" fmla="*/ 471 w 702"/>
                <a:gd name="T25" fmla="*/ 812 h 847"/>
                <a:gd name="T26" fmla="*/ 430 w 702"/>
                <a:gd name="T27" fmla="*/ 826 h 847"/>
                <a:gd name="T28" fmla="*/ 387 w 702"/>
                <a:gd name="T29" fmla="*/ 836 h 847"/>
                <a:gd name="T30" fmla="*/ 342 w 702"/>
                <a:gd name="T31" fmla="*/ 844 h 847"/>
                <a:gd name="T32" fmla="*/ 293 w 702"/>
                <a:gd name="T33" fmla="*/ 847 h 847"/>
                <a:gd name="T34" fmla="*/ 0 w 702"/>
                <a:gd name="T35" fmla="*/ 847 h 847"/>
                <a:gd name="T36" fmla="*/ 286 w 702"/>
                <a:gd name="T37" fmla="*/ 0 h 847"/>
                <a:gd name="T38" fmla="*/ 334 w 702"/>
                <a:gd name="T39" fmla="*/ 2 h 847"/>
                <a:gd name="T40" fmla="*/ 380 w 702"/>
                <a:gd name="T41" fmla="*/ 6 h 847"/>
                <a:gd name="T42" fmla="*/ 422 w 702"/>
                <a:gd name="T43" fmla="*/ 14 h 847"/>
                <a:gd name="T44" fmla="*/ 463 w 702"/>
                <a:gd name="T45" fmla="*/ 25 h 847"/>
                <a:gd name="T46" fmla="*/ 499 w 702"/>
                <a:gd name="T47" fmla="*/ 41 h 847"/>
                <a:gd name="T48" fmla="*/ 534 w 702"/>
                <a:gd name="T49" fmla="*/ 59 h 847"/>
                <a:gd name="T50" fmla="*/ 565 w 702"/>
                <a:gd name="T51" fmla="*/ 80 h 847"/>
                <a:gd name="T52" fmla="*/ 593 w 702"/>
                <a:gd name="T53" fmla="*/ 104 h 847"/>
                <a:gd name="T54" fmla="*/ 607 w 702"/>
                <a:gd name="T55" fmla="*/ 118 h 847"/>
                <a:gd name="T56" fmla="*/ 631 w 702"/>
                <a:gd name="T57" fmla="*/ 146 h 847"/>
                <a:gd name="T58" fmla="*/ 650 w 702"/>
                <a:gd name="T59" fmla="*/ 178 h 847"/>
                <a:gd name="T60" fmla="*/ 667 w 702"/>
                <a:gd name="T61" fmla="*/ 213 h 847"/>
                <a:gd name="T62" fmla="*/ 681 w 702"/>
                <a:gd name="T63" fmla="*/ 251 h 847"/>
                <a:gd name="T64" fmla="*/ 691 w 702"/>
                <a:gd name="T65" fmla="*/ 292 h 847"/>
                <a:gd name="T66" fmla="*/ 698 w 702"/>
                <a:gd name="T67" fmla="*/ 335 h 847"/>
                <a:gd name="T68" fmla="*/ 701 w 702"/>
                <a:gd name="T69" fmla="*/ 381 h 847"/>
                <a:gd name="T70" fmla="*/ 470 w 702"/>
                <a:gd name="T71" fmla="*/ 414 h 847"/>
                <a:gd name="T72" fmla="*/ 470 w 702"/>
                <a:gd name="T73" fmla="*/ 386 h 847"/>
                <a:gd name="T74" fmla="*/ 464 w 702"/>
                <a:gd name="T75" fmla="*/ 335 h 847"/>
                <a:gd name="T76" fmla="*/ 453 w 702"/>
                <a:gd name="T77" fmla="*/ 292 h 847"/>
                <a:gd name="T78" fmla="*/ 436 w 702"/>
                <a:gd name="T79" fmla="*/ 257 h 847"/>
                <a:gd name="T80" fmla="*/ 425 w 702"/>
                <a:gd name="T81" fmla="*/ 241 h 847"/>
                <a:gd name="T82" fmla="*/ 399 w 702"/>
                <a:gd name="T83" fmla="*/ 216 h 847"/>
                <a:gd name="T84" fmla="*/ 369 w 702"/>
                <a:gd name="T85" fmla="*/ 199 h 847"/>
                <a:gd name="T86" fmla="*/ 331 w 702"/>
                <a:gd name="T87" fmla="*/ 188 h 847"/>
                <a:gd name="T88" fmla="*/ 289 w 702"/>
                <a:gd name="T89" fmla="*/ 185 h 847"/>
                <a:gd name="T90" fmla="*/ 223 w 702"/>
                <a:gd name="T91" fmla="*/ 659 h 847"/>
                <a:gd name="T92" fmla="*/ 273 w 702"/>
                <a:gd name="T93" fmla="*/ 659 h 847"/>
                <a:gd name="T94" fmla="*/ 321 w 702"/>
                <a:gd name="T95" fmla="*/ 656 h 847"/>
                <a:gd name="T96" fmla="*/ 362 w 702"/>
                <a:gd name="T97" fmla="*/ 645 h 847"/>
                <a:gd name="T98" fmla="*/ 395 w 702"/>
                <a:gd name="T99" fmla="*/ 625 h 847"/>
                <a:gd name="T100" fmla="*/ 422 w 702"/>
                <a:gd name="T101" fmla="*/ 599 h 847"/>
                <a:gd name="T102" fmla="*/ 433 w 702"/>
                <a:gd name="T103" fmla="*/ 583 h 847"/>
                <a:gd name="T104" fmla="*/ 451 w 702"/>
                <a:gd name="T105" fmla="*/ 544 h 847"/>
                <a:gd name="T106" fmla="*/ 463 w 702"/>
                <a:gd name="T107" fmla="*/ 498 h 847"/>
                <a:gd name="T108" fmla="*/ 470 w 702"/>
                <a:gd name="T109" fmla="*/ 445 h 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02" h="847">
                  <a:moveTo>
                    <a:pt x="702" y="405"/>
                  </a:moveTo>
                  <a:lnTo>
                    <a:pt x="702" y="405"/>
                  </a:lnTo>
                  <a:lnTo>
                    <a:pt x="701" y="432"/>
                  </a:lnTo>
                  <a:lnTo>
                    <a:pt x="699" y="457"/>
                  </a:lnTo>
                  <a:lnTo>
                    <a:pt x="698" y="482"/>
                  </a:lnTo>
                  <a:lnTo>
                    <a:pt x="695" y="506"/>
                  </a:lnTo>
                  <a:lnTo>
                    <a:pt x="691" y="529"/>
                  </a:lnTo>
                  <a:lnTo>
                    <a:pt x="685" y="551"/>
                  </a:lnTo>
                  <a:lnTo>
                    <a:pt x="680" y="572"/>
                  </a:lnTo>
                  <a:lnTo>
                    <a:pt x="673" y="593"/>
                  </a:lnTo>
                  <a:lnTo>
                    <a:pt x="666" y="614"/>
                  </a:lnTo>
                  <a:lnTo>
                    <a:pt x="657" y="632"/>
                  </a:lnTo>
                  <a:lnTo>
                    <a:pt x="648" y="652"/>
                  </a:lnTo>
                  <a:lnTo>
                    <a:pt x="638" y="669"/>
                  </a:lnTo>
                  <a:lnTo>
                    <a:pt x="627" y="686"/>
                  </a:lnTo>
                  <a:lnTo>
                    <a:pt x="614" y="702"/>
                  </a:lnTo>
                  <a:lnTo>
                    <a:pt x="601" y="718"/>
                  </a:lnTo>
                  <a:lnTo>
                    <a:pt x="587" y="733"/>
                  </a:lnTo>
                  <a:lnTo>
                    <a:pt x="587" y="733"/>
                  </a:lnTo>
                  <a:lnTo>
                    <a:pt x="573" y="746"/>
                  </a:lnTo>
                  <a:lnTo>
                    <a:pt x="558" y="760"/>
                  </a:lnTo>
                  <a:lnTo>
                    <a:pt x="542" y="771"/>
                  </a:lnTo>
                  <a:lnTo>
                    <a:pt x="526" y="782"/>
                  </a:lnTo>
                  <a:lnTo>
                    <a:pt x="507" y="794"/>
                  </a:lnTo>
                  <a:lnTo>
                    <a:pt x="489" y="802"/>
                  </a:lnTo>
                  <a:lnTo>
                    <a:pt x="471" y="812"/>
                  </a:lnTo>
                  <a:lnTo>
                    <a:pt x="450" y="819"/>
                  </a:lnTo>
                  <a:lnTo>
                    <a:pt x="430" y="826"/>
                  </a:lnTo>
                  <a:lnTo>
                    <a:pt x="409" y="831"/>
                  </a:lnTo>
                  <a:lnTo>
                    <a:pt x="387" y="836"/>
                  </a:lnTo>
                  <a:lnTo>
                    <a:pt x="364" y="840"/>
                  </a:lnTo>
                  <a:lnTo>
                    <a:pt x="342" y="844"/>
                  </a:lnTo>
                  <a:lnTo>
                    <a:pt x="317" y="845"/>
                  </a:lnTo>
                  <a:lnTo>
                    <a:pt x="293" y="847"/>
                  </a:lnTo>
                  <a:lnTo>
                    <a:pt x="268" y="847"/>
                  </a:lnTo>
                  <a:lnTo>
                    <a:pt x="0" y="847"/>
                  </a:lnTo>
                  <a:lnTo>
                    <a:pt x="0" y="0"/>
                  </a:lnTo>
                  <a:lnTo>
                    <a:pt x="286" y="0"/>
                  </a:lnTo>
                  <a:lnTo>
                    <a:pt x="286" y="0"/>
                  </a:lnTo>
                  <a:lnTo>
                    <a:pt x="334" y="2"/>
                  </a:lnTo>
                  <a:lnTo>
                    <a:pt x="357" y="3"/>
                  </a:lnTo>
                  <a:lnTo>
                    <a:pt x="380" y="6"/>
                  </a:lnTo>
                  <a:lnTo>
                    <a:pt x="401" y="10"/>
                  </a:lnTo>
                  <a:lnTo>
                    <a:pt x="422" y="14"/>
                  </a:lnTo>
                  <a:lnTo>
                    <a:pt x="443" y="20"/>
                  </a:lnTo>
                  <a:lnTo>
                    <a:pt x="463" y="25"/>
                  </a:lnTo>
                  <a:lnTo>
                    <a:pt x="481" y="32"/>
                  </a:lnTo>
                  <a:lnTo>
                    <a:pt x="499" y="41"/>
                  </a:lnTo>
                  <a:lnTo>
                    <a:pt x="517" y="49"/>
                  </a:lnTo>
                  <a:lnTo>
                    <a:pt x="534" y="59"/>
                  </a:lnTo>
                  <a:lnTo>
                    <a:pt x="549" y="69"/>
                  </a:lnTo>
                  <a:lnTo>
                    <a:pt x="565" y="80"/>
                  </a:lnTo>
                  <a:lnTo>
                    <a:pt x="580" y="91"/>
                  </a:lnTo>
                  <a:lnTo>
                    <a:pt x="593" y="104"/>
                  </a:lnTo>
                  <a:lnTo>
                    <a:pt x="593" y="104"/>
                  </a:lnTo>
                  <a:lnTo>
                    <a:pt x="607" y="118"/>
                  </a:lnTo>
                  <a:lnTo>
                    <a:pt x="620" y="132"/>
                  </a:lnTo>
                  <a:lnTo>
                    <a:pt x="631" y="146"/>
                  </a:lnTo>
                  <a:lnTo>
                    <a:pt x="641" y="163"/>
                  </a:lnTo>
                  <a:lnTo>
                    <a:pt x="650" y="178"/>
                  </a:lnTo>
                  <a:lnTo>
                    <a:pt x="660" y="195"/>
                  </a:lnTo>
                  <a:lnTo>
                    <a:pt x="667" y="213"/>
                  </a:lnTo>
                  <a:lnTo>
                    <a:pt x="674" y="231"/>
                  </a:lnTo>
                  <a:lnTo>
                    <a:pt x="681" y="251"/>
                  </a:lnTo>
                  <a:lnTo>
                    <a:pt x="687" y="271"/>
                  </a:lnTo>
                  <a:lnTo>
                    <a:pt x="691" y="292"/>
                  </a:lnTo>
                  <a:lnTo>
                    <a:pt x="695" y="313"/>
                  </a:lnTo>
                  <a:lnTo>
                    <a:pt x="698" y="335"/>
                  </a:lnTo>
                  <a:lnTo>
                    <a:pt x="701" y="358"/>
                  </a:lnTo>
                  <a:lnTo>
                    <a:pt x="701" y="381"/>
                  </a:lnTo>
                  <a:lnTo>
                    <a:pt x="702" y="405"/>
                  </a:lnTo>
                  <a:close/>
                  <a:moveTo>
                    <a:pt x="470" y="414"/>
                  </a:moveTo>
                  <a:lnTo>
                    <a:pt x="470" y="414"/>
                  </a:lnTo>
                  <a:lnTo>
                    <a:pt x="470" y="386"/>
                  </a:lnTo>
                  <a:lnTo>
                    <a:pt x="467" y="359"/>
                  </a:lnTo>
                  <a:lnTo>
                    <a:pt x="464" y="335"/>
                  </a:lnTo>
                  <a:lnTo>
                    <a:pt x="458" y="313"/>
                  </a:lnTo>
                  <a:lnTo>
                    <a:pt x="453" y="292"/>
                  </a:lnTo>
                  <a:lnTo>
                    <a:pt x="444" y="274"/>
                  </a:lnTo>
                  <a:lnTo>
                    <a:pt x="436" y="257"/>
                  </a:lnTo>
                  <a:lnTo>
                    <a:pt x="425" y="241"/>
                  </a:lnTo>
                  <a:lnTo>
                    <a:pt x="425" y="241"/>
                  </a:lnTo>
                  <a:lnTo>
                    <a:pt x="413" y="227"/>
                  </a:lnTo>
                  <a:lnTo>
                    <a:pt x="399" y="216"/>
                  </a:lnTo>
                  <a:lnTo>
                    <a:pt x="384" y="206"/>
                  </a:lnTo>
                  <a:lnTo>
                    <a:pt x="369" y="199"/>
                  </a:lnTo>
                  <a:lnTo>
                    <a:pt x="350" y="192"/>
                  </a:lnTo>
                  <a:lnTo>
                    <a:pt x="331" y="188"/>
                  </a:lnTo>
                  <a:lnTo>
                    <a:pt x="310" y="185"/>
                  </a:lnTo>
                  <a:lnTo>
                    <a:pt x="289" y="185"/>
                  </a:lnTo>
                  <a:lnTo>
                    <a:pt x="223" y="185"/>
                  </a:lnTo>
                  <a:lnTo>
                    <a:pt x="223" y="659"/>
                  </a:lnTo>
                  <a:lnTo>
                    <a:pt x="273" y="659"/>
                  </a:lnTo>
                  <a:lnTo>
                    <a:pt x="273" y="659"/>
                  </a:lnTo>
                  <a:lnTo>
                    <a:pt x="297" y="659"/>
                  </a:lnTo>
                  <a:lnTo>
                    <a:pt x="321" y="656"/>
                  </a:lnTo>
                  <a:lnTo>
                    <a:pt x="342" y="651"/>
                  </a:lnTo>
                  <a:lnTo>
                    <a:pt x="362" y="645"/>
                  </a:lnTo>
                  <a:lnTo>
                    <a:pt x="378" y="637"/>
                  </a:lnTo>
                  <a:lnTo>
                    <a:pt x="395" y="625"/>
                  </a:lnTo>
                  <a:lnTo>
                    <a:pt x="409" y="613"/>
                  </a:lnTo>
                  <a:lnTo>
                    <a:pt x="422" y="599"/>
                  </a:lnTo>
                  <a:lnTo>
                    <a:pt x="422" y="599"/>
                  </a:lnTo>
                  <a:lnTo>
                    <a:pt x="433" y="583"/>
                  </a:lnTo>
                  <a:lnTo>
                    <a:pt x="443" y="565"/>
                  </a:lnTo>
                  <a:lnTo>
                    <a:pt x="451" y="544"/>
                  </a:lnTo>
                  <a:lnTo>
                    <a:pt x="458" y="523"/>
                  </a:lnTo>
                  <a:lnTo>
                    <a:pt x="463" y="498"/>
                  </a:lnTo>
                  <a:lnTo>
                    <a:pt x="467" y="473"/>
                  </a:lnTo>
                  <a:lnTo>
                    <a:pt x="470" y="445"/>
                  </a:lnTo>
                  <a:lnTo>
                    <a:pt x="470" y="4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18" name="Freeform 8">
              <a:extLst>
                <a:ext uri="{FF2B5EF4-FFF2-40B4-BE49-F238E27FC236}">
                  <a16:creationId xmlns:a16="http://schemas.microsoft.com/office/drawing/2014/main" id="{F662AFE0-1735-1A47-952B-A91D01C455FF}"/>
                </a:ext>
              </a:extLst>
            </p:cNvPr>
            <p:cNvSpPr>
              <a:spLocks/>
            </p:cNvSpPr>
            <p:nvPr/>
          </p:nvSpPr>
          <p:spPr bwMode="auto">
            <a:xfrm>
              <a:off x="2684" y="1629"/>
              <a:ext cx="351" cy="423"/>
            </a:xfrm>
            <a:custGeom>
              <a:avLst/>
              <a:gdLst>
                <a:gd name="T0" fmla="*/ 702 w 702"/>
                <a:gd name="T1" fmla="*/ 405 h 847"/>
                <a:gd name="T2" fmla="*/ 699 w 702"/>
                <a:gd name="T3" fmla="*/ 457 h 847"/>
                <a:gd name="T4" fmla="*/ 695 w 702"/>
                <a:gd name="T5" fmla="*/ 506 h 847"/>
                <a:gd name="T6" fmla="*/ 685 w 702"/>
                <a:gd name="T7" fmla="*/ 551 h 847"/>
                <a:gd name="T8" fmla="*/ 673 w 702"/>
                <a:gd name="T9" fmla="*/ 593 h 847"/>
                <a:gd name="T10" fmla="*/ 657 w 702"/>
                <a:gd name="T11" fmla="*/ 632 h 847"/>
                <a:gd name="T12" fmla="*/ 638 w 702"/>
                <a:gd name="T13" fmla="*/ 669 h 847"/>
                <a:gd name="T14" fmla="*/ 614 w 702"/>
                <a:gd name="T15" fmla="*/ 702 h 847"/>
                <a:gd name="T16" fmla="*/ 587 w 702"/>
                <a:gd name="T17" fmla="*/ 733 h 847"/>
                <a:gd name="T18" fmla="*/ 573 w 702"/>
                <a:gd name="T19" fmla="*/ 746 h 847"/>
                <a:gd name="T20" fmla="*/ 542 w 702"/>
                <a:gd name="T21" fmla="*/ 771 h 847"/>
                <a:gd name="T22" fmla="*/ 507 w 702"/>
                <a:gd name="T23" fmla="*/ 794 h 847"/>
                <a:gd name="T24" fmla="*/ 471 w 702"/>
                <a:gd name="T25" fmla="*/ 812 h 847"/>
                <a:gd name="T26" fmla="*/ 430 w 702"/>
                <a:gd name="T27" fmla="*/ 826 h 847"/>
                <a:gd name="T28" fmla="*/ 387 w 702"/>
                <a:gd name="T29" fmla="*/ 836 h 847"/>
                <a:gd name="T30" fmla="*/ 342 w 702"/>
                <a:gd name="T31" fmla="*/ 844 h 847"/>
                <a:gd name="T32" fmla="*/ 293 w 702"/>
                <a:gd name="T33" fmla="*/ 847 h 847"/>
                <a:gd name="T34" fmla="*/ 0 w 702"/>
                <a:gd name="T35" fmla="*/ 847 h 847"/>
                <a:gd name="T36" fmla="*/ 286 w 702"/>
                <a:gd name="T37" fmla="*/ 0 h 847"/>
                <a:gd name="T38" fmla="*/ 334 w 702"/>
                <a:gd name="T39" fmla="*/ 2 h 847"/>
                <a:gd name="T40" fmla="*/ 380 w 702"/>
                <a:gd name="T41" fmla="*/ 6 h 847"/>
                <a:gd name="T42" fmla="*/ 422 w 702"/>
                <a:gd name="T43" fmla="*/ 14 h 847"/>
                <a:gd name="T44" fmla="*/ 463 w 702"/>
                <a:gd name="T45" fmla="*/ 25 h 847"/>
                <a:gd name="T46" fmla="*/ 499 w 702"/>
                <a:gd name="T47" fmla="*/ 41 h 847"/>
                <a:gd name="T48" fmla="*/ 534 w 702"/>
                <a:gd name="T49" fmla="*/ 59 h 847"/>
                <a:gd name="T50" fmla="*/ 565 w 702"/>
                <a:gd name="T51" fmla="*/ 80 h 847"/>
                <a:gd name="T52" fmla="*/ 593 w 702"/>
                <a:gd name="T53" fmla="*/ 104 h 847"/>
                <a:gd name="T54" fmla="*/ 607 w 702"/>
                <a:gd name="T55" fmla="*/ 118 h 847"/>
                <a:gd name="T56" fmla="*/ 631 w 702"/>
                <a:gd name="T57" fmla="*/ 146 h 847"/>
                <a:gd name="T58" fmla="*/ 650 w 702"/>
                <a:gd name="T59" fmla="*/ 178 h 847"/>
                <a:gd name="T60" fmla="*/ 667 w 702"/>
                <a:gd name="T61" fmla="*/ 213 h 847"/>
                <a:gd name="T62" fmla="*/ 681 w 702"/>
                <a:gd name="T63" fmla="*/ 251 h 847"/>
                <a:gd name="T64" fmla="*/ 691 w 702"/>
                <a:gd name="T65" fmla="*/ 292 h 847"/>
                <a:gd name="T66" fmla="*/ 698 w 702"/>
                <a:gd name="T67" fmla="*/ 335 h 847"/>
                <a:gd name="T68" fmla="*/ 701 w 702"/>
                <a:gd name="T69" fmla="*/ 381 h 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02" h="847">
                  <a:moveTo>
                    <a:pt x="702" y="405"/>
                  </a:moveTo>
                  <a:lnTo>
                    <a:pt x="702" y="405"/>
                  </a:lnTo>
                  <a:lnTo>
                    <a:pt x="701" y="432"/>
                  </a:lnTo>
                  <a:lnTo>
                    <a:pt x="699" y="457"/>
                  </a:lnTo>
                  <a:lnTo>
                    <a:pt x="698" y="482"/>
                  </a:lnTo>
                  <a:lnTo>
                    <a:pt x="695" y="506"/>
                  </a:lnTo>
                  <a:lnTo>
                    <a:pt x="691" y="529"/>
                  </a:lnTo>
                  <a:lnTo>
                    <a:pt x="685" y="551"/>
                  </a:lnTo>
                  <a:lnTo>
                    <a:pt x="680" y="572"/>
                  </a:lnTo>
                  <a:lnTo>
                    <a:pt x="673" y="593"/>
                  </a:lnTo>
                  <a:lnTo>
                    <a:pt x="666" y="614"/>
                  </a:lnTo>
                  <a:lnTo>
                    <a:pt x="657" y="632"/>
                  </a:lnTo>
                  <a:lnTo>
                    <a:pt x="648" y="652"/>
                  </a:lnTo>
                  <a:lnTo>
                    <a:pt x="638" y="669"/>
                  </a:lnTo>
                  <a:lnTo>
                    <a:pt x="627" y="686"/>
                  </a:lnTo>
                  <a:lnTo>
                    <a:pt x="614" y="702"/>
                  </a:lnTo>
                  <a:lnTo>
                    <a:pt x="601" y="718"/>
                  </a:lnTo>
                  <a:lnTo>
                    <a:pt x="587" y="733"/>
                  </a:lnTo>
                  <a:lnTo>
                    <a:pt x="587" y="733"/>
                  </a:lnTo>
                  <a:lnTo>
                    <a:pt x="573" y="746"/>
                  </a:lnTo>
                  <a:lnTo>
                    <a:pt x="558" y="760"/>
                  </a:lnTo>
                  <a:lnTo>
                    <a:pt x="542" y="771"/>
                  </a:lnTo>
                  <a:lnTo>
                    <a:pt x="526" y="782"/>
                  </a:lnTo>
                  <a:lnTo>
                    <a:pt x="507" y="794"/>
                  </a:lnTo>
                  <a:lnTo>
                    <a:pt x="489" y="802"/>
                  </a:lnTo>
                  <a:lnTo>
                    <a:pt x="471" y="812"/>
                  </a:lnTo>
                  <a:lnTo>
                    <a:pt x="450" y="819"/>
                  </a:lnTo>
                  <a:lnTo>
                    <a:pt x="430" y="826"/>
                  </a:lnTo>
                  <a:lnTo>
                    <a:pt x="409" y="831"/>
                  </a:lnTo>
                  <a:lnTo>
                    <a:pt x="387" y="836"/>
                  </a:lnTo>
                  <a:lnTo>
                    <a:pt x="364" y="840"/>
                  </a:lnTo>
                  <a:lnTo>
                    <a:pt x="342" y="844"/>
                  </a:lnTo>
                  <a:lnTo>
                    <a:pt x="317" y="845"/>
                  </a:lnTo>
                  <a:lnTo>
                    <a:pt x="293" y="847"/>
                  </a:lnTo>
                  <a:lnTo>
                    <a:pt x="268" y="847"/>
                  </a:lnTo>
                  <a:lnTo>
                    <a:pt x="0" y="847"/>
                  </a:lnTo>
                  <a:lnTo>
                    <a:pt x="0" y="0"/>
                  </a:lnTo>
                  <a:lnTo>
                    <a:pt x="286" y="0"/>
                  </a:lnTo>
                  <a:lnTo>
                    <a:pt x="286" y="0"/>
                  </a:lnTo>
                  <a:lnTo>
                    <a:pt x="334" y="2"/>
                  </a:lnTo>
                  <a:lnTo>
                    <a:pt x="357" y="3"/>
                  </a:lnTo>
                  <a:lnTo>
                    <a:pt x="380" y="6"/>
                  </a:lnTo>
                  <a:lnTo>
                    <a:pt x="401" y="10"/>
                  </a:lnTo>
                  <a:lnTo>
                    <a:pt x="422" y="14"/>
                  </a:lnTo>
                  <a:lnTo>
                    <a:pt x="443" y="20"/>
                  </a:lnTo>
                  <a:lnTo>
                    <a:pt x="463" y="25"/>
                  </a:lnTo>
                  <a:lnTo>
                    <a:pt x="481" y="32"/>
                  </a:lnTo>
                  <a:lnTo>
                    <a:pt x="499" y="41"/>
                  </a:lnTo>
                  <a:lnTo>
                    <a:pt x="517" y="49"/>
                  </a:lnTo>
                  <a:lnTo>
                    <a:pt x="534" y="59"/>
                  </a:lnTo>
                  <a:lnTo>
                    <a:pt x="549" y="69"/>
                  </a:lnTo>
                  <a:lnTo>
                    <a:pt x="565" y="80"/>
                  </a:lnTo>
                  <a:lnTo>
                    <a:pt x="580" y="91"/>
                  </a:lnTo>
                  <a:lnTo>
                    <a:pt x="593" y="104"/>
                  </a:lnTo>
                  <a:lnTo>
                    <a:pt x="593" y="104"/>
                  </a:lnTo>
                  <a:lnTo>
                    <a:pt x="607" y="118"/>
                  </a:lnTo>
                  <a:lnTo>
                    <a:pt x="620" y="132"/>
                  </a:lnTo>
                  <a:lnTo>
                    <a:pt x="631" y="146"/>
                  </a:lnTo>
                  <a:lnTo>
                    <a:pt x="641" y="163"/>
                  </a:lnTo>
                  <a:lnTo>
                    <a:pt x="650" y="178"/>
                  </a:lnTo>
                  <a:lnTo>
                    <a:pt x="660" y="195"/>
                  </a:lnTo>
                  <a:lnTo>
                    <a:pt x="667" y="213"/>
                  </a:lnTo>
                  <a:lnTo>
                    <a:pt x="674" y="231"/>
                  </a:lnTo>
                  <a:lnTo>
                    <a:pt x="681" y="251"/>
                  </a:lnTo>
                  <a:lnTo>
                    <a:pt x="687" y="271"/>
                  </a:lnTo>
                  <a:lnTo>
                    <a:pt x="691" y="292"/>
                  </a:lnTo>
                  <a:lnTo>
                    <a:pt x="695" y="313"/>
                  </a:lnTo>
                  <a:lnTo>
                    <a:pt x="698" y="335"/>
                  </a:lnTo>
                  <a:lnTo>
                    <a:pt x="701" y="358"/>
                  </a:lnTo>
                  <a:lnTo>
                    <a:pt x="701" y="381"/>
                  </a:lnTo>
                  <a:lnTo>
                    <a:pt x="702" y="40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19" name="Freeform 9">
              <a:extLst>
                <a:ext uri="{FF2B5EF4-FFF2-40B4-BE49-F238E27FC236}">
                  <a16:creationId xmlns:a16="http://schemas.microsoft.com/office/drawing/2014/main" id="{A6CE3E9E-F63E-614E-8752-B02BEDB22D8F}"/>
                </a:ext>
              </a:extLst>
            </p:cNvPr>
            <p:cNvSpPr>
              <a:spLocks/>
            </p:cNvSpPr>
            <p:nvPr/>
          </p:nvSpPr>
          <p:spPr bwMode="auto">
            <a:xfrm>
              <a:off x="2795" y="1722"/>
              <a:ext cx="124" cy="237"/>
            </a:xfrm>
            <a:custGeom>
              <a:avLst/>
              <a:gdLst>
                <a:gd name="T0" fmla="*/ 247 w 247"/>
                <a:gd name="T1" fmla="*/ 229 h 474"/>
                <a:gd name="T2" fmla="*/ 247 w 247"/>
                <a:gd name="T3" fmla="*/ 229 h 474"/>
                <a:gd name="T4" fmla="*/ 247 w 247"/>
                <a:gd name="T5" fmla="*/ 201 h 474"/>
                <a:gd name="T6" fmla="*/ 244 w 247"/>
                <a:gd name="T7" fmla="*/ 174 h 474"/>
                <a:gd name="T8" fmla="*/ 241 w 247"/>
                <a:gd name="T9" fmla="*/ 150 h 474"/>
                <a:gd name="T10" fmla="*/ 235 w 247"/>
                <a:gd name="T11" fmla="*/ 128 h 474"/>
                <a:gd name="T12" fmla="*/ 230 w 247"/>
                <a:gd name="T13" fmla="*/ 107 h 474"/>
                <a:gd name="T14" fmla="*/ 221 w 247"/>
                <a:gd name="T15" fmla="*/ 89 h 474"/>
                <a:gd name="T16" fmla="*/ 213 w 247"/>
                <a:gd name="T17" fmla="*/ 72 h 474"/>
                <a:gd name="T18" fmla="*/ 202 w 247"/>
                <a:gd name="T19" fmla="*/ 56 h 474"/>
                <a:gd name="T20" fmla="*/ 202 w 247"/>
                <a:gd name="T21" fmla="*/ 56 h 474"/>
                <a:gd name="T22" fmla="*/ 190 w 247"/>
                <a:gd name="T23" fmla="*/ 42 h 474"/>
                <a:gd name="T24" fmla="*/ 176 w 247"/>
                <a:gd name="T25" fmla="*/ 31 h 474"/>
                <a:gd name="T26" fmla="*/ 161 w 247"/>
                <a:gd name="T27" fmla="*/ 21 h 474"/>
                <a:gd name="T28" fmla="*/ 146 w 247"/>
                <a:gd name="T29" fmla="*/ 14 h 474"/>
                <a:gd name="T30" fmla="*/ 127 w 247"/>
                <a:gd name="T31" fmla="*/ 7 h 474"/>
                <a:gd name="T32" fmla="*/ 108 w 247"/>
                <a:gd name="T33" fmla="*/ 3 h 474"/>
                <a:gd name="T34" fmla="*/ 87 w 247"/>
                <a:gd name="T35" fmla="*/ 0 h 474"/>
                <a:gd name="T36" fmla="*/ 66 w 247"/>
                <a:gd name="T37" fmla="*/ 0 h 474"/>
                <a:gd name="T38" fmla="*/ 0 w 247"/>
                <a:gd name="T39" fmla="*/ 0 h 474"/>
                <a:gd name="T40" fmla="*/ 0 w 247"/>
                <a:gd name="T41" fmla="*/ 474 h 474"/>
                <a:gd name="T42" fmla="*/ 50 w 247"/>
                <a:gd name="T43" fmla="*/ 474 h 474"/>
                <a:gd name="T44" fmla="*/ 50 w 247"/>
                <a:gd name="T45" fmla="*/ 474 h 474"/>
                <a:gd name="T46" fmla="*/ 74 w 247"/>
                <a:gd name="T47" fmla="*/ 474 h 474"/>
                <a:gd name="T48" fmla="*/ 98 w 247"/>
                <a:gd name="T49" fmla="*/ 471 h 474"/>
                <a:gd name="T50" fmla="*/ 119 w 247"/>
                <a:gd name="T51" fmla="*/ 466 h 474"/>
                <a:gd name="T52" fmla="*/ 139 w 247"/>
                <a:gd name="T53" fmla="*/ 460 h 474"/>
                <a:gd name="T54" fmla="*/ 155 w 247"/>
                <a:gd name="T55" fmla="*/ 452 h 474"/>
                <a:gd name="T56" fmla="*/ 172 w 247"/>
                <a:gd name="T57" fmla="*/ 440 h 474"/>
                <a:gd name="T58" fmla="*/ 186 w 247"/>
                <a:gd name="T59" fmla="*/ 428 h 474"/>
                <a:gd name="T60" fmla="*/ 199 w 247"/>
                <a:gd name="T61" fmla="*/ 414 h 474"/>
                <a:gd name="T62" fmla="*/ 199 w 247"/>
                <a:gd name="T63" fmla="*/ 414 h 474"/>
                <a:gd name="T64" fmla="*/ 210 w 247"/>
                <a:gd name="T65" fmla="*/ 398 h 474"/>
                <a:gd name="T66" fmla="*/ 220 w 247"/>
                <a:gd name="T67" fmla="*/ 380 h 474"/>
                <a:gd name="T68" fmla="*/ 228 w 247"/>
                <a:gd name="T69" fmla="*/ 359 h 474"/>
                <a:gd name="T70" fmla="*/ 235 w 247"/>
                <a:gd name="T71" fmla="*/ 338 h 474"/>
                <a:gd name="T72" fmla="*/ 240 w 247"/>
                <a:gd name="T73" fmla="*/ 313 h 474"/>
                <a:gd name="T74" fmla="*/ 244 w 247"/>
                <a:gd name="T75" fmla="*/ 288 h 474"/>
                <a:gd name="T76" fmla="*/ 247 w 247"/>
                <a:gd name="T77" fmla="*/ 260 h 474"/>
                <a:gd name="T78" fmla="*/ 247 w 247"/>
                <a:gd name="T79" fmla="*/ 229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7" h="474">
                  <a:moveTo>
                    <a:pt x="247" y="229"/>
                  </a:moveTo>
                  <a:lnTo>
                    <a:pt x="247" y="229"/>
                  </a:lnTo>
                  <a:lnTo>
                    <a:pt x="247" y="201"/>
                  </a:lnTo>
                  <a:lnTo>
                    <a:pt x="244" y="174"/>
                  </a:lnTo>
                  <a:lnTo>
                    <a:pt x="241" y="150"/>
                  </a:lnTo>
                  <a:lnTo>
                    <a:pt x="235" y="128"/>
                  </a:lnTo>
                  <a:lnTo>
                    <a:pt x="230" y="107"/>
                  </a:lnTo>
                  <a:lnTo>
                    <a:pt x="221" y="89"/>
                  </a:lnTo>
                  <a:lnTo>
                    <a:pt x="213" y="72"/>
                  </a:lnTo>
                  <a:lnTo>
                    <a:pt x="202" y="56"/>
                  </a:lnTo>
                  <a:lnTo>
                    <a:pt x="202" y="56"/>
                  </a:lnTo>
                  <a:lnTo>
                    <a:pt x="190" y="42"/>
                  </a:lnTo>
                  <a:lnTo>
                    <a:pt x="176" y="31"/>
                  </a:lnTo>
                  <a:lnTo>
                    <a:pt x="161" y="21"/>
                  </a:lnTo>
                  <a:lnTo>
                    <a:pt x="146" y="14"/>
                  </a:lnTo>
                  <a:lnTo>
                    <a:pt x="127" y="7"/>
                  </a:lnTo>
                  <a:lnTo>
                    <a:pt x="108" y="3"/>
                  </a:lnTo>
                  <a:lnTo>
                    <a:pt x="87" y="0"/>
                  </a:lnTo>
                  <a:lnTo>
                    <a:pt x="66" y="0"/>
                  </a:lnTo>
                  <a:lnTo>
                    <a:pt x="0" y="0"/>
                  </a:lnTo>
                  <a:lnTo>
                    <a:pt x="0" y="474"/>
                  </a:lnTo>
                  <a:lnTo>
                    <a:pt x="50" y="474"/>
                  </a:lnTo>
                  <a:lnTo>
                    <a:pt x="50" y="474"/>
                  </a:lnTo>
                  <a:lnTo>
                    <a:pt x="74" y="474"/>
                  </a:lnTo>
                  <a:lnTo>
                    <a:pt x="98" y="471"/>
                  </a:lnTo>
                  <a:lnTo>
                    <a:pt x="119" y="466"/>
                  </a:lnTo>
                  <a:lnTo>
                    <a:pt x="139" y="460"/>
                  </a:lnTo>
                  <a:lnTo>
                    <a:pt x="155" y="452"/>
                  </a:lnTo>
                  <a:lnTo>
                    <a:pt x="172" y="440"/>
                  </a:lnTo>
                  <a:lnTo>
                    <a:pt x="186" y="428"/>
                  </a:lnTo>
                  <a:lnTo>
                    <a:pt x="199" y="414"/>
                  </a:lnTo>
                  <a:lnTo>
                    <a:pt x="199" y="414"/>
                  </a:lnTo>
                  <a:lnTo>
                    <a:pt x="210" y="398"/>
                  </a:lnTo>
                  <a:lnTo>
                    <a:pt x="220" y="380"/>
                  </a:lnTo>
                  <a:lnTo>
                    <a:pt x="228" y="359"/>
                  </a:lnTo>
                  <a:lnTo>
                    <a:pt x="235" y="338"/>
                  </a:lnTo>
                  <a:lnTo>
                    <a:pt x="240" y="313"/>
                  </a:lnTo>
                  <a:lnTo>
                    <a:pt x="244" y="288"/>
                  </a:lnTo>
                  <a:lnTo>
                    <a:pt x="247" y="260"/>
                  </a:lnTo>
                  <a:lnTo>
                    <a:pt x="247" y="22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20" name="Rectangle 10">
              <a:extLst>
                <a:ext uri="{FF2B5EF4-FFF2-40B4-BE49-F238E27FC236}">
                  <a16:creationId xmlns:a16="http://schemas.microsoft.com/office/drawing/2014/main" id="{36F167FD-E453-0249-996F-16BE192F1C2D}"/>
                </a:ext>
              </a:extLst>
            </p:cNvPr>
            <p:cNvSpPr>
              <a:spLocks noChangeArrowheads="1"/>
            </p:cNvSpPr>
            <p:nvPr/>
          </p:nvSpPr>
          <p:spPr bwMode="auto">
            <a:xfrm>
              <a:off x="3406" y="1627"/>
              <a:ext cx="106" cy="4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21" name="Freeform 11">
              <a:extLst>
                <a:ext uri="{FF2B5EF4-FFF2-40B4-BE49-F238E27FC236}">
                  <a16:creationId xmlns:a16="http://schemas.microsoft.com/office/drawing/2014/main" id="{CCCEA248-5158-C440-8D9D-B49533A555E7}"/>
                </a:ext>
              </a:extLst>
            </p:cNvPr>
            <p:cNvSpPr>
              <a:spLocks noEditPoints="1"/>
            </p:cNvSpPr>
            <p:nvPr/>
          </p:nvSpPr>
          <p:spPr bwMode="auto">
            <a:xfrm>
              <a:off x="3554" y="1731"/>
              <a:ext cx="308" cy="327"/>
            </a:xfrm>
            <a:custGeom>
              <a:avLst/>
              <a:gdLst>
                <a:gd name="T0" fmla="*/ 616 w 617"/>
                <a:gd name="T1" fmla="*/ 365 h 655"/>
                <a:gd name="T2" fmla="*/ 596 w 617"/>
                <a:gd name="T3" fmla="*/ 464 h 655"/>
                <a:gd name="T4" fmla="*/ 554 w 617"/>
                <a:gd name="T5" fmla="*/ 546 h 655"/>
                <a:gd name="T6" fmla="*/ 525 w 617"/>
                <a:gd name="T7" fmla="*/ 579 h 655"/>
                <a:gd name="T8" fmla="*/ 491 w 617"/>
                <a:gd name="T9" fmla="*/ 607 h 655"/>
                <a:gd name="T10" fmla="*/ 438 w 617"/>
                <a:gd name="T11" fmla="*/ 634 h 655"/>
                <a:gd name="T12" fmla="*/ 342 w 617"/>
                <a:gd name="T13" fmla="*/ 654 h 655"/>
                <a:gd name="T14" fmla="*/ 272 w 617"/>
                <a:gd name="T15" fmla="*/ 654 h 655"/>
                <a:gd name="T16" fmla="*/ 181 w 617"/>
                <a:gd name="T17" fmla="*/ 634 h 655"/>
                <a:gd name="T18" fmla="*/ 106 w 617"/>
                <a:gd name="T19" fmla="*/ 588 h 655"/>
                <a:gd name="T20" fmla="*/ 64 w 617"/>
                <a:gd name="T21" fmla="*/ 544 h 655"/>
                <a:gd name="T22" fmla="*/ 21 w 617"/>
                <a:gd name="T23" fmla="*/ 463 h 655"/>
                <a:gd name="T24" fmla="*/ 2 w 617"/>
                <a:gd name="T25" fmla="*/ 363 h 655"/>
                <a:gd name="T26" fmla="*/ 2 w 617"/>
                <a:gd name="T27" fmla="*/ 289 h 655"/>
                <a:gd name="T28" fmla="*/ 21 w 617"/>
                <a:gd name="T29" fmla="*/ 190 h 655"/>
                <a:gd name="T30" fmla="*/ 64 w 617"/>
                <a:gd name="T31" fmla="*/ 110 h 655"/>
                <a:gd name="T32" fmla="*/ 103 w 617"/>
                <a:gd name="T33" fmla="*/ 66 h 655"/>
                <a:gd name="T34" fmla="*/ 152 w 617"/>
                <a:gd name="T35" fmla="*/ 34 h 655"/>
                <a:gd name="T36" fmla="*/ 242 w 617"/>
                <a:gd name="T37" fmla="*/ 6 h 655"/>
                <a:gd name="T38" fmla="*/ 310 w 617"/>
                <a:gd name="T39" fmla="*/ 0 h 655"/>
                <a:gd name="T40" fmla="*/ 376 w 617"/>
                <a:gd name="T41" fmla="*/ 6 h 655"/>
                <a:gd name="T42" fmla="*/ 435 w 617"/>
                <a:gd name="T43" fmla="*/ 23 h 655"/>
                <a:gd name="T44" fmla="*/ 471 w 617"/>
                <a:gd name="T45" fmla="*/ 41 h 655"/>
                <a:gd name="T46" fmla="*/ 519 w 617"/>
                <a:gd name="T47" fmla="*/ 75 h 655"/>
                <a:gd name="T48" fmla="*/ 558 w 617"/>
                <a:gd name="T49" fmla="*/ 120 h 655"/>
                <a:gd name="T50" fmla="*/ 579 w 617"/>
                <a:gd name="T51" fmla="*/ 155 h 655"/>
                <a:gd name="T52" fmla="*/ 602 w 617"/>
                <a:gd name="T53" fmla="*/ 214 h 655"/>
                <a:gd name="T54" fmla="*/ 614 w 617"/>
                <a:gd name="T55" fmla="*/ 279 h 655"/>
                <a:gd name="T56" fmla="*/ 216 w 617"/>
                <a:gd name="T57" fmla="*/ 327 h 655"/>
                <a:gd name="T58" fmla="*/ 222 w 617"/>
                <a:gd name="T59" fmla="*/ 399 h 655"/>
                <a:gd name="T60" fmla="*/ 233 w 617"/>
                <a:gd name="T61" fmla="*/ 439 h 655"/>
                <a:gd name="T62" fmla="*/ 244 w 617"/>
                <a:gd name="T63" fmla="*/ 462 h 655"/>
                <a:gd name="T64" fmla="*/ 267 w 617"/>
                <a:gd name="T65" fmla="*/ 483 h 655"/>
                <a:gd name="T66" fmla="*/ 298 w 617"/>
                <a:gd name="T67" fmla="*/ 494 h 655"/>
                <a:gd name="T68" fmla="*/ 321 w 617"/>
                <a:gd name="T69" fmla="*/ 494 h 655"/>
                <a:gd name="T70" fmla="*/ 352 w 617"/>
                <a:gd name="T71" fmla="*/ 483 h 655"/>
                <a:gd name="T72" fmla="*/ 373 w 617"/>
                <a:gd name="T73" fmla="*/ 462 h 655"/>
                <a:gd name="T74" fmla="*/ 384 w 617"/>
                <a:gd name="T75" fmla="*/ 439 h 655"/>
                <a:gd name="T76" fmla="*/ 394 w 617"/>
                <a:gd name="T77" fmla="*/ 399 h 655"/>
                <a:gd name="T78" fmla="*/ 400 w 617"/>
                <a:gd name="T79" fmla="*/ 327 h 655"/>
                <a:gd name="T80" fmla="*/ 391 w 617"/>
                <a:gd name="T81" fmla="*/ 242 h 655"/>
                <a:gd name="T82" fmla="*/ 379 w 617"/>
                <a:gd name="T83" fmla="*/ 205 h 655"/>
                <a:gd name="T84" fmla="*/ 368 w 617"/>
                <a:gd name="T85" fmla="*/ 187 h 655"/>
                <a:gd name="T86" fmla="*/ 342 w 617"/>
                <a:gd name="T87" fmla="*/ 169 h 655"/>
                <a:gd name="T88" fmla="*/ 309 w 617"/>
                <a:gd name="T89" fmla="*/ 163 h 655"/>
                <a:gd name="T90" fmla="*/ 285 w 617"/>
                <a:gd name="T91" fmla="*/ 166 h 655"/>
                <a:gd name="T92" fmla="*/ 258 w 617"/>
                <a:gd name="T93" fmla="*/ 180 h 655"/>
                <a:gd name="T94" fmla="*/ 239 w 617"/>
                <a:gd name="T95" fmla="*/ 205 h 655"/>
                <a:gd name="T96" fmla="*/ 229 w 617"/>
                <a:gd name="T97" fmla="*/ 228 h 655"/>
                <a:gd name="T98" fmla="*/ 218 w 617"/>
                <a:gd name="T99" fmla="*/ 289 h 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17" h="655">
                  <a:moveTo>
                    <a:pt x="617" y="327"/>
                  </a:moveTo>
                  <a:lnTo>
                    <a:pt x="617" y="327"/>
                  </a:lnTo>
                  <a:lnTo>
                    <a:pt x="616" y="365"/>
                  </a:lnTo>
                  <a:lnTo>
                    <a:pt x="612" y="400"/>
                  </a:lnTo>
                  <a:lnTo>
                    <a:pt x="606" y="434"/>
                  </a:lnTo>
                  <a:lnTo>
                    <a:pt x="596" y="464"/>
                  </a:lnTo>
                  <a:lnTo>
                    <a:pt x="585" y="494"/>
                  </a:lnTo>
                  <a:lnTo>
                    <a:pt x="571" y="522"/>
                  </a:lnTo>
                  <a:lnTo>
                    <a:pt x="554" y="546"/>
                  </a:lnTo>
                  <a:lnTo>
                    <a:pt x="536" y="570"/>
                  </a:lnTo>
                  <a:lnTo>
                    <a:pt x="536" y="570"/>
                  </a:lnTo>
                  <a:lnTo>
                    <a:pt x="525" y="579"/>
                  </a:lnTo>
                  <a:lnTo>
                    <a:pt x="513" y="589"/>
                  </a:lnTo>
                  <a:lnTo>
                    <a:pt x="502" y="599"/>
                  </a:lnTo>
                  <a:lnTo>
                    <a:pt x="491" y="607"/>
                  </a:lnTo>
                  <a:lnTo>
                    <a:pt x="478" y="614"/>
                  </a:lnTo>
                  <a:lnTo>
                    <a:pt x="464" y="621"/>
                  </a:lnTo>
                  <a:lnTo>
                    <a:pt x="438" y="634"/>
                  </a:lnTo>
                  <a:lnTo>
                    <a:pt x="408" y="644"/>
                  </a:lnTo>
                  <a:lnTo>
                    <a:pt x="376" y="651"/>
                  </a:lnTo>
                  <a:lnTo>
                    <a:pt x="342" y="654"/>
                  </a:lnTo>
                  <a:lnTo>
                    <a:pt x="307" y="655"/>
                  </a:lnTo>
                  <a:lnTo>
                    <a:pt x="307" y="655"/>
                  </a:lnTo>
                  <a:lnTo>
                    <a:pt x="272" y="654"/>
                  </a:lnTo>
                  <a:lnTo>
                    <a:pt x="240" y="649"/>
                  </a:lnTo>
                  <a:lnTo>
                    <a:pt x="209" y="644"/>
                  </a:lnTo>
                  <a:lnTo>
                    <a:pt x="181" y="634"/>
                  </a:lnTo>
                  <a:lnTo>
                    <a:pt x="155" y="621"/>
                  </a:lnTo>
                  <a:lnTo>
                    <a:pt x="129" y="606"/>
                  </a:lnTo>
                  <a:lnTo>
                    <a:pt x="106" y="588"/>
                  </a:lnTo>
                  <a:lnTo>
                    <a:pt x="83" y="567"/>
                  </a:lnTo>
                  <a:lnTo>
                    <a:pt x="83" y="567"/>
                  </a:lnTo>
                  <a:lnTo>
                    <a:pt x="64" y="544"/>
                  </a:lnTo>
                  <a:lnTo>
                    <a:pt x="47" y="519"/>
                  </a:lnTo>
                  <a:lnTo>
                    <a:pt x="33" y="491"/>
                  </a:lnTo>
                  <a:lnTo>
                    <a:pt x="21" y="463"/>
                  </a:lnTo>
                  <a:lnTo>
                    <a:pt x="12" y="432"/>
                  </a:lnTo>
                  <a:lnTo>
                    <a:pt x="6" y="399"/>
                  </a:lnTo>
                  <a:lnTo>
                    <a:pt x="2" y="363"/>
                  </a:lnTo>
                  <a:lnTo>
                    <a:pt x="0" y="327"/>
                  </a:lnTo>
                  <a:lnTo>
                    <a:pt x="0" y="327"/>
                  </a:lnTo>
                  <a:lnTo>
                    <a:pt x="2" y="289"/>
                  </a:lnTo>
                  <a:lnTo>
                    <a:pt x="6" y="254"/>
                  </a:lnTo>
                  <a:lnTo>
                    <a:pt x="12" y="221"/>
                  </a:lnTo>
                  <a:lnTo>
                    <a:pt x="21" y="190"/>
                  </a:lnTo>
                  <a:lnTo>
                    <a:pt x="33" y="160"/>
                  </a:lnTo>
                  <a:lnTo>
                    <a:pt x="47" y="134"/>
                  </a:lnTo>
                  <a:lnTo>
                    <a:pt x="64" y="110"/>
                  </a:lnTo>
                  <a:lnTo>
                    <a:pt x="82" y="87"/>
                  </a:lnTo>
                  <a:lnTo>
                    <a:pt x="82" y="87"/>
                  </a:lnTo>
                  <a:lnTo>
                    <a:pt x="103" y="66"/>
                  </a:lnTo>
                  <a:lnTo>
                    <a:pt x="115" y="58"/>
                  </a:lnTo>
                  <a:lnTo>
                    <a:pt x="127" y="50"/>
                  </a:lnTo>
                  <a:lnTo>
                    <a:pt x="152" y="34"/>
                  </a:lnTo>
                  <a:lnTo>
                    <a:pt x="180" y="23"/>
                  </a:lnTo>
                  <a:lnTo>
                    <a:pt x="209" y="13"/>
                  </a:lnTo>
                  <a:lnTo>
                    <a:pt x="242" y="6"/>
                  </a:lnTo>
                  <a:lnTo>
                    <a:pt x="275" y="2"/>
                  </a:lnTo>
                  <a:lnTo>
                    <a:pt x="310" y="0"/>
                  </a:lnTo>
                  <a:lnTo>
                    <a:pt x="310" y="0"/>
                  </a:lnTo>
                  <a:lnTo>
                    <a:pt x="333" y="2"/>
                  </a:lnTo>
                  <a:lnTo>
                    <a:pt x="355" y="3"/>
                  </a:lnTo>
                  <a:lnTo>
                    <a:pt x="376" y="6"/>
                  </a:lnTo>
                  <a:lnTo>
                    <a:pt x="396" y="12"/>
                  </a:lnTo>
                  <a:lnTo>
                    <a:pt x="415" y="17"/>
                  </a:lnTo>
                  <a:lnTo>
                    <a:pt x="435" y="23"/>
                  </a:lnTo>
                  <a:lnTo>
                    <a:pt x="453" y="31"/>
                  </a:lnTo>
                  <a:lnTo>
                    <a:pt x="471" y="41"/>
                  </a:lnTo>
                  <a:lnTo>
                    <a:pt x="471" y="41"/>
                  </a:lnTo>
                  <a:lnTo>
                    <a:pt x="488" y="51"/>
                  </a:lnTo>
                  <a:lnTo>
                    <a:pt x="504" y="62"/>
                  </a:lnTo>
                  <a:lnTo>
                    <a:pt x="519" y="75"/>
                  </a:lnTo>
                  <a:lnTo>
                    <a:pt x="533" y="89"/>
                  </a:lnTo>
                  <a:lnTo>
                    <a:pt x="546" y="104"/>
                  </a:lnTo>
                  <a:lnTo>
                    <a:pt x="558" y="120"/>
                  </a:lnTo>
                  <a:lnTo>
                    <a:pt x="569" y="136"/>
                  </a:lnTo>
                  <a:lnTo>
                    <a:pt x="579" y="155"/>
                  </a:lnTo>
                  <a:lnTo>
                    <a:pt x="579" y="155"/>
                  </a:lnTo>
                  <a:lnTo>
                    <a:pt x="588" y="173"/>
                  </a:lnTo>
                  <a:lnTo>
                    <a:pt x="596" y="192"/>
                  </a:lnTo>
                  <a:lnTo>
                    <a:pt x="602" y="214"/>
                  </a:lnTo>
                  <a:lnTo>
                    <a:pt x="607" y="235"/>
                  </a:lnTo>
                  <a:lnTo>
                    <a:pt x="612" y="257"/>
                  </a:lnTo>
                  <a:lnTo>
                    <a:pt x="614" y="279"/>
                  </a:lnTo>
                  <a:lnTo>
                    <a:pt x="616" y="303"/>
                  </a:lnTo>
                  <a:lnTo>
                    <a:pt x="617" y="327"/>
                  </a:lnTo>
                  <a:close/>
                  <a:moveTo>
                    <a:pt x="216" y="327"/>
                  </a:moveTo>
                  <a:lnTo>
                    <a:pt x="216" y="327"/>
                  </a:lnTo>
                  <a:lnTo>
                    <a:pt x="218" y="365"/>
                  </a:lnTo>
                  <a:lnTo>
                    <a:pt x="222" y="399"/>
                  </a:lnTo>
                  <a:lnTo>
                    <a:pt x="225" y="414"/>
                  </a:lnTo>
                  <a:lnTo>
                    <a:pt x="229" y="428"/>
                  </a:lnTo>
                  <a:lnTo>
                    <a:pt x="233" y="439"/>
                  </a:lnTo>
                  <a:lnTo>
                    <a:pt x="239" y="452"/>
                  </a:lnTo>
                  <a:lnTo>
                    <a:pt x="239" y="452"/>
                  </a:lnTo>
                  <a:lnTo>
                    <a:pt x="244" y="462"/>
                  </a:lnTo>
                  <a:lnTo>
                    <a:pt x="250" y="470"/>
                  </a:lnTo>
                  <a:lnTo>
                    <a:pt x="258" y="477"/>
                  </a:lnTo>
                  <a:lnTo>
                    <a:pt x="267" y="483"/>
                  </a:lnTo>
                  <a:lnTo>
                    <a:pt x="277" y="488"/>
                  </a:lnTo>
                  <a:lnTo>
                    <a:pt x="286" y="491"/>
                  </a:lnTo>
                  <a:lnTo>
                    <a:pt x="298" y="494"/>
                  </a:lnTo>
                  <a:lnTo>
                    <a:pt x="309" y="494"/>
                  </a:lnTo>
                  <a:lnTo>
                    <a:pt x="309" y="494"/>
                  </a:lnTo>
                  <a:lnTo>
                    <a:pt x="321" y="494"/>
                  </a:lnTo>
                  <a:lnTo>
                    <a:pt x="333" y="491"/>
                  </a:lnTo>
                  <a:lnTo>
                    <a:pt x="342" y="488"/>
                  </a:lnTo>
                  <a:lnTo>
                    <a:pt x="352" y="483"/>
                  </a:lnTo>
                  <a:lnTo>
                    <a:pt x="361" y="477"/>
                  </a:lnTo>
                  <a:lnTo>
                    <a:pt x="368" y="470"/>
                  </a:lnTo>
                  <a:lnTo>
                    <a:pt x="373" y="462"/>
                  </a:lnTo>
                  <a:lnTo>
                    <a:pt x="379" y="452"/>
                  </a:lnTo>
                  <a:lnTo>
                    <a:pt x="379" y="452"/>
                  </a:lnTo>
                  <a:lnTo>
                    <a:pt x="384" y="439"/>
                  </a:lnTo>
                  <a:lnTo>
                    <a:pt x="389" y="428"/>
                  </a:lnTo>
                  <a:lnTo>
                    <a:pt x="391" y="414"/>
                  </a:lnTo>
                  <a:lnTo>
                    <a:pt x="394" y="399"/>
                  </a:lnTo>
                  <a:lnTo>
                    <a:pt x="398" y="365"/>
                  </a:lnTo>
                  <a:lnTo>
                    <a:pt x="400" y="327"/>
                  </a:lnTo>
                  <a:lnTo>
                    <a:pt x="400" y="327"/>
                  </a:lnTo>
                  <a:lnTo>
                    <a:pt x="398" y="289"/>
                  </a:lnTo>
                  <a:lnTo>
                    <a:pt x="394" y="256"/>
                  </a:lnTo>
                  <a:lnTo>
                    <a:pt x="391" y="242"/>
                  </a:lnTo>
                  <a:lnTo>
                    <a:pt x="389" y="228"/>
                  </a:lnTo>
                  <a:lnTo>
                    <a:pt x="384" y="216"/>
                  </a:lnTo>
                  <a:lnTo>
                    <a:pt x="379" y="205"/>
                  </a:lnTo>
                  <a:lnTo>
                    <a:pt x="379" y="205"/>
                  </a:lnTo>
                  <a:lnTo>
                    <a:pt x="373" y="195"/>
                  </a:lnTo>
                  <a:lnTo>
                    <a:pt x="368" y="187"/>
                  </a:lnTo>
                  <a:lnTo>
                    <a:pt x="359" y="180"/>
                  </a:lnTo>
                  <a:lnTo>
                    <a:pt x="351" y="174"/>
                  </a:lnTo>
                  <a:lnTo>
                    <a:pt x="342" y="169"/>
                  </a:lnTo>
                  <a:lnTo>
                    <a:pt x="331" y="166"/>
                  </a:lnTo>
                  <a:lnTo>
                    <a:pt x="320" y="164"/>
                  </a:lnTo>
                  <a:lnTo>
                    <a:pt x="309" y="163"/>
                  </a:lnTo>
                  <a:lnTo>
                    <a:pt x="309" y="163"/>
                  </a:lnTo>
                  <a:lnTo>
                    <a:pt x="296" y="164"/>
                  </a:lnTo>
                  <a:lnTo>
                    <a:pt x="285" y="166"/>
                  </a:lnTo>
                  <a:lnTo>
                    <a:pt x="275" y="169"/>
                  </a:lnTo>
                  <a:lnTo>
                    <a:pt x="267" y="174"/>
                  </a:lnTo>
                  <a:lnTo>
                    <a:pt x="258" y="180"/>
                  </a:lnTo>
                  <a:lnTo>
                    <a:pt x="250" y="187"/>
                  </a:lnTo>
                  <a:lnTo>
                    <a:pt x="244" y="195"/>
                  </a:lnTo>
                  <a:lnTo>
                    <a:pt x="239" y="205"/>
                  </a:lnTo>
                  <a:lnTo>
                    <a:pt x="239" y="205"/>
                  </a:lnTo>
                  <a:lnTo>
                    <a:pt x="233" y="215"/>
                  </a:lnTo>
                  <a:lnTo>
                    <a:pt x="229" y="228"/>
                  </a:lnTo>
                  <a:lnTo>
                    <a:pt x="225" y="242"/>
                  </a:lnTo>
                  <a:lnTo>
                    <a:pt x="222" y="256"/>
                  </a:lnTo>
                  <a:lnTo>
                    <a:pt x="218" y="289"/>
                  </a:lnTo>
                  <a:lnTo>
                    <a:pt x="216" y="3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22" name="Freeform 12">
              <a:extLst>
                <a:ext uri="{FF2B5EF4-FFF2-40B4-BE49-F238E27FC236}">
                  <a16:creationId xmlns:a16="http://schemas.microsoft.com/office/drawing/2014/main" id="{5431D135-6AC1-3144-9747-706E016A9D27}"/>
                </a:ext>
              </a:extLst>
            </p:cNvPr>
            <p:cNvSpPr>
              <a:spLocks/>
            </p:cNvSpPr>
            <p:nvPr/>
          </p:nvSpPr>
          <p:spPr bwMode="auto">
            <a:xfrm>
              <a:off x="3554" y="1731"/>
              <a:ext cx="308" cy="327"/>
            </a:xfrm>
            <a:custGeom>
              <a:avLst/>
              <a:gdLst>
                <a:gd name="T0" fmla="*/ 617 w 617"/>
                <a:gd name="T1" fmla="*/ 327 h 655"/>
                <a:gd name="T2" fmla="*/ 612 w 617"/>
                <a:gd name="T3" fmla="*/ 400 h 655"/>
                <a:gd name="T4" fmla="*/ 596 w 617"/>
                <a:gd name="T5" fmla="*/ 464 h 655"/>
                <a:gd name="T6" fmla="*/ 571 w 617"/>
                <a:gd name="T7" fmla="*/ 522 h 655"/>
                <a:gd name="T8" fmla="*/ 536 w 617"/>
                <a:gd name="T9" fmla="*/ 570 h 655"/>
                <a:gd name="T10" fmla="*/ 525 w 617"/>
                <a:gd name="T11" fmla="*/ 579 h 655"/>
                <a:gd name="T12" fmla="*/ 502 w 617"/>
                <a:gd name="T13" fmla="*/ 599 h 655"/>
                <a:gd name="T14" fmla="*/ 478 w 617"/>
                <a:gd name="T15" fmla="*/ 614 h 655"/>
                <a:gd name="T16" fmla="*/ 438 w 617"/>
                <a:gd name="T17" fmla="*/ 634 h 655"/>
                <a:gd name="T18" fmla="*/ 376 w 617"/>
                <a:gd name="T19" fmla="*/ 651 h 655"/>
                <a:gd name="T20" fmla="*/ 307 w 617"/>
                <a:gd name="T21" fmla="*/ 655 h 655"/>
                <a:gd name="T22" fmla="*/ 272 w 617"/>
                <a:gd name="T23" fmla="*/ 654 h 655"/>
                <a:gd name="T24" fmla="*/ 209 w 617"/>
                <a:gd name="T25" fmla="*/ 644 h 655"/>
                <a:gd name="T26" fmla="*/ 155 w 617"/>
                <a:gd name="T27" fmla="*/ 621 h 655"/>
                <a:gd name="T28" fmla="*/ 106 w 617"/>
                <a:gd name="T29" fmla="*/ 588 h 655"/>
                <a:gd name="T30" fmla="*/ 83 w 617"/>
                <a:gd name="T31" fmla="*/ 567 h 655"/>
                <a:gd name="T32" fmla="*/ 47 w 617"/>
                <a:gd name="T33" fmla="*/ 519 h 655"/>
                <a:gd name="T34" fmla="*/ 21 w 617"/>
                <a:gd name="T35" fmla="*/ 463 h 655"/>
                <a:gd name="T36" fmla="*/ 6 w 617"/>
                <a:gd name="T37" fmla="*/ 399 h 655"/>
                <a:gd name="T38" fmla="*/ 0 w 617"/>
                <a:gd name="T39" fmla="*/ 327 h 655"/>
                <a:gd name="T40" fmla="*/ 2 w 617"/>
                <a:gd name="T41" fmla="*/ 289 h 655"/>
                <a:gd name="T42" fmla="*/ 12 w 617"/>
                <a:gd name="T43" fmla="*/ 221 h 655"/>
                <a:gd name="T44" fmla="*/ 33 w 617"/>
                <a:gd name="T45" fmla="*/ 160 h 655"/>
                <a:gd name="T46" fmla="*/ 64 w 617"/>
                <a:gd name="T47" fmla="*/ 110 h 655"/>
                <a:gd name="T48" fmla="*/ 82 w 617"/>
                <a:gd name="T49" fmla="*/ 87 h 655"/>
                <a:gd name="T50" fmla="*/ 115 w 617"/>
                <a:gd name="T51" fmla="*/ 58 h 655"/>
                <a:gd name="T52" fmla="*/ 152 w 617"/>
                <a:gd name="T53" fmla="*/ 34 h 655"/>
                <a:gd name="T54" fmla="*/ 209 w 617"/>
                <a:gd name="T55" fmla="*/ 13 h 655"/>
                <a:gd name="T56" fmla="*/ 275 w 617"/>
                <a:gd name="T57" fmla="*/ 2 h 655"/>
                <a:gd name="T58" fmla="*/ 310 w 617"/>
                <a:gd name="T59" fmla="*/ 0 h 655"/>
                <a:gd name="T60" fmla="*/ 355 w 617"/>
                <a:gd name="T61" fmla="*/ 3 h 655"/>
                <a:gd name="T62" fmla="*/ 396 w 617"/>
                <a:gd name="T63" fmla="*/ 12 h 655"/>
                <a:gd name="T64" fmla="*/ 435 w 617"/>
                <a:gd name="T65" fmla="*/ 23 h 655"/>
                <a:gd name="T66" fmla="*/ 471 w 617"/>
                <a:gd name="T67" fmla="*/ 41 h 655"/>
                <a:gd name="T68" fmla="*/ 488 w 617"/>
                <a:gd name="T69" fmla="*/ 51 h 655"/>
                <a:gd name="T70" fmla="*/ 519 w 617"/>
                <a:gd name="T71" fmla="*/ 75 h 655"/>
                <a:gd name="T72" fmla="*/ 546 w 617"/>
                <a:gd name="T73" fmla="*/ 104 h 655"/>
                <a:gd name="T74" fmla="*/ 569 w 617"/>
                <a:gd name="T75" fmla="*/ 136 h 655"/>
                <a:gd name="T76" fmla="*/ 579 w 617"/>
                <a:gd name="T77" fmla="*/ 155 h 655"/>
                <a:gd name="T78" fmla="*/ 596 w 617"/>
                <a:gd name="T79" fmla="*/ 192 h 655"/>
                <a:gd name="T80" fmla="*/ 607 w 617"/>
                <a:gd name="T81" fmla="*/ 235 h 655"/>
                <a:gd name="T82" fmla="*/ 614 w 617"/>
                <a:gd name="T83" fmla="*/ 279 h 655"/>
                <a:gd name="T84" fmla="*/ 617 w 617"/>
                <a:gd name="T85" fmla="*/ 327 h 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17" h="655">
                  <a:moveTo>
                    <a:pt x="617" y="327"/>
                  </a:moveTo>
                  <a:lnTo>
                    <a:pt x="617" y="327"/>
                  </a:lnTo>
                  <a:lnTo>
                    <a:pt x="616" y="365"/>
                  </a:lnTo>
                  <a:lnTo>
                    <a:pt x="612" y="400"/>
                  </a:lnTo>
                  <a:lnTo>
                    <a:pt x="606" y="434"/>
                  </a:lnTo>
                  <a:lnTo>
                    <a:pt x="596" y="464"/>
                  </a:lnTo>
                  <a:lnTo>
                    <a:pt x="585" y="494"/>
                  </a:lnTo>
                  <a:lnTo>
                    <a:pt x="571" y="522"/>
                  </a:lnTo>
                  <a:lnTo>
                    <a:pt x="554" y="546"/>
                  </a:lnTo>
                  <a:lnTo>
                    <a:pt x="536" y="570"/>
                  </a:lnTo>
                  <a:lnTo>
                    <a:pt x="536" y="570"/>
                  </a:lnTo>
                  <a:lnTo>
                    <a:pt x="525" y="579"/>
                  </a:lnTo>
                  <a:lnTo>
                    <a:pt x="513" y="589"/>
                  </a:lnTo>
                  <a:lnTo>
                    <a:pt x="502" y="599"/>
                  </a:lnTo>
                  <a:lnTo>
                    <a:pt x="491" y="607"/>
                  </a:lnTo>
                  <a:lnTo>
                    <a:pt x="478" y="614"/>
                  </a:lnTo>
                  <a:lnTo>
                    <a:pt x="464" y="621"/>
                  </a:lnTo>
                  <a:lnTo>
                    <a:pt x="438" y="634"/>
                  </a:lnTo>
                  <a:lnTo>
                    <a:pt x="408" y="644"/>
                  </a:lnTo>
                  <a:lnTo>
                    <a:pt x="376" y="651"/>
                  </a:lnTo>
                  <a:lnTo>
                    <a:pt x="342" y="654"/>
                  </a:lnTo>
                  <a:lnTo>
                    <a:pt x="307" y="655"/>
                  </a:lnTo>
                  <a:lnTo>
                    <a:pt x="307" y="655"/>
                  </a:lnTo>
                  <a:lnTo>
                    <a:pt x="272" y="654"/>
                  </a:lnTo>
                  <a:lnTo>
                    <a:pt x="240" y="649"/>
                  </a:lnTo>
                  <a:lnTo>
                    <a:pt x="209" y="644"/>
                  </a:lnTo>
                  <a:lnTo>
                    <a:pt x="181" y="634"/>
                  </a:lnTo>
                  <a:lnTo>
                    <a:pt x="155" y="621"/>
                  </a:lnTo>
                  <a:lnTo>
                    <a:pt x="129" y="606"/>
                  </a:lnTo>
                  <a:lnTo>
                    <a:pt x="106" y="588"/>
                  </a:lnTo>
                  <a:lnTo>
                    <a:pt x="83" y="567"/>
                  </a:lnTo>
                  <a:lnTo>
                    <a:pt x="83" y="567"/>
                  </a:lnTo>
                  <a:lnTo>
                    <a:pt x="64" y="544"/>
                  </a:lnTo>
                  <a:lnTo>
                    <a:pt x="47" y="519"/>
                  </a:lnTo>
                  <a:lnTo>
                    <a:pt x="33" y="491"/>
                  </a:lnTo>
                  <a:lnTo>
                    <a:pt x="21" y="463"/>
                  </a:lnTo>
                  <a:lnTo>
                    <a:pt x="12" y="432"/>
                  </a:lnTo>
                  <a:lnTo>
                    <a:pt x="6" y="399"/>
                  </a:lnTo>
                  <a:lnTo>
                    <a:pt x="2" y="363"/>
                  </a:lnTo>
                  <a:lnTo>
                    <a:pt x="0" y="327"/>
                  </a:lnTo>
                  <a:lnTo>
                    <a:pt x="0" y="327"/>
                  </a:lnTo>
                  <a:lnTo>
                    <a:pt x="2" y="289"/>
                  </a:lnTo>
                  <a:lnTo>
                    <a:pt x="6" y="254"/>
                  </a:lnTo>
                  <a:lnTo>
                    <a:pt x="12" y="221"/>
                  </a:lnTo>
                  <a:lnTo>
                    <a:pt x="21" y="190"/>
                  </a:lnTo>
                  <a:lnTo>
                    <a:pt x="33" y="160"/>
                  </a:lnTo>
                  <a:lnTo>
                    <a:pt x="47" y="134"/>
                  </a:lnTo>
                  <a:lnTo>
                    <a:pt x="64" y="110"/>
                  </a:lnTo>
                  <a:lnTo>
                    <a:pt x="82" y="87"/>
                  </a:lnTo>
                  <a:lnTo>
                    <a:pt x="82" y="87"/>
                  </a:lnTo>
                  <a:lnTo>
                    <a:pt x="103" y="66"/>
                  </a:lnTo>
                  <a:lnTo>
                    <a:pt x="115" y="58"/>
                  </a:lnTo>
                  <a:lnTo>
                    <a:pt x="127" y="50"/>
                  </a:lnTo>
                  <a:lnTo>
                    <a:pt x="152" y="34"/>
                  </a:lnTo>
                  <a:lnTo>
                    <a:pt x="180" y="23"/>
                  </a:lnTo>
                  <a:lnTo>
                    <a:pt x="209" y="13"/>
                  </a:lnTo>
                  <a:lnTo>
                    <a:pt x="242" y="6"/>
                  </a:lnTo>
                  <a:lnTo>
                    <a:pt x="275" y="2"/>
                  </a:lnTo>
                  <a:lnTo>
                    <a:pt x="310" y="0"/>
                  </a:lnTo>
                  <a:lnTo>
                    <a:pt x="310" y="0"/>
                  </a:lnTo>
                  <a:lnTo>
                    <a:pt x="333" y="2"/>
                  </a:lnTo>
                  <a:lnTo>
                    <a:pt x="355" y="3"/>
                  </a:lnTo>
                  <a:lnTo>
                    <a:pt x="376" y="6"/>
                  </a:lnTo>
                  <a:lnTo>
                    <a:pt x="396" y="12"/>
                  </a:lnTo>
                  <a:lnTo>
                    <a:pt x="415" y="17"/>
                  </a:lnTo>
                  <a:lnTo>
                    <a:pt x="435" y="23"/>
                  </a:lnTo>
                  <a:lnTo>
                    <a:pt x="453" y="31"/>
                  </a:lnTo>
                  <a:lnTo>
                    <a:pt x="471" y="41"/>
                  </a:lnTo>
                  <a:lnTo>
                    <a:pt x="471" y="41"/>
                  </a:lnTo>
                  <a:lnTo>
                    <a:pt x="488" y="51"/>
                  </a:lnTo>
                  <a:lnTo>
                    <a:pt x="504" y="62"/>
                  </a:lnTo>
                  <a:lnTo>
                    <a:pt x="519" y="75"/>
                  </a:lnTo>
                  <a:lnTo>
                    <a:pt x="533" y="89"/>
                  </a:lnTo>
                  <a:lnTo>
                    <a:pt x="546" y="104"/>
                  </a:lnTo>
                  <a:lnTo>
                    <a:pt x="558" y="120"/>
                  </a:lnTo>
                  <a:lnTo>
                    <a:pt x="569" y="136"/>
                  </a:lnTo>
                  <a:lnTo>
                    <a:pt x="579" y="155"/>
                  </a:lnTo>
                  <a:lnTo>
                    <a:pt x="579" y="155"/>
                  </a:lnTo>
                  <a:lnTo>
                    <a:pt x="588" y="173"/>
                  </a:lnTo>
                  <a:lnTo>
                    <a:pt x="596" y="192"/>
                  </a:lnTo>
                  <a:lnTo>
                    <a:pt x="602" y="214"/>
                  </a:lnTo>
                  <a:lnTo>
                    <a:pt x="607" y="235"/>
                  </a:lnTo>
                  <a:lnTo>
                    <a:pt x="612" y="257"/>
                  </a:lnTo>
                  <a:lnTo>
                    <a:pt x="614" y="279"/>
                  </a:lnTo>
                  <a:lnTo>
                    <a:pt x="616" y="303"/>
                  </a:lnTo>
                  <a:lnTo>
                    <a:pt x="617" y="32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23" name="Freeform 13">
              <a:extLst>
                <a:ext uri="{FF2B5EF4-FFF2-40B4-BE49-F238E27FC236}">
                  <a16:creationId xmlns:a16="http://schemas.microsoft.com/office/drawing/2014/main" id="{B46AC0F8-E373-B540-BF0B-14947948F604}"/>
                </a:ext>
              </a:extLst>
            </p:cNvPr>
            <p:cNvSpPr>
              <a:spLocks/>
            </p:cNvSpPr>
            <p:nvPr/>
          </p:nvSpPr>
          <p:spPr bwMode="auto">
            <a:xfrm>
              <a:off x="3662" y="1812"/>
              <a:ext cx="91" cy="165"/>
            </a:xfrm>
            <a:custGeom>
              <a:avLst/>
              <a:gdLst>
                <a:gd name="T0" fmla="*/ 0 w 184"/>
                <a:gd name="T1" fmla="*/ 164 h 331"/>
                <a:gd name="T2" fmla="*/ 6 w 184"/>
                <a:gd name="T3" fmla="*/ 236 h 331"/>
                <a:gd name="T4" fmla="*/ 13 w 184"/>
                <a:gd name="T5" fmla="*/ 265 h 331"/>
                <a:gd name="T6" fmla="*/ 23 w 184"/>
                <a:gd name="T7" fmla="*/ 289 h 331"/>
                <a:gd name="T8" fmla="*/ 28 w 184"/>
                <a:gd name="T9" fmla="*/ 299 h 331"/>
                <a:gd name="T10" fmla="*/ 42 w 184"/>
                <a:gd name="T11" fmla="*/ 314 h 331"/>
                <a:gd name="T12" fmla="*/ 61 w 184"/>
                <a:gd name="T13" fmla="*/ 325 h 331"/>
                <a:gd name="T14" fmla="*/ 82 w 184"/>
                <a:gd name="T15" fmla="*/ 331 h 331"/>
                <a:gd name="T16" fmla="*/ 93 w 184"/>
                <a:gd name="T17" fmla="*/ 331 h 331"/>
                <a:gd name="T18" fmla="*/ 117 w 184"/>
                <a:gd name="T19" fmla="*/ 328 h 331"/>
                <a:gd name="T20" fmla="*/ 136 w 184"/>
                <a:gd name="T21" fmla="*/ 320 h 331"/>
                <a:gd name="T22" fmla="*/ 152 w 184"/>
                <a:gd name="T23" fmla="*/ 307 h 331"/>
                <a:gd name="T24" fmla="*/ 163 w 184"/>
                <a:gd name="T25" fmla="*/ 289 h 331"/>
                <a:gd name="T26" fmla="*/ 168 w 184"/>
                <a:gd name="T27" fmla="*/ 276 h 331"/>
                <a:gd name="T28" fmla="*/ 175 w 184"/>
                <a:gd name="T29" fmla="*/ 251 h 331"/>
                <a:gd name="T30" fmla="*/ 182 w 184"/>
                <a:gd name="T31" fmla="*/ 202 h 331"/>
                <a:gd name="T32" fmla="*/ 184 w 184"/>
                <a:gd name="T33" fmla="*/ 164 h 331"/>
                <a:gd name="T34" fmla="*/ 178 w 184"/>
                <a:gd name="T35" fmla="*/ 93 h 331"/>
                <a:gd name="T36" fmla="*/ 173 w 184"/>
                <a:gd name="T37" fmla="*/ 65 h 331"/>
                <a:gd name="T38" fmla="*/ 163 w 184"/>
                <a:gd name="T39" fmla="*/ 42 h 331"/>
                <a:gd name="T40" fmla="*/ 157 w 184"/>
                <a:gd name="T41" fmla="*/ 32 h 331"/>
                <a:gd name="T42" fmla="*/ 143 w 184"/>
                <a:gd name="T43" fmla="*/ 17 h 331"/>
                <a:gd name="T44" fmla="*/ 126 w 184"/>
                <a:gd name="T45" fmla="*/ 6 h 331"/>
                <a:gd name="T46" fmla="*/ 104 w 184"/>
                <a:gd name="T47" fmla="*/ 1 h 331"/>
                <a:gd name="T48" fmla="*/ 93 w 184"/>
                <a:gd name="T49" fmla="*/ 0 h 331"/>
                <a:gd name="T50" fmla="*/ 69 w 184"/>
                <a:gd name="T51" fmla="*/ 3 h 331"/>
                <a:gd name="T52" fmla="*/ 51 w 184"/>
                <a:gd name="T53" fmla="*/ 11 h 331"/>
                <a:gd name="T54" fmla="*/ 34 w 184"/>
                <a:gd name="T55" fmla="*/ 24 h 331"/>
                <a:gd name="T56" fmla="*/ 23 w 184"/>
                <a:gd name="T57" fmla="*/ 42 h 331"/>
                <a:gd name="T58" fmla="*/ 17 w 184"/>
                <a:gd name="T59" fmla="*/ 52 h 331"/>
                <a:gd name="T60" fmla="*/ 9 w 184"/>
                <a:gd name="T61" fmla="*/ 79 h 331"/>
                <a:gd name="T62" fmla="*/ 2 w 184"/>
                <a:gd name="T63" fmla="*/ 126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4" h="331">
                  <a:moveTo>
                    <a:pt x="0" y="164"/>
                  </a:moveTo>
                  <a:lnTo>
                    <a:pt x="0" y="164"/>
                  </a:lnTo>
                  <a:lnTo>
                    <a:pt x="2" y="202"/>
                  </a:lnTo>
                  <a:lnTo>
                    <a:pt x="6" y="236"/>
                  </a:lnTo>
                  <a:lnTo>
                    <a:pt x="9" y="251"/>
                  </a:lnTo>
                  <a:lnTo>
                    <a:pt x="13" y="265"/>
                  </a:lnTo>
                  <a:lnTo>
                    <a:pt x="17" y="276"/>
                  </a:lnTo>
                  <a:lnTo>
                    <a:pt x="23" y="289"/>
                  </a:lnTo>
                  <a:lnTo>
                    <a:pt x="23" y="289"/>
                  </a:lnTo>
                  <a:lnTo>
                    <a:pt x="28" y="299"/>
                  </a:lnTo>
                  <a:lnTo>
                    <a:pt x="34" y="307"/>
                  </a:lnTo>
                  <a:lnTo>
                    <a:pt x="42" y="314"/>
                  </a:lnTo>
                  <a:lnTo>
                    <a:pt x="51" y="320"/>
                  </a:lnTo>
                  <a:lnTo>
                    <a:pt x="61" y="325"/>
                  </a:lnTo>
                  <a:lnTo>
                    <a:pt x="70" y="328"/>
                  </a:lnTo>
                  <a:lnTo>
                    <a:pt x="82" y="331"/>
                  </a:lnTo>
                  <a:lnTo>
                    <a:pt x="93" y="331"/>
                  </a:lnTo>
                  <a:lnTo>
                    <a:pt x="93" y="331"/>
                  </a:lnTo>
                  <a:lnTo>
                    <a:pt x="105" y="331"/>
                  </a:lnTo>
                  <a:lnTo>
                    <a:pt x="117" y="328"/>
                  </a:lnTo>
                  <a:lnTo>
                    <a:pt x="126" y="325"/>
                  </a:lnTo>
                  <a:lnTo>
                    <a:pt x="136" y="320"/>
                  </a:lnTo>
                  <a:lnTo>
                    <a:pt x="145" y="314"/>
                  </a:lnTo>
                  <a:lnTo>
                    <a:pt x="152" y="307"/>
                  </a:lnTo>
                  <a:lnTo>
                    <a:pt x="157" y="299"/>
                  </a:lnTo>
                  <a:lnTo>
                    <a:pt x="163" y="289"/>
                  </a:lnTo>
                  <a:lnTo>
                    <a:pt x="163" y="289"/>
                  </a:lnTo>
                  <a:lnTo>
                    <a:pt x="168" y="276"/>
                  </a:lnTo>
                  <a:lnTo>
                    <a:pt x="173" y="265"/>
                  </a:lnTo>
                  <a:lnTo>
                    <a:pt x="175" y="251"/>
                  </a:lnTo>
                  <a:lnTo>
                    <a:pt x="178" y="236"/>
                  </a:lnTo>
                  <a:lnTo>
                    <a:pt x="182" y="202"/>
                  </a:lnTo>
                  <a:lnTo>
                    <a:pt x="184" y="164"/>
                  </a:lnTo>
                  <a:lnTo>
                    <a:pt x="184" y="164"/>
                  </a:lnTo>
                  <a:lnTo>
                    <a:pt x="182" y="126"/>
                  </a:lnTo>
                  <a:lnTo>
                    <a:pt x="178" y="93"/>
                  </a:lnTo>
                  <a:lnTo>
                    <a:pt x="175" y="79"/>
                  </a:lnTo>
                  <a:lnTo>
                    <a:pt x="173" y="65"/>
                  </a:lnTo>
                  <a:lnTo>
                    <a:pt x="168" y="53"/>
                  </a:lnTo>
                  <a:lnTo>
                    <a:pt x="163" y="42"/>
                  </a:lnTo>
                  <a:lnTo>
                    <a:pt x="163" y="42"/>
                  </a:lnTo>
                  <a:lnTo>
                    <a:pt x="157" y="32"/>
                  </a:lnTo>
                  <a:lnTo>
                    <a:pt x="152" y="24"/>
                  </a:lnTo>
                  <a:lnTo>
                    <a:pt x="143" y="17"/>
                  </a:lnTo>
                  <a:lnTo>
                    <a:pt x="135" y="11"/>
                  </a:lnTo>
                  <a:lnTo>
                    <a:pt x="126" y="6"/>
                  </a:lnTo>
                  <a:lnTo>
                    <a:pt x="115" y="3"/>
                  </a:lnTo>
                  <a:lnTo>
                    <a:pt x="104" y="1"/>
                  </a:lnTo>
                  <a:lnTo>
                    <a:pt x="93" y="0"/>
                  </a:lnTo>
                  <a:lnTo>
                    <a:pt x="93" y="0"/>
                  </a:lnTo>
                  <a:lnTo>
                    <a:pt x="80" y="1"/>
                  </a:lnTo>
                  <a:lnTo>
                    <a:pt x="69" y="3"/>
                  </a:lnTo>
                  <a:lnTo>
                    <a:pt x="59" y="6"/>
                  </a:lnTo>
                  <a:lnTo>
                    <a:pt x="51" y="11"/>
                  </a:lnTo>
                  <a:lnTo>
                    <a:pt x="42" y="17"/>
                  </a:lnTo>
                  <a:lnTo>
                    <a:pt x="34" y="24"/>
                  </a:lnTo>
                  <a:lnTo>
                    <a:pt x="28" y="32"/>
                  </a:lnTo>
                  <a:lnTo>
                    <a:pt x="23" y="42"/>
                  </a:lnTo>
                  <a:lnTo>
                    <a:pt x="23" y="42"/>
                  </a:lnTo>
                  <a:lnTo>
                    <a:pt x="17" y="52"/>
                  </a:lnTo>
                  <a:lnTo>
                    <a:pt x="13" y="65"/>
                  </a:lnTo>
                  <a:lnTo>
                    <a:pt x="9" y="79"/>
                  </a:lnTo>
                  <a:lnTo>
                    <a:pt x="6" y="93"/>
                  </a:lnTo>
                  <a:lnTo>
                    <a:pt x="2" y="126"/>
                  </a:lnTo>
                  <a:lnTo>
                    <a:pt x="0" y="16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24" name="Rectangle 14">
              <a:extLst>
                <a:ext uri="{FF2B5EF4-FFF2-40B4-BE49-F238E27FC236}">
                  <a16:creationId xmlns:a16="http://schemas.microsoft.com/office/drawing/2014/main" id="{08A1D363-DA59-D146-8291-834F2DD2DD02}"/>
                </a:ext>
              </a:extLst>
            </p:cNvPr>
            <p:cNvSpPr>
              <a:spLocks noChangeArrowheads="1"/>
            </p:cNvSpPr>
            <p:nvPr/>
          </p:nvSpPr>
          <p:spPr bwMode="auto">
            <a:xfrm>
              <a:off x="3904" y="1736"/>
              <a:ext cx="107" cy="31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25" name="Rectangle 15">
              <a:extLst>
                <a:ext uri="{FF2B5EF4-FFF2-40B4-BE49-F238E27FC236}">
                  <a16:creationId xmlns:a16="http://schemas.microsoft.com/office/drawing/2014/main" id="{740F5789-85C7-3C45-BE38-59C6284612BF}"/>
                </a:ext>
              </a:extLst>
            </p:cNvPr>
            <p:cNvSpPr>
              <a:spLocks noChangeArrowheads="1"/>
            </p:cNvSpPr>
            <p:nvPr/>
          </p:nvSpPr>
          <p:spPr bwMode="auto">
            <a:xfrm>
              <a:off x="3904" y="1627"/>
              <a:ext cx="107" cy="7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26" name="Freeform 16">
              <a:extLst>
                <a:ext uri="{FF2B5EF4-FFF2-40B4-BE49-F238E27FC236}">
                  <a16:creationId xmlns:a16="http://schemas.microsoft.com/office/drawing/2014/main" id="{EDFCC989-37C9-F242-9218-DE9EECD08E95}"/>
                </a:ext>
              </a:extLst>
            </p:cNvPr>
            <p:cNvSpPr>
              <a:spLocks/>
            </p:cNvSpPr>
            <p:nvPr/>
          </p:nvSpPr>
          <p:spPr bwMode="auto">
            <a:xfrm>
              <a:off x="4053" y="1638"/>
              <a:ext cx="225" cy="420"/>
            </a:xfrm>
            <a:custGeom>
              <a:avLst/>
              <a:gdLst>
                <a:gd name="T0" fmla="*/ 348 w 452"/>
                <a:gd name="T1" fmla="*/ 669 h 841"/>
                <a:gd name="T2" fmla="*/ 348 w 452"/>
                <a:gd name="T3" fmla="*/ 669 h 841"/>
                <a:gd name="T4" fmla="*/ 370 w 452"/>
                <a:gd name="T5" fmla="*/ 667 h 841"/>
                <a:gd name="T6" fmla="*/ 396 w 452"/>
                <a:gd name="T7" fmla="*/ 664 h 841"/>
                <a:gd name="T8" fmla="*/ 422 w 452"/>
                <a:gd name="T9" fmla="*/ 657 h 841"/>
                <a:gd name="T10" fmla="*/ 452 w 452"/>
                <a:gd name="T11" fmla="*/ 648 h 841"/>
                <a:gd name="T12" fmla="*/ 452 w 452"/>
                <a:gd name="T13" fmla="*/ 806 h 841"/>
                <a:gd name="T14" fmla="*/ 452 w 452"/>
                <a:gd name="T15" fmla="*/ 806 h 841"/>
                <a:gd name="T16" fmla="*/ 429 w 452"/>
                <a:gd name="T17" fmla="*/ 816 h 841"/>
                <a:gd name="T18" fmla="*/ 410 w 452"/>
                <a:gd name="T19" fmla="*/ 823 h 841"/>
                <a:gd name="T20" fmla="*/ 389 w 452"/>
                <a:gd name="T21" fmla="*/ 828 h 841"/>
                <a:gd name="T22" fmla="*/ 369 w 452"/>
                <a:gd name="T23" fmla="*/ 834 h 841"/>
                <a:gd name="T24" fmla="*/ 369 w 452"/>
                <a:gd name="T25" fmla="*/ 834 h 841"/>
                <a:gd name="T26" fmla="*/ 349 w 452"/>
                <a:gd name="T27" fmla="*/ 837 h 841"/>
                <a:gd name="T28" fmla="*/ 327 w 452"/>
                <a:gd name="T29" fmla="*/ 840 h 841"/>
                <a:gd name="T30" fmla="*/ 303 w 452"/>
                <a:gd name="T31" fmla="*/ 841 h 841"/>
                <a:gd name="T32" fmla="*/ 278 w 452"/>
                <a:gd name="T33" fmla="*/ 841 h 841"/>
                <a:gd name="T34" fmla="*/ 278 w 452"/>
                <a:gd name="T35" fmla="*/ 841 h 841"/>
                <a:gd name="T36" fmla="*/ 251 w 452"/>
                <a:gd name="T37" fmla="*/ 841 h 841"/>
                <a:gd name="T38" fmla="*/ 227 w 452"/>
                <a:gd name="T39" fmla="*/ 838 h 841"/>
                <a:gd name="T40" fmla="*/ 206 w 452"/>
                <a:gd name="T41" fmla="*/ 834 h 841"/>
                <a:gd name="T42" fmla="*/ 185 w 452"/>
                <a:gd name="T43" fmla="*/ 828 h 841"/>
                <a:gd name="T44" fmla="*/ 167 w 452"/>
                <a:gd name="T45" fmla="*/ 820 h 841"/>
                <a:gd name="T46" fmla="*/ 150 w 452"/>
                <a:gd name="T47" fmla="*/ 812 h 841"/>
                <a:gd name="T48" fmla="*/ 136 w 452"/>
                <a:gd name="T49" fmla="*/ 800 h 841"/>
                <a:gd name="T50" fmla="*/ 124 w 452"/>
                <a:gd name="T51" fmla="*/ 788 h 841"/>
                <a:gd name="T52" fmla="*/ 124 w 452"/>
                <a:gd name="T53" fmla="*/ 788 h 841"/>
                <a:gd name="T54" fmla="*/ 113 w 452"/>
                <a:gd name="T55" fmla="*/ 774 h 841"/>
                <a:gd name="T56" fmla="*/ 103 w 452"/>
                <a:gd name="T57" fmla="*/ 757 h 841"/>
                <a:gd name="T58" fmla="*/ 94 w 452"/>
                <a:gd name="T59" fmla="*/ 739 h 841"/>
                <a:gd name="T60" fmla="*/ 87 w 452"/>
                <a:gd name="T61" fmla="*/ 719 h 841"/>
                <a:gd name="T62" fmla="*/ 82 w 452"/>
                <a:gd name="T63" fmla="*/ 698 h 841"/>
                <a:gd name="T64" fmla="*/ 79 w 452"/>
                <a:gd name="T65" fmla="*/ 674 h 841"/>
                <a:gd name="T66" fmla="*/ 76 w 452"/>
                <a:gd name="T67" fmla="*/ 649 h 841"/>
                <a:gd name="T68" fmla="*/ 76 w 452"/>
                <a:gd name="T69" fmla="*/ 622 h 841"/>
                <a:gd name="T70" fmla="*/ 76 w 452"/>
                <a:gd name="T71" fmla="*/ 362 h 841"/>
                <a:gd name="T72" fmla="*/ 0 w 452"/>
                <a:gd name="T73" fmla="*/ 362 h 841"/>
                <a:gd name="T74" fmla="*/ 0 w 452"/>
                <a:gd name="T75" fmla="*/ 198 h 841"/>
                <a:gd name="T76" fmla="*/ 76 w 452"/>
                <a:gd name="T77" fmla="*/ 198 h 841"/>
                <a:gd name="T78" fmla="*/ 76 w 452"/>
                <a:gd name="T79" fmla="*/ 36 h 841"/>
                <a:gd name="T80" fmla="*/ 291 w 452"/>
                <a:gd name="T81" fmla="*/ 0 h 841"/>
                <a:gd name="T82" fmla="*/ 291 w 452"/>
                <a:gd name="T83" fmla="*/ 198 h 841"/>
                <a:gd name="T84" fmla="*/ 426 w 452"/>
                <a:gd name="T85" fmla="*/ 198 h 841"/>
                <a:gd name="T86" fmla="*/ 426 w 452"/>
                <a:gd name="T87" fmla="*/ 362 h 841"/>
                <a:gd name="T88" fmla="*/ 291 w 452"/>
                <a:gd name="T89" fmla="*/ 362 h 841"/>
                <a:gd name="T90" fmla="*/ 291 w 452"/>
                <a:gd name="T91" fmla="*/ 608 h 841"/>
                <a:gd name="T92" fmla="*/ 291 w 452"/>
                <a:gd name="T93" fmla="*/ 608 h 841"/>
                <a:gd name="T94" fmla="*/ 292 w 452"/>
                <a:gd name="T95" fmla="*/ 622 h 841"/>
                <a:gd name="T96" fmla="*/ 293 w 452"/>
                <a:gd name="T97" fmla="*/ 635 h 841"/>
                <a:gd name="T98" fmla="*/ 299 w 452"/>
                <a:gd name="T99" fmla="*/ 645 h 841"/>
                <a:gd name="T100" fmla="*/ 305 w 452"/>
                <a:gd name="T101" fmla="*/ 653 h 841"/>
                <a:gd name="T102" fmla="*/ 313 w 452"/>
                <a:gd name="T103" fmla="*/ 660 h 841"/>
                <a:gd name="T104" fmla="*/ 323 w 452"/>
                <a:gd name="T105" fmla="*/ 666 h 841"/>
                <a:gd name="T106" fmla="*/ 334 w 452"/>
                <a:gd name="T107" fmla="*/ 669 h 841"/>
                <a:gd name="T108" fmla="*/ 348 w 452"/>
                <a:gd name="T109" fmla="*/ 669 h 8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52" h="841">
                  <a:moveTo>
                    <a:pt x="348" y="669"/>
                  </a:moveTo>
                  <a:lnTo>
                    <a:pt x="348" y="669"/>
                  </a:lnTo>
                  <a:lnTo>
                    <a:pt x="370" y="667"/>
                  </a:lnTo>
                  <a:lnTo>
                    <a:pt x="396" y="664"/>
                  </a:lnTo>
                  <a:lnTo>
                    <a:pt x="422" y="657"/>
                  </a:lnTo>
                  <a:lnTo>
                    <a:pt x="452" y="648"/>
                  </a:lnTo>
                  <a:lnTo>
                    <a:pt x="452" y="806"/>
                  </a:lnTo>
                  <a:lnTo>
                    <a:pt x="452" y="806"/>
                  </a:lnTo>
                  <a:lnTo>
                    <a:pt x="429" y="816"/>
                  </a:lnTo>
                  <a:lnTo>
                    <a:pt x="410" y="823"/>
                  </a:lnTo>
                  <a:lnTo>
                    <a:pt x="389" y="828"/>
                  </a:lnTo>
                  <a:lnTo>
                    <a:pt x="369" y="834"/>
                  </a:lnTo>
                  <a:lnTo>
                    <a:pt x="369" y="834"/>
                  </a:lnTo>
                  <a:lnTo>
                    <a:pt x="349" y="837"/>
                  </a:lnTo>
                  <a:lnTo>
                    <a:pt x="327" y="840"/>
                  </a:lnTo>
                  <a:lnTo>
                    <a:pt x="303" y="841"/>
                  </a:lnTo>
                  <a:lnTo>
                    <a:pt x="278" y="841"/>
                  </a:lnTo>
                  <a:lnTo>
                    <a:pt x="278" y="841"/>
                  </a:lnTo>
                  <a:lnTo>
                    <a:pt x="251" y="841"/>
                  </a:lnTo>
                  <a:lnTo>
                    <a:pt x="227" y="838"/>
                  </a:lnTo>
                  <a:lnTo>
                    <a:pt x="206" y="834"/>
                  </a:lnTo>
                  <a:lnTo>
                    <a:pt x="185" y="828"/>
                  </a:lnTo>
                  <a:lnTo>
                    <a:pt x="167" y="820"/>
                  </a:lnTo>
                  <a:lnTo>
                    <a:pt x="150" y="812"/>
                  </a:lnTo>
                  <a:lnTo>
                    <a:pt x="136" y="800"/>
                  </a:lnTo>
                  <a:lnTo>
                    <a:pt x="124" y="788"/>
                  </a:lnTo>
                  <a:lnTo>
                    <a:pt x="124" y="788"/>
                  </a:lnTo>
                  <a:lnTo>
                    <a:pt x="113" y="774"/>
                  </a:lnTo>
                  <a:lnTo>
                    <a:pt x="103" y="757"/>
                  </a:lnTo>
                  <a:lnTo>
                    <a:pt x="94" y="739"/>
                  </a:lnTo>
                  <a:lnTo>
                    <a:pt x="87" y="719"/>
                  </a:lnTo>
                  <a:lnTo>
                    <a:pt x="82" y="698"/>
                  </a:lnTo>
                  <a:lnTo>
                    <a:pt x="79" y="674"/>
                  </a:lnTo>
                  <a:lnTo>
                    <a:pt x="76" y="649"/>
                  </a:lnTo>
                  <a:lnTo>
                    <a:pt x="76" y="622"/>
                  </a:lnTo>
                  <a:lnTo>
                    <a:pt x="76" y="362"/>
                  </a:lnTo>
                  <a:lnTo>
                    <a:pt x="0" y="362"/>
                  </a:lnTo>
                  <a:lnTo>
                    <a:pt x="0" y="198"/>
                  </a:lnTo>
                  <a:lnTo>
                    <a:pt x="76" y="198"/>
                  </a:lnTo>
                  <a:lnTo>
                    <a:pt x="76" y="36"/>
                  </a:lnTo>
                  <a:lnTo>
                    <a:pt x="291" y="0"/>
                  </a:lnTo>
                  <a:lnTo>
                    <a:pt x="291" y="198"/>
                  </a:lnTo>
                  <a:lnTo>
                    <a:pt x="426" y="198"/>
                  </a:lnTo>
                  <a:lnTo>
                    <a:pt x="426" y="362"/>
                  </a:lnTo>
                  <a:lnTo>
                    <a:pt x="291" y="362"/>
                  </a:lnTo>
                  <a:lnTo>
                    <a:pt x="291" y="608"/>
                  </a:lnTo>
                  <a:lnTo>
                    <a:pt x="291" y="608"/>
                  </a:lnTo>
                  <a:lnTo>
                    <a:pt x="292" y="622"/>
                  </a:lnTo>
                  <a:lnTo>
                    <a:pt x="293" y="635"/>
                  </a:lnTo>
                  <a:lnTo>
                    <a:pt x="299" y="645"/>
                  </a:lnTo>
                  <a:lnTo>
                    <a:pt x="305" y="653"/>
                  </a:lnTo>
                  <a:lnTo>
                    <a:pt x="313" y="660"/>
                  </a:lnTo>
                  <a:lnTo>
                    <a:pt x="323" y="666"/>
                  </a:lnTo>
                  <a:lnTo>
                    <a:pt x="334" y="669"/>
                  </a:lnTo>
                  <a:lnTo>
                    <a:pt x="348" y="66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27" name="Freeform 17">
              <a:extLst>
                <a:ext uri="{FF2B5EF4-FFF2-40B4-BE49-F238E27FC236}">
                  <a16:creationId xmlns:a16="http://schemas.microsoft.com/office/drawing/2014/main" id="{764139B4-E8E6-3C45-AEC4-BA80EB8D0237}"/>
                </a:ext>
              </a:extLst>
            </p:cNvPr>
            <p:cNvSpPr>
              <a:spLocks/>
            </p:cNvSpPr>
            <p:nvPr/>
          </p:nvSpPr>
          <p:spPr bwMode="auto">
            <a:xfrm>
              <a:off x="4053" y="1638"/>
              <a:ext cx="225" cy="420"/>
            </a:xfrm>
            <a:custGeom>
              <a:avLst/>
              <a:gdLst>
                <a:gd name="T0" fmla="*/ 348 w 452"/>
                <a:gd name="T1" fmla="*/ 669 h 841"/>
                <a:gd name="T2" fmla="*/ 348 w 452"/>
                <a:gd name="T3" fmla="*/ 669 h 841"/>
                <a:gd name="T4" fmla="*/ 370 w 452"/>
                <a:gd name="T5" fmla="*/ 667 h 841"/>
                <a:gd name="T6" fmla="*/ 396 w 452"/>
                <a:gd name="T7" fmla="*/ 664 h 841"/>
                <a:gd name="T8" fmla="*/ 422 w 452"/>
                <a:gd name="T9" fmla="*/ 657 h 841"/>
                <a:gd name="T10" fmla="*/ 452 w 452"/>
                <a:gd name="T11" fmla="*/ 648 h 841"/>
                <a:gd name="T12" fmla="*/ 452 w 452"/>
                <a:gd name="T13" fmla="*/ 806 h 841"/>
                <a:gd name="T14" fmla="*/ 452 w 452"/>
                <a:gd name="T15" fmla="*/ 806 h 841"/>
                <a:gd name="T16" fmla="*/ 429 w 452"/>
                <a:gd name="T17" fmla="*/ 816 h 841"/>
                <a:gd name="T18" fmla="*/ 410 w 452"/>
                <a:gd name="T19" fmla="*/ 823 h 841"/>
                <a:gd name="T20" fmla="*/ 389 w 452"/>
                <a:gd name="T21" fmla="*/ 828 h 841"/>
                <a:gd name="T22" fmla="*/ 369 w 452"/>
                <a:gd name="T23" fmla="*/ 834 h 841"/>
                <a:gd name="T24" fmla="*/ 369 w 452"/>
                <a:gd name="T25" fmla="*/ 834 h 841"/>
                <a:gd name="T26" fmla="*/ 349 w 452"/>
                <a:gd name="T27" fmla="*/ 837 h 841"/>
                <a:gd name="T28" fmla="*/ 327 w 452"/>
                <a:gd name="T29" fmla="*/ 840 h 841"/>
                <a:gd name="T30" fmla="*/ 303 w 452"/>
                <a:gd name="T31" fmla="*/ 841 h 841"/>
                <a:gd name="T32" fmla="*/ 278 w 452"/>
                <a:gd name="T33" fmla="*/ 841 h 841"/>
                <a:gd name="T34" fmla="*/ 278 w 452"/>
                <a:gd name="T35" fmla="*/ 841 h 841"/>
                <a:gd name="T36" fmla="*/ 251 w 452"/>
                <a:gd name="T37" fmla="*/ 841 h 841"/>
                <a:gd name="T38" fmla="*/ 227 w 452"/>
                <a:gd name="T39" fmla="*/ 838 h 841"/>
                <a:gd name="T40" fmla="*/ 206 w 452"/>
                <a:gd name="T41" fmla="*/ 834 h 841"/>
                <a:gd name="T42" fmla="*/ 185 w 452"/>
                <a:gd name="T43" fmla="*/ 828 h 841"/>
                <a:gd name="T44" fmla="*/ 167 w 452"/>
                <a:gd name="T45" fmla="*/ 820 h 841"/>
                <a:gd name="T46" fmla="*/ 150 w 452"/>
                <a:gd name="T47" fmla="*/ 812 h 841"/>
                <a:gd name="T48" fmla="*/ 136 w 452"/>
                <a:gd name="T49" fmla="*/ 800 h 841"/>
                <a:gd name="T50" fmla="*/ 124 w 452"/>
                <a:gd name="T51" fmla="*/ 788 h 841"/>
                <a:gd name="T52" fmla="*/ 124 w 452"/>
                <a:gd name="T53" fmla="*/ 788 h 841"/>
                <a:gd name="T54" fmla="*/ 113 w 452"/>
                <a:gd name="T55" fmla="*/ 774 h 841"/>
                <a:gd name="T56" fmla="*/ 103 w 452"/>
                <a:gd name="T57" fmla="*/ 757 h 841"/>
                <a:gd name="T58" fmla="*/ 94 w 452"/>
                <a:gd name="T59" fmla="*/ 739 h 841"/>
                <a:gd name="T60" fmla="*/ 87 w 452"/>
                <a:gd name="T61" fmla="*/ 719 h 841"/>
                <a:gd name="T62" fmla="*/ 82 w 452"/>
                <a:gd name="T63" fmla="*/ 698 h 841"/>
                <a:gd name="T64" fmla="*/ 79 w 452"/>
                <a:gd name="T65" fmla="*/ 674 h 841"/>
                <a:gd name="T66" fmla="*/ 76 w 452"/>
                <a:gd name="T67" fmla="*/ 649 h 841"/>
                <a:gd name="T68" fmla="*/ 76 w 452"/>
                <a:gd name="T69" fmla="*/ 622 h 841"/>
                <a:gd name="T70" fmla="*/ 76 w 452"/>
                <a:gd name="T71" fmla="*/ 362 h 841"/>
                <a:gd name="T72" fmla="*/ 0 w 452"/>
                <a:gd name="T73" fmla="*/ 362 h 841"/>
                <a:gd name="T74" fmla="*/ 0 w 452"/>
                <a:gd name="T75" fmla="*/ 198 h 841"/>
                <a:gd name="T76" fmla="*/ 76 w 452"/>
                <a:gd name="T77" fmla="*/ 198 h 841"/>
                <a:gd name="T78" fmla="*/ 76 w 452"/>
                <a:gd name="T79" fmla="*/ 36 h 841"/>
                <a:gd name="T80" fmla="*/ 291 w 452"/>
                <a:gd name="T81" fmla="*/ 0 h 841"/>
                <a:gd name="T82" fmla="*/ 291 w 452"/>
                <a:gd name="T83" fmla="*/ 198 h 841"/>
                <a:gd name="T84" fmla="*/ 426 w 452"/>
                <a:gd name="T85" fmla="*/ 198 h 841"/>
                <a:gd name="T86" fmla="*/ 426 w 452"/>
                <a:gd name="T87" fmla="*/ 362 h 841"/>
                <a:gd name="T88" fmla="*/ 291 w 452"/>
                <a:gd name="T89" fmla="*/ 362 h 841"/>
                <a:gd name="T90" fmla="*/ 291 w 452"/>
                <a:gd name="T91" fmla="*/ 608 h 841"/>
                <a:gd name="T92" fmla="*/ 291 w 452"/>
                <a:gd name="T93" fmla="*/ 608 h 841"/>
                <a:gd name="T94" fmla="*/ 292 w 452"/>
                <a:gd name="T95" fmla="*/ 622 h 841"/>
                <a:gd name="T96" fmla="*/ 293 w 452"/>
                <a:gd name="T97" fmla="*/ 635 h 841"/>
                <a:gd name="T98" fmla="*/ 299 w 452"/>
                <a:gd name="T99" fmla="*/ 645 h 841"/>
                <a:gd name="T100" fmla="*/ 305 w 452"/>
                <a:gd name="T101" fmla="*/ 653 h 841"/>
                <a:gd name="T102" fmla="*/ 313 w 452"/>
                <a:gd name="T103" fmla="*/ 660 h 841"/>
                <a:gd name="T104" fmla="*/ 323 w 452"/>
                <a:gd name="T105" fmla="*/ 666 h 841"/>
                <a:gd name="T106" fmla="*/ 334 w 452"/>
                <a:gd name="T107" fmla="*/ 669 h 841"/>
                <a:gd name="T108" fmla="*/ 348 w 452"/>
                <a:gd name="T109" fmla="*/ 669 h 8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52" h="841">
                  <a:moveTo>
                    <a:pt x="348" y="669"/>
                  </a:moveTo>
                  <a:lnTo>
                    <a:pt x="348" y="669"/>
                  </a:lnTo>
                  <a:lnTo>
                    <a:pt x="370" y="667"/>
                  </a:lnTo>
                  <a:lnTo>
                    <a:pt x="396" y="664"/>
                  </a:lnTo>
                  <a:lnTo>
                    <a:pt x="422" y="657"/>
                  </a:lnTo>
                  <a:lnTo>
                    <a:pt x="452" y="648"/>
                  </a:lnTo>
                  <a:lnTo>
                    <a:pt x="452" y="806"/>
                  </a:lnTo>
                  <a:lnTo>
                    <a:pt x="452" y="806"/>
                  </a:lnTo>
                  <a:lnTo>
                    <a:pt x="429" y="816"/>
                  </a:lnTo>
                  <a:lnTo>
                    <a:pt x="410" y="823"/>
                  </a:lnTo>
                  <a:lnTo>
                    <a:pt x="389" y="828"/>
                  </a:lnTo>
                  <a:lnTo>
                    <a:pt x="369" y="834"/>
                  </a:lnTo>
                  <a:lnTo>
                    <a:pt x="369" y="834"/>
                  </a:lnTo>
                  <a:lnTo>
                    <a:pt x="349" y="837"/>
                  </a:lnTo>
                  <a:lnTo>
                    <a:pt x="327" y="840"/>
                  </a:lnTo>
                  <a:lnTo>
                    <a:pt x="303" y="841"/>
                  </a:lnTo>
                  <a:lnTo>
                    <a:pt x="278" y="841"/>
                  </a:lnTo>
                  <a:lnTo>
                    <a:pt x="278" y="841"/>
                  </a:lnTo>
                  <a:lnTo>
                    <a:pt x="251" y="841"/>
                  </a:lnTo>
                  <a:lnTo>
                    <a:pt x="227" y="838"/>
                  </a:lnTo>
                  <a:lnTo>
                    <a:pt x="206" y="834"/>
                  </a:lnTo>
                  <a:lnTo>
                    <a:pt x="185" y="828"/>
                  </a:lnTo>
                  <a:lnTo>
                    <a:pt x="167" y="820"/>
                  </a:lnTo>
                  <a:lnTo>
                    <a:pt x="150" y="812"/>
                  </a:lnTo>
                  <a:lnTo>
                    <a:pt x="136" y="800"/>
                  </a:lnTo>
                  <a:lnTo>
                    <a:pt x="124" y="788"/>
                  </a:lnTo>
                  <a:lnTo>
                    <a:pt x="124" y="788"/>
                  </a:lnTo>
                  <a:lnTo>
                    <a:pt x="113" y="774"/>
                  </a:lnTo>
                  <a:lnTo>
                    <a:pt x="103" y="757"/>
                  </a:lnTo>
                  <a:lnTo>
                    <a:pt x="94" y="739"/>
                  </a:lnTo>
                  <a:lnTo>
                    <a:pt x="87" y="719"/>
                  </a:lnTo>
                  <a:lnTo>
                    <a:pt x="82" y="698"/>
                  </a:lnTo>
                  <a:lnTo>
                    <a:pt x="79" y="674"/>
                  </a:lnTo>
                  <a:lnTo>
                    <a:pt x="76" y="649"/>
                  </a:lnTo>
                  <a:lnTo>
                    <a:pt x="76" y="622"/>
                  </a:lnTo>
                  <a:lnTo>
                    <a:pt x="76" y="362"/>
                  </a:lnTo>
                  <a:lnTo>
                    <a:pt x="0" y="362"/>
                  </a:lnTo>
                  <a:lnTo>
                    <a:pt x="0" y="198"/>
                  </a:lnTo>
                  <a:lnTo>
                    <a:pt x="76" y="198"/>
                  </a:lnTo>
                  <a:lnTo>
                    <a:pt x="76" y="36"/>
                  </a:lnTo>
                  <a:lnTo>
                    <a:pt x="291" y="0"/>
                  </a:lnTo>
                  <a:lnTo>
                    <a:pt x="291" y="198"/>
                  </a:lnTo>
                  <a:lnTo>
                    <a:pt x="426" y="198"/>
                  </a:lnTo>
                  <a:lnTo>
                    <a:pt x="426" y="362"/>
                  </a:lnTo>
                  <a:lnTo>
                    <a:pt x="291" y="362"/>
                  </a:lnTo>
                  <a:lnTo>
                    <a:pt x="291" y="608"/>
                  </a:lnTo>
                  <a:lnTo>
                    <a:pt x="291" y="608"/>
                  </a:lnTo>
                  <a:lnTo>
                    <a:pt x="292" y="622"/>
                  </a:lnTo>
                  <a:lnTo>
                    <a:pt x="293" y="635"/>
                  </a:lnTo>
                  <a:lnTo>
                    <a:pt x="299" y="645"/>
                  </a:lnTo>
                  <a:lnTo>
                    <a:pt x="305" y="653"/>
                  </a:lnTo>
                  <a:lnTo>
                    <a:pt x="313" y="660"/>
                  </a:lnTo>
                  <a:lnTo>
                    <a:pt x="323" y="666"/>
                  </a:lnTo>
                  <a:lnTo>
                    <a:pt x="334" y="669"/>
                  </a:lnTo>
                  <a:lnTo>
                    <a:pt x="348" y="66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28" name="Freeform 18">
              <a:extLst>
                <a:ext uri="{FF2B5EF4-FFF2-40B4-BE49-F238E27FC236}">
                  <a16:creationId xmlns:a16="http://schemas.microsoft.com/office/drawing/2014/main" id="{446164FA-4EC4-4B41-9611-60C6B98C733D}"/>
                </a:ext>
              </a:extLst>
            </p:cNvPr>
            <p:cNvSpPr>
              <a:spLocks/>
            </p:cNvSpPr>
            <p:nvPr/>
          </p:nvSpPr>
          <p:spPr bwMode="auto">
            <a:xfrm>
              <a:off x="4299" y="1638"/>
              <a:ext cx="225" cy="420"/>
            </a:xfrm>
            <a:custGeom>
              <a:avLst/>
              <a:gdLst>
                <a:gd name="T0" fmla="*/ 347 w 450"/>
                <a:gd name="T1" fmla="*/ 669 h 841"/>
                <a:gd name="T2" fmla="*/ 347 w 450"/>
                <a:gd name="T3" fmla="*/ 669 h 841"/>
                <a:gd name="T4" fmla="*/ 370 w 450"/>
                <a:gd name="T5" fmla="*/ 667 h 841"/>
                <a:gd name="T6" fmla="*/ 395 w 450"/>
                <a:gd name="T7" fmla="*/ 664 h 841"/>
                <a:gd name="T8" fmla="*/ 422 w 450"/>
                <a:gd name="T9" fmla="*/ 657 h 841"/>
                <a:gd name="T10" fmla="*/ 450 w 450"/>
                <a:gd name="T11" fmla="*/ 648 h 841"/>
                <a:gd name="T12" fmla="*/ 450 w 450"/>
                <a:gd name="T13" fmla="*/ 806 h 841"/>
                <a:gd name="T14" fmla="*/ 450 w 450"/>
                <a:gd name="T15" fmla="*/ 806 h 841"/>
                <a:gd name="T16" fmla="*/ 429 w 450"/>
                <a:gd name="T17" fmla="*/ 816 h 841"/>
                <a:gd name="T18" fmla="*/ 408 w 450"/>
                <a:gd name="T19" fmla="*/ 823 h 841"/>
                <a:gd name="T20" fmla="*/ 388 w 450"/>
                <a:gd name="T21" fmla="*/ 828 h 841"/>
                <a:gd name="T22" fmla="*/ 368 w 450"/>
                <a:gd name="T23" fmla="*/ 834 h 841"/>
                <a:gd name="T24" fmla="*/ 368 w 450"/>
                <a:gd name="T25" fmla="*/ 834 h 841"/>
                <a:gd name="T26" fmla="*/ 347 w 450"/>
                <a:gd name="T27" fmla="*/ 837 h 841"/>
                <a:gd name="T28" fmla="*/ 326 w 450"/>
                <a:gd name="T29" fmla="*/ 840 h 841"/>
                <a:gd name="T30" fmla="*/ 303 w 450"/>
                <a:gd name="T31" fmla="*/ 841 h 841"/>
                <a:gd name="T32" fmla="*/ 277 w 450"/>
                <a:gd name="T33" fmla="*/ 841 h 841"/>
                <a:gd name="T34" fmla="*/ 277 w 450"/>
                <a:gd name="T35" fmla="*/ 841 h 841"/>
                <a:gd name="T36" fmla="*/ 251 w 450"/>
                <a:gd name="T37" fmla="*/ 841 h 841"/>
                <a:gd name="T38" fmla="*/ 227 w 450"/>
                <a:gd name="T39" fmla="*/ 838 h 841"/>
                <a:gd name="T40" fmla="*/ 204 w 450"/>
                <a:gd name="T41" fmla="*/ 834 h 841"/>
                <a:gd name="T42" fmla="*/ 185 w 450"/>
                <a:gd name="T43" fmla="*/ 828 h 841"/>
                <a:gd name="T44" fmla="*/ 167 w 450"/>
                <a:gd name="T45" fmla="*/ 820 h 841"/>
                <a:gd name="T46" fmla="*/ 150 w 450"/>
                <a:gd name="T47" fmla="*/ 812 h 841"/>
                <a:gd name="T48" fmla="*/ 136 w 450"/>
                <a:gd name="T49" fmla="*/ 800 h 841"/>
                <a:gd name="T50" fmla="*/ 122 w 450"/>
                <a:gd name="T51" fmla="*/ 788 h 841"/>
                <a:gd name="T52" fmla="*/ 122 w 450"/>
                <a:gd name="T53" fmla="*/ 788 h 841"/>
                <a:gd name="T54" fmla="*/ 111 w 450"/>
                <a:gd name="T55" fmla="*/ 774 h 841"/>
                <a:gd name="T56" fmla="*/ 102 w 450"/>
                <a:gd name="T57" fmla="*/ 757 h 841"/>
                <a:gd name="T58" fmla="*/ 94 w 450"/>
                <a:gd name="T59" fmla="*/ 739 h 841"/>
                <a:gd name="T60" fmla="*/ 87 w 450"/>
                <a:gd name="T61" fmla="*/ 719 h 841"/>
                <a:gd name="T62" fmla="*/ 81 w 450"/>
                <a:gd name="T63" fmla="*/ 698 h 841"/>
                <a:gd name="T64" fmla="*/ 78 w 450"/>
                <a:gd name="T65" fmla="*/ 674 h 841"/>
                <a:gd name="T66" fmla="*/ 75 w 450"/>
                <a:gd name="T67" fmla="*/ 649 h 841"/>
                <a:gd name="T68" fmla="*/ 75 w 450"/>
                <a:gd name="T69" fmla="*/ 622 h 841"/>
                <a:gd name="T70" fmla="*/ 75 w 450"/>
                <a:gd name="T71" fmla="*/ 362 h 841"/>
                <a:gd name="T72" fmla="*/ 0 w 450"/>
                <a:gd name="T73" fmla="*/ 362 h 841"/>
                <a:gd name="T74" fmla="*/ 0 w 450"/>
                <a:gd name="T75" fmla="*/ 198 h 841"/>
                <a:gd name="T76" fmla="*/ 75 w 450"/>
                <a:gd name="T77" fmla="*/ 198 h 841"/>
                <a:gd name="T78" fmla="*/ 75 w 450"/>
                <a:gd name="T79" fmla="*/ 35 h 841"/>
                <a:gd name="T80" fmla="*/ 290 w 450"/>
                <a:gd name="T81" fmla="*/ 0 h 841"/>
                <a:gd name="T82" fmla="*/ 290 w 450"/>
                <a:gd name="T83" fmla="*/ 198 h 841"/>
                <a:gd name="T84" fmla="*/ 426 w 450"/>
                <a:gd name="T85" fmla="*/ 198 h 841"/>
                <a:gd name="T86" fmla="*/ 426 w 450"/>
                <a:gd name="T87" fmla="*/ 362 h 841"/>
                <a:gd name="T88" fmla="*/ 290 w 450"/>
                <a:gd name="T89" fmla="*/ 362 h 841"/>
                <a:gd name="T90" fmla="*/ 290 w 450"/>
                <a:gd name="T91" fmla="*/ 608 h 841"/>
                <a:gd name="T92" fmla="*/ 290 w 450"/>
                <a:gd name="T93" fmla="*/ 608 h 841"/>
                <a:gd name="T94" fmla="*/ 290 w 450"/>
                <a:gd name="T95" fmla="*/ 622 h 841"/>
                <a:gd name="T96" fmla="*/ 293 w 450"/>
                <a:gd name="T97" fmla="*/ 635 h 841"/>
                <a:gd name="T98" fmla="*/ 298 w 450"/>
                <a:gd name="T99" fmla="*/ 645 h 841"/>
                <a:gd name="T100" fmla="*/ 304 w 450"/>
                <a:gd name="T101" fmla="*/ 653 h 841"/>
                <a:gd name="T102" fmla="*/ 312 w 450"/>
                <a:gd name="T103" fmla="*/ 660 h 841"/>
                <a:gd name="T104" fmla="*/ 322 w 450"/>
                <a:gd name="T105" fmla="*/ 666 h 841"/>
                <a:gd name="T106" fmla="*/ 333 w 450"/>
                <a:gd name="T107" fmla="*/ 669 h 841"/>
                <a:gd name="T108" fmla="*/ 347 w 450"/>
                <a:gd name="T109" fmla="*/ 669 h 8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50" h="841">
                  <a:moveTo>
                    <a:pt x="347" y="669"/>
                  </a:moveTo>
                  <a:lnTo>
                    <a:pt x="347" y="669"/>
                  </a:lnTo>
                  <a:lnTo>
                    <a:pt x="370" y="667"/>
                  </a:lnTo>
                  <a:lnTo>
                    <a:pt x="395" y="664"/>
                  </a:lnTo>
                  <a:lnTo>
                    <a:pt x="422" y="657"/>
                  </a:lnTo>
                  <a:lnTo>
                    <a:pt x="450" y="648"/>
                  </a:lnTo>
                  <a:lnTo>
                    <a:pt x="450" y="806"/>
                  </a:lnTo>
                  <a:lnTo>
                    <a:pt x="450" y="806"/>
                  </a:lnTo>
                  <a:lnTo>
                    <a:pt x="429" y="816"/>
                  </a:lnTo>
                  <a:lnTo>
                    <a:pt x="408" y="823"/>
                  </a:lnTo>
                  <a:lnTo>
                    <a:pt x="388" y="828"/>
                  </a:lnTo>
                  <a:lnTo>
                    <a:pt x="368" y="834"/>
                  </a:lnTo>
                  <a:lnTo>
                    <a:pt x="368" y="834"/>
                  </a:lnTo>
                  <a:lnTo>
                    <a:pt x="347" y="837"/>
                  </a:lnTo>
                  <a:lnTo>
                    <a:pt x="326" y="840"/>
                  </a:lnTo>
                  <a:lnTo>
                    <a:pt x="303" y="841"/>
                  </a:lnTo>
                  <a:lnTo>
                    <a:pt x="277" y="841"/>
                  </a:lnTo>
                  <a:lnTo>
                    <a:pt x="277" y="841"/>
                  </a:lnTo>
                  <a:lnTo>
                    <a:pt x="251" y="841"/>
                  </a:lnTo>
                  <a:lnTo>
                    <a:pt x="227" y="838"/>
                  </a:lnTo>
                  <a:lnTo>
                    <a:pt x="204" y="834"/>
                  </a:lnTo>
                  <a:lnTo>
                    <a:pt x="185" y="828"/>
                  </a:lnTo>
                  <a:lnTo>
                    <a:pt x="167" y="820"/>
                  </a:lnTo>
                  <a:lnTo>
                    <a:pt x="150" y="812"/>
                  </a:lnTo>
                  <a:lnTo>
                    <a:pt x="136" y="800"/>
                  </a:lnTo>
                  <a:lnTo>
                    <a:pt x="122" y="788"/>
                  </a:lnTo>
                  <a:lnTo>
                    <a:pt x="122" y="788"/>
                  </a:lnTo>
                  <a:lnTo>
                    <a:pt x="111" y="774"/>
                  </a:lnTo>
                  <a:lnTo>
                    <a:pt x="102" y="757"/>
                  </a:lnTo>
                  <a:lnTo>
                    <a:pt x="94" y="739"/>
                  </a:lnTo>
                  <a:lnTo>
                    <a:pt x="87" y="719"/>
                  </a:lnTo>
                  <a:lnTo>
                    <a:pt x="81" y="698"/>
                  </a:lnTo>
                  <a:lnTo>
                    <a:pt x="78" y="674"/>
                  </a:lnTo>
                  <a:lnTo>
                    <a:pt x="75" y="649"/>
                  </a:lnTo>
                  <a:lnTo>
                    <a:pt x="75" y="622"/>
                  </a:lnTo>
                  <a:lnTo>
                    <a:pt x="75" y="362"/>
                  </a:lnTo>
                  <a:lnTo>
                    <a:pt x="0" y="362"/>
                  </a:lnTo>
                  <a:lnTo>
                    <a:pt x="0" y="198"/>
                  </a:lnTo>
                  <a:lnTo>
                    <a:pt x="75" y="198"/>
                  </a:lnTo>
                  <a:lnTo>
                    <a:pt x="75" y="35"/>
                  </a:lnTo>
                  <a:lnTo>
                    <a:pt x="290" y="0"/>
                  </a:lnTo>
                  <a:lnTo>
                    <a:pt x="290" y="198"/>
                  </a:lnTo>
                  <a:lnTo>
                    <a:pt x="426" y="198"/>
                  </a:lnTo>
                  <a:lnTo>
                    <a:pt x="426" y="362"/>
                  </a:lnTo>
                  <a:lnTo>
                    <a:pt x="290" y="362"/>
                  </a:lnTo>
                  <a:lnTo>
                    <a:pt x="290" y="608"/>
                  </a:lnTo>
                  <a:lnTo>
                    <a:pt x="290" y="608"/>
                  </a:lnTo>
                  <a:lnTo>
                    <a:pt x="290" y="622"/>
                  </a:lnTo>
                  <a:lnTo>
                    <a:pt x="293" y="635"/>
                  </a:lnTo>
                  <a:lnTo>
                    <a:pt x="298" y="645"/>
                  </a:lnTo>
                  <a:lnTo>
                    <a:pt x="304" y="653"/>
                  </a:lnTo>
                  <a:lnTo>
                    <a:pt x="312" y="660"/>
                  </a:lnTo>
                  <a:lnTo>
                    <a:pt x="322" y="666"/>
                  </a:lnTo>
                  <a:lnTo>
                    <a:pt x="333" y="669"/>
                  </a:lnTo>
                  <a:lnTo>
                    <a:pt x="347" y="66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29" name="Freeform 19">
              <a:extLst>
                <a:ext uri="{FF2B5EF4-FFF2-40B4-BE49-F238E27FC236}">
                  <a16:creationId xmlns:a16="http://schemas.microsoft.com/office/drawing/2014/main" id="{EF1E3AEE-29C3-D04D-B7F1-03042FB7C750}"/>
                </a:ext>
              </a:extLst>
            </p:cNvPr>
            <p:cNvSpPr>
              <a:spLocks/>
            </p:cNvSpPr>
            <p:nvPr/>
          </p:nvSpPr>
          <p:spPr bwMode="auto">
            <a:xfrm>
              <a:off x="4299" y="1638"/>
              <a:ext cx="225" cy="420"/>
            </a:xfrm>
            <a:custGeom>
              <a:avLst/>
              <a:gdLst>
                <a:gd name="T0" fmla="*/ 347 w 450"/>
                <a:gd name="T1" fmla="*/ 669 h 841"/>
                <a:gd name="T2" fmla="*/ 347 w 450"/>
                <a:gd name="T3" fmla="*/ 669 h 841"/>
                <a:gd name="T4" fmla="*/ 370 w 450"/>
                <a:gd name="T5" fmla="*/ 667 h 841"/>
                <a:gd name="T6" fmla="*/ 395 w 450"/>
                <a:gd name="T7" fmla="*/ 664 h 841"/>
                <a:gd name="T8" fmla="*/ 422 w 450"/>
                <a:gd name="T9" fmla="*/ 657 h 841"/>
                <a:gd name="T10" fmla="*/ 450 w 450"/>
                <a:gd name="T11" fmla="*/ 648 h 841"/>
                <a:gd name="T12" fmla="*/ 450 w 450"/>
                <a:gd name="T13" fmla="*/ 806 h 841"/>
                <a:gd name="T14" fmla="*/ 450 w 450"/>
                <a:gd name="T15" fmla="*/ 806 h 841"/>
                <a:gd name="T16" fmla="*/ 429 w 450"/>
                <a:gd name="T17" fmla="*/ 816 h 841"/>
                <a:gd name="T18" fmla="*/ 408 w 450"/>
                <a:gd name="T19" fmla="*/ 823 h 841"/>
                <a:gd name="T20" fmla="*/ 388 w 450"/>
                <a:gd name="T21" fmla="*/ 828 h 841"/>
                <a:gd name="T22" fmla="*/ 368 w 450"/>
                <a:gd name="T23" fmla="*/ 834 h 841"/>
                <a:gd name="T24" fmla="*/ 368 w 450"/>
                <a:gd name="T25" fmla="*/ 834 h 841"/>
                <a:gd name="T26" fmla="*/ 347 w 450"/>
                <a:gd name="T27" fmla="*/ 837 h 841"/>
                <a:gd name="T28" fmla="*/ 326 w 450"/>
                <a:gd name="T29" fmla="*/ 840 h 841"/>
                <a:gd name="T30" fmla="*/ 303 w 450"/>
                <a:gd name="T31" fmla="*/ 841 h 841"/>
                <a:gd name="T32" fmla="*/ 277 w 450"/>
                <a:gd name="T33" fmla="*/ 841 h 841"/>
                <a:gd name="T34" fmla="*/ 277 w 450"/>
                <a:gd name="T35" fmla="*/ 841 h 841"/>
                <a:gd name="T36" fmla="*/ 251 w 450"/>
                <a:gd name="T37" fmla="*/ 841 h 841"/>
                <a:gd name="T38" fmla="*/ 227 w 450"/>
                <a:gd name="T39" fmla="*/ 838 h 841"/>
                <a:gd name="T40" fmla="*/ 204 w 450"/>
                <a:gd name="T41" fmla="*/ 834 h 841"/>
                <a:gd name="T42" fmla="*/ 185 w 450"/>
                <a:gd name="T43" fmla="*/ 828 h 841"/>
                <a:gd name="T44" fmla="*/ 167 w 450"/>
                <a:gd name="T45" fmla="*/ 820 h 841"/>
                <a:gd name="T46" fmla="*/ 150 w 450"/>
                <a:gd name="T47" fmla="*/ 812 h 841"/>
                <a:gd name="T48" fmla="*/ 136 w 450"/>
                <a:gd name="T49" fmla="*/ 800 h 841"/>
                <a:gd name="T50" fmla="*/ 122 w 450"/>
                <a:gd name="T51" fmla="*/ 788 h 841"/>
                <a:gd name="T52" fmla="*/ 122 w 450"/>
                <a:gd name="T53" fmla="*/ 788 h 841"/>
                <a:gd name="T54" fmla="*/ 111 w 450"/>
                <a:gd name="T55" fmla="*/ 774 h 841"/>
                <a:gd name="T56" fmla="*/ 102 w 450"/>
                <a:gd name="T57" fmla="*/ 757 h 841"/>
                <a:gd name="T58" fmla="*/ 94 w 450"/>
                <a:gd name="T59" fmla="*/ 739 h 841"/>
                <a:gd name="T60" fmla="*/ 87 w 450"/>
                <a:gd name="T61" fmla="*/ 719 h 841"/>
                <a:gd name="T62" fmla="*/ 81 w 450"/>
                <a:gd name="T63" fmla="*/ 698 h 841"/>
                <a:gd name="T64" fmla="*/ 78 w 450"/>
                <a:gd name="T65" fmla="*/ 674 h 841"/>
                <a:gd name="T66" fmla="*/ 75 w 450"/>
                <a:gd name="T67" fmla="*/ 649 h 841"/>
                <a:gd name="T68" fmla="*/ 75 w 450"/>
                <a:gd name="T69" fmla="*/ 622 h 841"/>
                <a:gd name="T70" fmla="*/ 75 w 450"/>
                <a:gd name="T71" fmla="*/ 362 h 841"/>
                <a:gd name="T72" fmla="*/ 0 w 450"/>
                <a:gd name="T73" fmla="*/ 362 h 841"/>
                <a:gd name="T74" fmla="*/ 0 w 450"/>
                <a:gd name="T75" fmla="*/ 198 h 841"/>
                <a:gd name="T76" fmla="*/ 75 w 450"/>
                <a:gd name="T77" fmla="*/ 198 h 841"/>
                <a:gd name="T78" fmla="*/ 75 w 450"/>
                <a:gd name="T79" fmla="*/ 35 h 841"/>
                <a:gd name="T80" fmla="*/ 290 w 450"/>
                <a:gd name="T81" fmla="*/ 0 h 841"/>
                <a:gd name="T82" fmla="*/ 290 w 450"/>
                <a:gd name="T83" fmla="*/ 198 h 841"/>
                <a:gd name="T84" fmla="*/ 426 w 450"/>
                <a:gd name="T85" fmla="*/ 198 h 841"/>
                <a:gd name="T86" fmla="*/ 426 w 450"/>
                <a:gd name="T87" fmla="*/ 362 h 841"/>
                <a:gd name="T88" fmla="*/ 290 w 450"/>
                <a:gd name="T89" fmla="*/ 362 h 841"/>
                <a:gd name="T90" fmla="*/ 290 w 450"/>
                <a:gd name="T91" fmla="*/ 608 h 841"/>
                <a:gd name="T92" fmla="*/ 290 w 450"/>
                <a:gd name="T93" fmla="*/ 608 h 841"/>
                <a:gd name="T94" fmla="*/ 290 w 450"/>
                <a:gd name="T95" fmla="*/ 622 h 841"/>
                <a:gd name="T96" fmla="*/ 293 w 450"/>
                <a:gd name="T97" fmla="*/ 635 h 841"/>
                <a:gd name="T98" fmla="*/ 298 w 450"/>
                <a:gd name="T99" fmla="*/ 645 h 841"/>
                <a:gd name="T100" fmla="*/ 304 w 450"/>
                <a:gd name="T101" fmla="*/ 653 h 841"/>
                <a:gd name="T102" fmla="*/ 312 w 450"/>
                <a:gd name="T103" fmla="*/ 660 h 841"/>
                <a:gd name="T104" fmla="*/ 322 w 450"/>
                <a:gd name="T105" fmla="*/ 666 h 841"/>
                <a:gd name="T106" fmla="*/ 333 w 450"/>
                <a:gd name="T107" fmla="*/ 669 h 841"/>
                <a:gd name="T108" fmla="*/ 347 w 450"/>
                <a:gd name="T109" fmla="*/ 669 h 8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50" h="841">
                  <a:moveTo>
                    <a:pt x="347" y="669"/>
                  </a:moveTo>
                  <a:lnTo>
                    <a:pt x="347" y="669"/>
                  </a:lnTo>
                  <a:lnTo>
                    <a:pt x="370" y="667"/>
                  </a:lnTo>
                  <a:lnTo>
                    <a:pt x="395" y="664"/>
                  </a:lnTo>
                  <a:lnTo>
                    <a:pt x="422" y="657"/>
                  </a:lnTo>
                  <a:lnTo>
                    <a:pt x="450" y="648"/>
                  </a:lnTo>
                  <a:lnTo>
                    <a:pt x="450" y="806"/>
                  </a:lnTo>
                  <a:lnTo>
                    <a:pt x="450" y="806"/>
                  </a:lnTo>
                  <a:lnTo>
                    <a:pt x="429" y="816"/>
                  </a:lnTo>
                  <a:lnTo>
                    <a:pt x="408" y="823"/>
                  </a:lnTo>
                  <a:lnTo>
                    <a:pt x="388" y="828"/>
                  </a:lnTo>
                  <a:lnTo>
                    <a:pt x="368" y="834"/>
                  </a:lnTo>
                  <a:lnTo>
                    <a:pt x="368" y="834"/>
                  </a:lnTo>
                  <a:lnTo>
                    <a:pt x="347" y="837"/>
                  </a:lnTo>
                  <a:lnTo>
                    <a:pt x="326" y="840"/>
                  </a:lnTo>
                  <a:lnTo>
                    <a:pt x="303" y="841"/>
                  </a:lnTo>
                  <a:lnTo>
                    <a:pt x="277" y="841"/>
                  </a:lnTo>
                  <a:lnTo>
                    <a:pt x="277" y="841"/>
                  </a:lnTo>
                  <a:lnTo>
                    <a:pt x="251" y="841"/>
                  </a:lnTo>
                  <a:lnTo>
                    <a:pt x="227" y="838"/>
                  </a:lnTo>
                  <a:lnTo>
                    <a:pt x="204" y="834"/>
                  </a:lnTo>
                  <a:lnTo>
                    <a:pt x="185" y="828"/>
                  </a:lnTo>
                  <a:lnTo>
                    <a:pt x="167" y="820"/>
                  </a:lnTo>
                  <a:lnTo>
                    <a:pt x="150" y="812"/>
                  </a:lnTo>
                  <a:lnTo>
                    <a:pt x="136" y="800"/>
                  </a:lnTo>
                  <a:lnTo>
                    <a:pt x="122" y="788"/>
                  </a:lnTo>
                  <a:lnTo>
                    <a:pt x="122" y="788"/>
                  </a:lnTo>
                  <a:lnTo>
                    <a:pt x="111" y="774"/>
                  </a:lnTo>
                  <a:lnTo>
                    <a:pt x="102" y="757"/>
                  </a:lnTo>
                  <a:lnTo>
                    <a:pt x="94" y="739"/>
                  </a:lnTo>
                  <a:lnTo>
                    <a:pt x="87" y="719"/>
                  </a:lnTo>
                  <a:lnTo>
                    <a:pt x="81" y="698"/>
                  </a:lnTo>
                  <a:lnTo>
                    <a:pt x="78" y="674"/>
                  </a:lnTo>
                  <a:lnTo>
                    <a:pt x="75" y="649"/>
                  </a:lnTo>
                  <a:lnTo>
                    <a:pt x="75" y="622"/>
                  </a:lnTo>
                  <a:lnTo>
                    <a:pt x="75" y="362"/>
                  </a:lnTo>
                  <a:lnTo>
                    <a:pt x="0" y="362"/>
                  </a:lnTo>
                  <a:lnTo>
                    <a:pt x="0" y="198"/>
                  </a:lnTo>
                  <a:lnTo>
                    <a:pt x="75" y="198"/>
                  </a:lnTo>
                  <a:lnTo>
                    <a:pt x="75" y="35"/>
                  </a:lnTo>
                  <a:lnTo>
                    <a:pt x="290" y="0"/>
                  </a:lnTo>
                  <a:lnTo>
                    <a:pt x="290" y="198"/>
                  </a:lnTo>
                  <a:lnTo>
                    <a:pt x="426" y="198"/>
                  </a:lnTo>
                  <a:lnTo>
                    <a:pt x="426" y="362"/>
                  </a:lnTo>
                  <a:lnTo>
                    <a:pt x="290" y="362"/>
                  </a:lnTo>
                  <a:lnTo>
                    <a:pt x="290" y="608"/>
                  </a:lnTo>
                  <a:lnTo>
                    <a:pt x="290" y="608"/>
                  </a:lnTo>
                  <a:lnTo>
                    <a:pt x="290" y="622"/>
                  </a:lnTo>
                  <a:lnTo>
                    <a:pt x="293" y="635"/>
                  </a:lnTo>
                  <a:lnTo>
                    <a:pt x="298" y="645"/>
                  </a:lnTo>
                  <a:lnTo>
                    <a:pt x="304" y="653"/>
                  </a:lnTo>
                  <a:lnTo>
                    <a:pt x="312" y="660"/>
                  </a:lnTo>
                  <a:lnTo>
                    <a:pt x="322" y="666"/>
                  </a:lnTo>
                  <a:lnTo>
                    <a:pt x="333" y="669"/>
                  </a:lnTo>
                  <a:lnTo>
                    <a:pt x="347" y="66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30" name="Freeform 20">
              <a:extLst>
                <a:ext uri="{FF2B5EF4-FFF2-40B4-BE49-F238E27FC236}">
                  <a16:creationId xmlns:a16="http://schemas.microsoft.com/office/drawing/2014/main" id="{8A27661A-5DF4-DF48-870E-49D61A0D5B3B}"/>
                </a:ext>
              </a:extLst>
            </p:cNvPr>
            <p:cNvSpPr>
              <a:spLocks noEditPoints="1"/>
            </p:cNvSpPr>
            <p:nvPr/>
          </p:nvSpPr>
          <p:spPr bwMode="auto">
            <a:xfrm>
              <a:off x="4550" y="1731"/>
              <a:ext cx="297" cy="327"/>
            </a:xfrm>
            <a:custGeom>
              <a:avLst/>
              <a:gdLst>
                <a:gd name="T0" fmla="*/ 499 w 596"/>
                <a:gd name="T1" fmla="*/ 58 h 655"/>
                <a:gd name="T2" fmla="*/ 428 w 596"/>
                <a:gd name="T3" fmla="*/ 20 h 655"/>
                <a:gd name="T4" fmla="*/ 338 w 596"/>
                <a:gd name="T5" fmla="*/ 2 h 655"/>
                <a:gd name="T6" fmla="*/ 268 w 596"/>
                <a:gd name="T7" fmla="*/ 2 h 655"/>
                <a:gd name="T8" fmla="*/ 174 w 596"/>
                <a:gd name="T9" fmla="*/ 23 h 655"/>
                <a:gd name="T10" fmla="*/ 122 w 596"/>
                <a:gd name="T11" fmla="*/ 50 h 655"/>
                <a:gd name="T12" fmla="*/ 88 w 596"/>
                <a:gd name="T13" fmla="*/ 76 h 655"/>
                <a:gd name="T14" fmla="*/ 69 w 596"/>
                <a:gd name="T15" fmla="*/ 97 h 655"/>
                <a:gd name="T16" fmla="*/ 31 w 596"/>
                <a:gd name="T17" fmla="*/ 162 h 655"/>
                <a:gd name="T18" fmla="*/ 4 w 596"/>
                <a:gd name="T19" fmla="*/ 257 h 655"/>
                <a:gd name="T20" fmla="*/ 0 w 596"/>
                <a:gd name="T21" fmla="*/ 333 h 655"/>
                <a:gd name="T22" fmla="*/ 11 w 596"/>
                <a:gd name="T23" fmla="*/ 439 h 655"/>
                <a:gd name="T24" fmla="*/ 39 w 596"/>
                <a:gd name="T25" fmla="*/ 512 h 655"/>
                <a:gd name="T26" fmla="*/ 65 w 596"/>
                <a:gd name="T27" fmla="*/ 550 h 655"/>
                <a:gd name="T28" fmla="*/ 84 w 596"/>
                <a:gd name="T29" fmla="*/ 572 h 655"/>
                <a:gd name="T30" fmla="*/ 119 w 596"/>
                <a:gd name="T31" fmla="*/ 600 h 655"/>
                <a:gd name="T32" fmla="*/ 188 w 596"/>
                <a:gd name="T33" fmla="*/ 634 h 655"/>
                <a:gd name="T34" fmla="*/ 287 w 596"/>
                <a:gd name="T35" fmla="*/ 654 h 655"/>
                <a:gd name="T36" fmla="*/ 360 w 596"/>
                <a:gd name="T37" fmla="*/ 655 h 655"/>
                <a:gd name="T38" fmla="*/ 451 w 596"/>
                <a:gd name="T39" fmla="*/ 645 h 655"/>
                <a:gd name="T40" fmla="*/ 503 w 596"/>
                <a:gd name="T41" fmla="*/ 631 h 655"/>
                <a:gd name="T42" fmla="*/ 522 w 596"/>
                <a:gd name="T43" fmla="*/ 467 h 655"/>
                <a:gd name="T44" fmla="*/ 453 w 596"/>
                <a:gd name="T45" fmla="*/ 490 h 655"/>
                <a:gd name="T46" fmla="*/ 404 w 596"/>
                <a:gd name="T47" fmla="*/ 498 h 655"/>
                <a:gd name="T48" fmla="*/ 351 w 596"/>
                <a:gd name="T49" fmla="*/ 501 h 655"/>
                <a:gd name="T50" fmla="*/ 307 w 596"/>
                <a:gd name="T51" fmla="*/ 497 h 655"/>
                <a:gd name="T52" fmla="*/ 272 w 596"/>
                <a:gd name="T53" fmla="*/ 484 h 655"/>
                <a:gd name="T54" fmla="*/ 252 w 596"/>
                <a:gd name="T55" fmla="*/ 470 h 655"/>
                <a:gd name="T56" fmla="*/ 230 w 596"/>
                <a:gd name="T57" fmla="*/ 445 h 655"/>
                <a:gd name="T58" fmla="*/ 217 w 596"/>
                <a:gd name="T59" fmla="*/ 413 h 655"/>
                <a:gd name="T60" fmla="*/ 596 w 596"/>
                <a:gd name="T61" fmla="*/ 387 h 655"/>
                <a:gd name="T62" fmla="*/ 594 w 596"/>
                <a:gd name="T63" fmla="*/ 256 h 655"/>
                <a:gd name="T64" fmla="*/ 576 w 596"/>
                <a:gd name="T65" fmla="*/ 166 h 655"/>
                <a:gd name="T66" fmla="*/ 537 w 596"/>
                <a:gd name="T67" fmla="*/ 96 h 655"/>
                <a:gd name="T68" fmla="*/ 219 w 596"/>
                <a:gd name="T69" fmla="*/ 250 h 655"/>
                <a:gd name="T70" fmla="*/ 229 w 596"/>
                <a:gd name="T71" fmla="*/ 205 h 655"/>
                <a:gd name="T72" fmla="*/ 243 w 596"/>
                <a:gd name="T73" fmla="*/ 180 h 655"/>
                <a:gd name="T74" fmla="*/ 262 w 596"/>
                <a:gd name="T75" fmla="*/ 163 h 655"/>
                <a:gd name="T76" fmla="*/ 293 w 596"/>
                <a:gd name="T77" fmla="*/ 150 h 655"/>
                <a:gd name="T78" fmla="*/ 321 w 596"/>
                <a:gd name="T79" fmla="*/ 150 h 655"/>
                <a:gd name="T80" fmla="*/ 349 w 596"/>
                <a:gd name="T81" fmla="*/ 156 h 655"/>
                <a:gd name="T82" fmla="*/ 370 w 596"/>
                <a:gd name="T83" fmla="*/ 170 h 655"/>
                <a:gd name="T84" fmla="*/ 383 w 596"/>
                <a:gd name="T85" fmla="*/ 184 h 655"/>
                <a:gd name="T86" fmla="*/ 395 w 596"/>
                <a:gd name="T87" fmla="*/ 209 h 655"/>
                <a:gd name="T88" fmla="*/ 402 w 596"/>
                <a:gd name="T89" fmla="*/ 250 h 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96" h="655">
                  <a:moveTo>
                    <a:pt x="520" y="76"/>
                  </a:moveTo>
                  <a:lnTo>
                    <a:pt x="520" y="76"/>
                  </a:lnTo>
                  <a:lnTo>
                    <a:pt x="499" y="58"/>
                  </a:lnTo>
                  <a:lnTo>
                    <a:pt x="478" y="43"/>
                  </a:lnTo>
                  <a:lnTo>
                    <a:pt x="454" y="30"/>
                  </a:lnTo>
                  <a:lnTo>
                    <a:pt x="428" y="20"/>
                  </a:lnTo>
                  <a:lnTo>
                    <a:pt x="400" y="12"/>
                  </a:lnTo>
                  <a:lnTo>
                    <a:pt x="370" y="6"/>
                  </a:lnTo>
                  <a:lnTo>
                    <a:pt x="338" y="2"/>
                  </a:lnTo>
                  <a:lnTo>
                    <a:pt x="304" y="0"/>
                  </a:lnTo>
                  <a:lnTo>
                    <a:pt x="304" y="0"/>
                  </a:lnTo>
                  <a:lnTo>
                    <a:pt x="268" y="2"/>
                  </a:lnTo>
                  <a:lnTo>
                    <a:pt x="236" y="6"/>
                  </a:lnTo>
                  <a:lnTo>
                    <a:pt x="203" y="13"/>
                  </a:lnTo>
                  <a:lnTo>
                    <a:pt x="174" y="23"/>
                  </a:lnTo>
                  <a:lnTo>
                    <a:pt x="147" y="34"/>
                  </a:lnTo>
                  <a:lnTo>
                    <a:pt x="135" y="41"/>
                  </a:lnTo>
                  <a:lnTo>
                    <a:pt x="122" y="50"/>
                  </a:lnTo>
                  <a:lnTo>
                    <a:pt x="111" y="58"/>
                  </a:lnTo>
                  <a:lnTo>
                    <a:pt x="100" y="66"/>
                  </a:lnTo>
                  <a:lnTo>
                    <a:pt x="88" y="76"/>
                  </a:lnTo>
                  <a:lnTo>
                    <a:pt x="79" y="87"/>
                  </a:lnTo>
                  <a:lnTo>
                    <a:pt x="79" y="87"/>
                  </a:lnTo>
                  <a:lnTo>
                    <a:pt x="69" y="97"/>
                  </a:lnTo>
                  <a:lnTo>
                    <a:pt x="60" y="110"/>
                  </a:lnTo>
                  <a:lnTo>
                    <a:pt x="44" y="134"/>
                  </a:lnTo>
                  <a:lnTo>
                    <a:pt x="31" y="162"/>
                  </a:lnTo>
                  <a:lnTo>
                    <a:pt x="20" y="191"/>
                  </a:lnTo>
                  <a:lnTo>
                    <a:pt x="10" y="223"/>
                  </a:lnTo>
                  <a:lnTo>
                    <a:pt x="4" y="257"/>
                  </a:lnTo>
                  <a:lnTo>
                    <a:pt x="0" y="293"/>
                  </a:lnTo>
                  <a:lnTo>
                    <a:pt x="0" y="333"/>
                  </a:lnTo>
                  <a:lnTo>
                    <a:pt x="0" y="333"/>
                  </a:lnTo>
                  <a:lnTo>
                    <a:pt x="2" y="371"/>
                  </a:lnTo>
                  <a:lnTo>
                    <a:pt x="4" y="406"/>
                  </a:lnTo>
                  <a:lnTo>
                    <a:pt x="11" y="439"/>
                  </a:lnTo>
                  <a:lnTo>
                    <a:pt x="21" y="470"/>
                  </a:lnTo>
                  <a:lnTo>
                    <a:pt x="32" y="498"/>
                  </a:lnTo>
                  <a:lnTo>
                    <a:pt x="39" y="512"/>
                  </a:lnTo>
                  <a:lnTo>
                    <a:pt x="48" y="525"/>
                  </a:lnTo>
                  <a:lnTo>
                    <a:pt x="56" y="537"/>
                  </a:lnTo>
                  <a:lnTo>
                    <a:pt x="65" y="550"/>
                  </a:lnTo>
                  <a:lnTo>
                    <a:pt x="74" y="561"/>
                  </a:lnTo>
                  <a:lnTo>
                    <a:pt x="84" y="572"/>
                  </a:lnTo>
                  <a:lnTo>
                    <a:pt x="84" y="572"/>
                  </a:lnTo>
                  <a:lnTo>
                    <a:pt x="95" y="582"/>
                  </a:lnTo>
                  <a:lnTo>
                    <a:pt x="107" y="592"/>
                  </a:lnTo>
                  <a:lnTo>
                    <a:pt x="119" y="600"/>
                  </a:lnTo>
                  <a:lnTo>
                    <a:pt x="132" y="609"/>
                  </a:lnTo>
                  <a:lnTo>
                    <a:pt x="159" y="623"/>
                  </a:lnTo>
                  <a:lnTo>
                    <a:pt x="188" y="634"/>
                  </a:lnTo>
                  <a:lnTo>
                    <a:pt x="219" y="644"/>
                  </a:lnTo>
                  <a:lnTo>
                    <a:pt x="251" y="651"/>
                  </a:lnTo>
                  <a:lnTo>
                    <a:pt x="287" y="654"/>
                  </a:lnTo>
                  <a:lnTo>
                    <a:pt x="324" y="655"/>
                  </a:lnTo>
                  <a:lnTo>
                    <a:pt x="324" y="655"/>
                  </a:lnTo>
                  <a:lnTo>
                    <a:pt x="360" y="655"/>
                  </a:lnTo>
                  <a:lnTo>
                    <a:pt x="393" y="654"/>
                  </a:lnTo>
                  <a:lnTo>
                    <a:pt x="423" y="649"/>
                  </a:lnTo>
                  <a:lnTo>
                    <a:pt x="451" y="645"/>
                  </a:lnTo>
                  <a:lnTo>
                    <a:pt x="451" y="645"/>
                  </a:lnTo>
                  <a:lnTo>
                    <a:pt x="478" y="640"/>
                  </a:lnTo>
                  <a:lnTo>
                    <a:pt x="503" y="631"/>
                  </a:lnTo>
                  <a:lnTo>
                    <a:pt x="530" y="621"/>
                  </a:lnTo>
                  <a:lnTo>
                    <a:pt x="555" y="610"/>
                  </a:lnTo>
                  <a:lnTo>
                    <a:pt x="522" y="467"/>
                  </a:lnTo>
                  <a:lnTo>
                    <a:pt x="522" y="467"/>
                  </a:lnTo>
                  <a:lnTo>
                    <a:pt x="487" y="480"/>
                  </a:lnTo>
                  <a:lnTo>
                    <a:pt x="453" y="490"/>
                  </a:lnTo>
                  <a:lnTo>
                    <a:pt x="453" y="490"/>
                  </a:lnTo>
                  <a:lnTo>
                    <a:pt x="429" y="494"/>
                  </a:lnTo>
                  <a:lnTo>
                    <a:pt x="404" y="498"/>
                  </a:lnTo>
                  <a:lnTo>
                    <a:pt x="377" y="499"/>
                  </a:lnTo>
                  <a:lnTo>
                    <a:pt x="351" y="501"/>
                  </a:lnTo>
                  <a:lnTo>
                    <a:pt x="351" y="501"/>
                  </a:lnTo>
                  <a:lnTo>
                    <a:pt x="335" y="499"/>
                  </a:lnTo>
                  <a:lnTo>
                    <a:pt x="321" y="498"/>
                  </a:lnTo>
                  <a:lnTo>
                    <a:pt x="307" y="497"/>
                  </a:lnTo>
                  <a:lnTo>
                    <a:pt x="295" y="492"/>
                  </a:lnTo>
                  <a:lnTo>
                    <a:pt x="283" y="488"/>
                  </a:lnTo>
                  <a:lnTo>
                    <a:pt x="272" y="484"/>
                  </a:lnTo>
                  <a:lnTo>
                    <a:pt x="262" y="477"/>
                  </a:lnTo>
                  <a:lnTo>
                    <a:pt x="252" y="470"/>
                  </a:lnTo>
                  <a:lnTo>
                    <a:pt x="252" y="470"/>
                  </a:lnTo>
                  <a:lnTo>
                    <a:pt x="244" y="463"/>
                  </a:lnTo>
                  <a:lnTo>
                    <a:pt x="237" y="455"/>
                  </a:lnTo>
                  <a:lnTo>
                    <a:pt x="230" y="445"/>
                  </a:lnTo>
                  <a:lnTo>
                    <a:pt x="226" y="435"/>
                  </a:lnTo>
                  <a:lnTo>
                    <a:pt x="222" y="424"/>
                  </a:lnTo>
                  <a:lnTo>
                    <a:pt x="217" y="413"/>
                  </a:lnTo>
                  <a:lnTo>
                    <a:pt x="216" y="400"/>
                  </a:lnTo>
                  <a:lnTo>
                    <a:pt x="215" y="387"/>
                  </a:lnTo>
                  <a:lnTo>
                    <a:pt x="596" y="387"/>
                  </a:lnTo>
                  <a:lnTo>
                    <a:pt x="596" y="291"/>
                  </a:lnTo>
                  <a:lnTo>
                    <a:pt x="596" y="291"/>
                  </a:lnTo>
                  <a:lnTo>
                    <a:pt x="594" y="256"/>
                  </a:lnTo>
                  <a:lnTo>
                    <a:pt x="590" y="225"/>
                  </a:lnTo>
                  <a:lnTo>
                    <a:pt x="585" y="194"/>
                  </a:lnTo>
                  <a:lnTo>
                    <a:pt x="576" y="166"/>
                  </a:lnTo>
                  <a:lnTo>
                    <a:pt x="566" y="141"/>
                  </a:lnTo>
                  <a:lnTo>
                    <a:pt x="552" y="117"/>
                  </a:lnTo>
                  <a:lnTo>
                    <a:pt x="537" y="96"/>
                  </a:lnTo>
                  <a:lnTo>
                    <a:pt x="520" y="76"/>
                  </a:lnTo>
                  <a:close/>
                  <a:moveTo>
                    <a:pt x="219" y="250"/>
                  </a:moveTo>
                  <a:lnTo>
                    <a:pt x="219" y="250"/>
                  </a:lnTo>
                  <a:lnTo>
                    <a:pt x="223" y="226"/>
                  </a:lnTo>
                  <a:lnTo>
                    <a:pt x="226" y="215"/>
                  </a:lnTo>
                  <a:lnTo>
                    <a:pt x="229" y="205"/>
                  </a:lnTo>
                  <a:lnTo>
                    <a:pt x="233" y="195"/>
                  </a:lnTo>
                  <a:lnTo>
                    <a:pt x="237" y="188"/>
                  </a:lnTo>
                  <a:lnTo>
                    <a:pt x="243" y="180"/>
                  </a:lnTo>
                  <a:lnTo>
                    <a:pt x="248" y="174"/>
                  </a:lnTo>
                  <a:lnTo>
                    <a:pt x="248" y="174"/>
                  </a:lnTo>
                  <a:lnTo>
                    <a:pt x="262" y="163"/>
                  </a:lnTo>
                  <a:lnTo>
                    <a:pt x="269" y="159"/>
                  </a:lnTo>
                  <a:lnTo>
                    <a:pt x="278" y="156"/>
                  </a:lnTo>
                  <a:lnTo>
                    <a:pt x="293" y="150"/>
                  </a:lnTo>
                  <a:lnTo>
                    <a:pt x="311" y="149"/>
                  </a:lnTo>
                  <a:lnTo>
                    <a:pt x="311" y="149"/>
                  </a:lnTo>
                  <a:lnTo>
                    <a:pt x="321" y="150"/>
                  </a:lnTo>
                  <a:lnTo>
                    <a:pt x="331" y="152"/>
                  </a:lnTo>
                  <a:lnTo>
                    <a:pt x="341" y="153"/>
                  </a:lnTo>
                  <a:lnTo>
                    <a:pt x="349" y="156"/>
                  </a:lnTo>
                  <a:lnTo>
                    <a:pt x="356" y="160"/>
                  </a:lnTo>
                  <a:lnTo>
                    <a:pt x="363" y="164"/>
                  </a:lnTo>
                  <a:lnTo>
                    <a:pt x="370" y="170"/>
                  </a:lnTo>
                  <a:lnTo>
                    <a:pt x="377" y="177"/>
                  </a:lnTo>
                  <a:lnTo>
                    <a:pt x="377" y="177"/>
                  </a:lnTo>
                  <a:lnTo>
                    <a:pt x="383" y="184"/>
                  </a:lnTo>
                  <a:lnTo>
                    <a:pt x="387" y="191"/>
                  </a:lnTo>
                  <a:lnTo>
                    <a:pt x="391" y="199"/>
                  </a:lnTo>
                  <a:lnTo>
                    <a:pt x="395" y="209"/>
                  </a:lnTo>
                  <a:lnTo>
                    <a:pt x="398" y="218"/>
                  </a:lnTo>
                  <a:lnTo>
                    <a:pt x="400" y="229"/>
                  </a:lnTo>
                  <a:lnTo>
                    <a:pt x="402" y="250"/>
                  </a:lnTo>
                  <a:lnTo>
                    <a:pt x="219" y="25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31" name="Freeform 21">
              <a:extLst>
                <a:ext uri="{FF2B5EF4-FFF2-40B4-BE49-F238E27FC236}">
                  <a16:creationId xmlns:a16="http://schemas.microsoft.com/office/drawing/2014/main" id="{4A102D19-DED9-A54A-AAF1-06C4AF71FC89}"/>
                </a:ext>
              </a:extLst>
            </p:cNvPr>
            <p:cNvSpPr>
              <a:spLocks/>
            </p:cNvSpPr>
            <p:nvPr/>
          </p:nvSpPr>
          <p:spPr bwMode="auto">
            <a:xfrm>
              <a:off x="4550" y="1731"/>
              <a:ext cx="297" cy="327"/>
            </a:xfrm>
            <a:custGeom>
              <a:avLst/>
              <a:gdLst>
                <a:gd name="T0" fmla="*/ 520 w 596"/>
                <a:gd name="T1" fmla="*/ 76 h 655"/>
                <a:gd name="T2" fmla="*/ 478 w 596"/>
                <a:gd name="T3" fmla="*/ 43 h 655"/>
                <a:gd name="T4" fmla="*/ 428 w 596"/>
                <a:gd name="T5" fmla="*/ 20 h 655"/>
                <a:gd name="T6" fmla="*/ 370 w 596"/>
                <a:gd name="T7" fmla="*/ 6 h 655"/>
                <a:gd name="T8" fmla="*/ 304 w 596"/>
                <a:gd name="T9" fmla="*/ 0 h 655"/>
                <a:gd name="T10" fmla="*/ 268 w 596"/>
                <a:gd name="T11" fmla="*/ 2 h 655"/>
                <a:gd name="T12" fmla="*/ 203 w 596"/>
                <a:gd name="T13" fmla="*/ 13 h 655"/>
                <a:gd name="T14" fmla="*/ 147 w 596"/>
                <a:gd name="T15" fmla="*/ 34 h 655"/>
                <a:gd name="T16" fmla="*/ 122 w 596"/>
                <a:gd name="T17" fmla="*/ 50 h 655"/>
                <a:gd name="T18" fmla="*/ 100 w 596"/>
                <a:gd name="T19" fmla="*/ 66 h 655"/>
                <a:gd name="T20" fmla="*/ 79 w 596"/>
                <a:gd name="T21" fmla="*/ 87 h 655"/>
                <a:gd name="T22" fmla="*/ 69 w 596"/>
                <a:gd name="T23" fmla="*/ 97 h 655"/>
                <a:gd name="T24" fmla="*/ 44 w 596"/>
                <a:gd name="T25" fmla="*/ 134 h 655"/>
                <a:gd name="T26" fmla="*/ 20 w 596"/>
                <a:gd name="T27" fmla="*/ 191 h 655"/>
                <a:gd name="T28" fmla="*/ 4 w 596"/>
                <a:gd name="T29" fmla="*/ 257 h 655"/>
                <a:gd name="T30" fmla="*/ 0 w 596"/>
                <a:gd name="T31" fmla="*/ 333 h 655"/>
                <a:gd name="T32" fmla="*/ 2 w 596"/>
                <a:gd name="T33" fmla="*/ 371 h 655"/>
                <a:gd name="T34" fmla="*/ 11 w 596"/>
                <a:gd name="T35" fmla="*/ 439 h 655"/>
                <a:gd name="T36" fmla="*/ 32 w 596"/>
                <a:gd name="T37" fmla="*/ 498 h 655"/>
                <a:gd name="T38" fmla="*/ 48 w 596"/>
                <a:gd name="T39" fmla="*/ 525 h 655"/>
                <a:gd name="T40" fmla="*/ 65 w 596"/>
                <a:gd name="T41" fmla="*/ 550 h 655"/>
                <a:gd name="T42" fmla="*/ 84 w 596"/>
                <a:gd name="T43" fmla="*/ 572 h 655"/>
                <a:gd name="T44" fmla="*/ 95 w 596"/>
                <a:gd name="T45" fmla="*/ 582 h 655"/>
                <a:gd name="T46" fmla="*/ 119 w 596"/>
                <a:gd name="T47" fmla="*/ 600 h 655"/>
                <a:gd name="T48" fmla="*/ 159 w 596"/>
                <a:gd name="T49" fmla="*/ 623 h 655"/>
                <a:gd name="T50" fmla="*/ 219 w 596"/>
                <a:gd name="T51" fmla="*/ 644 h 655"/>
                <a:gd name="T52" fmla="*/ 287 w 596"/>
                <a:gd name="T53" fmla="*/ 654 h 655"/>
                <a:gd name="T54" fmla="*/ 324 w 596"/>
                <a:gd name="T55" fmla="*/ 655 h 655"/>
                <a:gd name="T56" fmla="*/ 393 w 596"/>
                <a:gd name="T57" fmla="*/ 654 h 655"/>
                <a:gd name="T58" fmla="*/ 451 w 596"/>
                <a:gd name="T59" fmla="*/ 645 h 655"/>
                <a:gd name="T60" fmla="*/ 478 w 596"/>
                <a:gd name="T61" fmla="*/ 640 h 655"/>
                <a:gd name="T62" fmla="*/ 530 w 596"/>
                <a:gd name="T63" fmla="*/ 621 h 655"/>
                <a:gd name="T64" fmla="*/ 522 w 596"/>
                <a:gd name="T65" fmla="*/ 467 h 655"/>
                <a:gd name="T66" fmla="*/ 487 w 596"/>
                <a:gd name="T67" fmla="*/ 480 h 655"/>
                <a:gd name="T68" fmla="*/ 453 w 596"/>
                <a:gd name="T69" fmla="*/ 490 h 655"/>
                <a:gd name="T70" fmla="*/ 404 w 596"/>
                <a:gd name="T71" fmla="*/ 498 h 655"/>
                <a:gd name="T72" fmla="*/ 351 w 596"/>
                <a:gd name="T73" fmla="*/ 501 h 655"/>
                <a:gd name="T74" fmla="*/ 335 w 596"/>
                <a:gd name="T75" fmla="*/ 499 h 655"/>
                <a:gd name="T76" fmla="*/ 307 w 596"/>
                <a:gd name="T77" fmla="*/ 497 h 655"/>
                <a:gd name="T78" fmla="*/ 283 w 596"/>
                <a:gd name="T79" fmla="*/ 488 h 655"/>
                <a:gd name="T80" fmla="*/ 262 w 596"/>
                <a:gd name="T81" fmla="*/ 477 h 655"/>
                <a:gd name="T82" fmla="*/ 252 w 596"/>
                <a:gd name="T83" fmla="*/ 470 h 655"/>
                <a:gd name="T84" fmla="*/ 237 w 596"/>
                <a:gd name="T85" fmla="*/ 455 h 655"/>
                <a:gd name="T86" fmla="*/ 226 w 596"/>
                <a:gd name="T87" fmla="*/ 435 h 655"/>
                <a:gd name="T88" fmla="*/ 217 w 596"/>
                <a:gd name="T89" fmla="*/ 413 h 655"/>
                <a:gd name="T90" fmla="*/ 215 w 596"/>
                <a:gd name="T91" fmla="*/ 387 h 655"/>
                <a:gd name="T92" fmla="*/ 596 w 596"/>
                <a:gd name="T93" fmla="*/ 291 h 655"/>
                <a:gd name="T94" fmla="*/ 594 w 596"/>
                <a:gd name="T95" fmla="*/ 256 h 655"/>
                <a:gd name="T96" fmla="*/ 585 w 596"/>
                <a:gd name="T97" fmla="*/ 194 h 655"/>
                <a:gd name="T98" fmla="*/ 566 w 596"/>
                <a:gd name="T99" fmla="*/ 141 h 655"/>
                <a:gd name="T100" fmla="*/ 537 w 596"/>
                <a:gd name="T101" fmla="*/ 96 h 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96" h="655">
                  <a:moveTo>
                    <a:pt x="520" y="76"/>
                  </a:moveTo>
                  <a:lnTo>
                    <a:pt x="520" y="76"/>
                  </a:lnTo>
                  <a:lnTo>
                    <a:pt x="499" y="58"/>
                  </a:lnTo>
                  <a:lnTo>
                    <a:pt x="478" y="43"/>
                  </a:lnTo>
                  <a:lnTo>
                    <a:pt x="454" y="30"/>
                  </a:lnTo>
                  <a:lnTo>
                    <a:pt x="428" y="20"/>
                  </a:lnTo>
                  <a:lnTo>
                    <a:pt x="400" y="12"/>
                  </a:lnTo>
                  <a:lnTo>
                    <a:pt x="370" y="6"/>
                  </a:lnTo>
                  <a:lnTo>
                    <a:pt x="338" y="2"/>
                  </a:lnTo>
                  <a:lnTo>
                    <a:pt x="304" y="0"/>
                  </a:lnTo>
                  <a:lnTo>
                    <a:pt x="304" y="0"/>
                  </a:lnTo>
                  <a:lnTo>
                    <a:pt x="268" y="2"/>
                  </a:lnTo>
                  <a:lnTo>
                    <a:pt x="236" y="6"/>
                  </a:lnTo>
                  <a:lnTo>
                    <a:pt x="203" y="13"/>
                  </a:lnTo>
                  <a:lnTo>
                    <a:pt x="174" y="23"/>
                  </a:lnTo>
                  <a:lnTo>
                    <a:pt x="147" y="34"/>
                  </a:lnTo>
                  <a:lnTo>
                    <a:pt x="135" y="41"/>
                  </a:lnTo>
                  <a:lnTo>
                    <a:pt x="122" y="50"/>
                  </a:lnTo>
                  <a:lnTo>
                    <a:pt x="111" y="58"/>
                  </a:lnTo>
                  <a:lnTo>
                    <a:pt x="100" y="66"/>
                  </a:lnTo>
                  <a:lnTo>
                    <a:pt x="88" y="76"/>
                  </a:lnTo>
                  <a:lnTo>
                    <a:pt x="79" y="87"/>
                  </a:lnTo>
                  <a:lnTo>
                    <a:pt x="79" y="87"/>
                  </a:lnTo>
                  <a:lnTo>
                    <a:pt x="69" y="97"/>
                  </a:lnTo>
                  <a:lnTo>
                    <a:pt x="60" y="110"/>
                  </a:lnTo>
                  <a:lnTo>
                    <a:pt x="44" y="134"/>
                  </a:lnTo>
                  <a:lnTo>
                    <a:pt x="31" y="162"/>
                  </a:lnTo>
                  <a:lnTo>
                    <a:pt x="20" y="191"/>
                  </a:lnTo>
                  <a:lnTo>
                    <a:pt x="10" y="223"/>
                  </a:lnTo>
                  <a:lnTo>
                    <a:pt x="4" y="257"/>
                  </a:lnTo>
                  <a:lnTo>
                    <a:pt x="0" y="293"/>
                  </a:lnTo>
                  <a:lnTo>
                    <a:pt x="0" y="333"/>
                  </a:lnTo>
                  <a:lnTo>
                    <a:pt x="0" y="333"/>
                  </a:lnTo>
                  <a:lnTo>
                    <a:pt x="2" y="371"/>
                  </a:lnTo>
                  <a:lnTo>
                    <a:pt x="4" y="406"/>
                  </a:lnTo>
                  <a:lnTo>
                    <a:pt x="11" y="439"/>
                  </a:lnTo>
                  <a:lnTo>
                    <a:pt x="21" y="470"/>
                  </a:lnTo>
                  <a:lnTo>
                    <a:pt x="32" y="498"/>
                  </a:lnTo>
                  <a:lnTo>
                    <a:pt x="39" y="512"/>
                  </a:lnTo>
                  <a:lnTo>
                    <a:pt x="48" y="525"/>
                  </a:lnTo>
                  <a:lnTo>
                    <a:pt x="56" y="537"/>
                  </a:lnTo>
                  <a:lnTo>
                    <a:pt x="65" y="550"/>
                  </a:lnTo>
                  <a:lnTo>
                    <a:pt x="74" y="561"/>
                  </a:lnTo>
                  <a:lnTo>
                    <a:pt x="84" y="572"/>
                  </a:lnTo>
                  <a:lnTo>
                    <a:pt x="84" y="572"/>
                  </a:lnTo>
                  <a:lnTo>
                    <a:pt x="95" y="582"/>
                  </a:lnTo>
                  <a:lnTo>
                    <a:pt x="107" y="592"/>
                  </a:lnTo>
                  <a:lnTo>
                    <a:pt x="119" y="600"/>
                  </a:lnTo>
                  <a:lnTo>
                    <a:pt x="132" y="609"/>
                  </a:lnTo>
                  <a:lnTo>
                    <a:pt x="159" y="623"/>
                  </a:lnTo>
                  <a:lnTo>
                    <a:pt x="188" y="634"/>
                  </a:lnTo>
                  <a:lnTo>
                    <a:pt x="219" y="644"/>
                  </a:lnTo>
                  <a:lnTo>
                    <a:pt x="251" y="651"/>
                  </a:lnTo>
                  <a:lnTo>
                    <a:pt x="287" y="654"/>
                  </a:lnTo>
                  <a:lnTo>
                    <a:pt x="324" y="655"/>
                  </a:lnTo>
                  <a:lnTo>
                    <a:pt x="324" y="655"/>
                  </a:lnTo>
                  <a:lnTo>
                    <a:pt x="360" y="655"/>
                  </a:lnTo>
                  <a:lnTo>
                    <a:pt x="393" y="654"/>
                  </a:lnTo>
                  <a:lnTo>
                    <a:pt x="423" y="649"/>
                  </a:lnTo>
                  <a:lnTo>
                    <a:pt x="451" y="645"/>
                  </a:lnTo>
                  <a:lnTo>
                    <a:pt x="451" y="645"/>
                  </a:lnTo>
                  <a:lnTo>
                    <a:pt x="478" y="640"/>
                  </a:lnTo>
                  <a:lnTo>
                    <a:pt x="503" y="631"/>
                  </a:lnTo>
                  <a:lnTo>
                    <a:pt x="530" y="621"/>
                  </a:lnTo>
                  <a:lnTo>
                    <a:pt x="555" y="610"/>
                  </a:lnTo>
                  <a:lnTo>
                    <a:pt x="522" y="467"/>
                  </a:lnTo>
                  <a:lnTo>
                    <a:pt x="522" y="467"/>
                  </a:lnTo>
                  <a:lnTo>
                    <a:pt x="487" y="480"/>
                  </a:lnTo>
                  <a:lnTo>
                    <a:pt x="453" y="490"/>
                  </a:lnTo>
                  <a:lnTo>
                    <a:pt x="453" y="490"/>
                  </a:lnTo>
                  <a:lnTo>
                    <a:pt x="429" y="494"/>
                  </a:lnTo>
                  <a:lnTo>
                    <a:pt x="404" y="498"/>
                  </a:lnTo>
                  <a:lnTo>
                    <a:pt x="377" y="499"/>
                  </a:lnTo>
                  <a:lnTo>
                    <a:pt x="351" y="501"/>
                  </a:lnTo>
                  <a:lnTo>
                    <a:pt x="351" y="501"/>
                  </a:lnTo>
                  <a:lnTo>
                    <a:pt x="335" y="499"/>
                  </a:lnTo>
                  <a:lnTo>
                    <a:pt x="321" y="498"/>
                  </a:lnTo>
                  <a:lnTo>
                    <a:pt x="307" y="497"/>
                  </a:lnTo>
                  <a:lnTo>
                    <a:pt x="295" y="492"/>
                  </a:lnTo>
                  <a:lnTo>
                    <a:pt x="283" y="488"/>
                  </a:lnTo>
                  <a:lnTo>
                    <a:pt x="272" y="484"/>
                  </a:lnTo>
                  <a:lnTo>
                    <a:pt x="262" y="477"/>
                  </a:lnTo>
                  <a:lnTo>
                    <a:pt x="252" y="470"/>
                  </a:lnTo>
                  <a:lnTo>
                    <a:pt x="252" y="470"/>
                  </a:lnTo>
                  <a:lnTo>
                    <a:pt x="244" y="463"/>
                  </a:lnTo>
                  <a:lnTo>
                    <a:pt x="237" y="455"/>
                  </a:lnTo>
                  <a:lnTo>
                    <a:pt x="230" y="445"/>
                  </a:lnTo>
                  <a:lnTo>
                    <a:pt x="226" y="435"/>
                  </a:lnTo>
                  <a:lnTo>
                    <a:pt x="222" y="424"/>
                  </a:lnTo>
                  <a:lnTo>
                    <a:pt x="217" y="413"/>
                  </a:lnTo>
                  <a:lnTo>
                    <a:pt x="216" y="400"/>
                  </a:lnTo>
                  <a:lnTo>
                    <a:pt x="215" y="387"/>
                  </a:lnTo>
                  <a:lnTo>
                    <a:pt x="596" y="387"/>
                  </a:lnTo>
                  <a:lnTo>
                    <a:pt x="596" y="291"/>
                  </a:lnTo>
                  <a:lnTo>
                    <a:pt x="596" y="291"/>
                  </a:lnTo>
                  <a:lnTo>
                    <a:pt x="594" y="256"/>
                  </a:lnTo>
                  <a:lnTo>
                    <a:pt x="590" y="225"/>
                  </a:lnTo>
                  <a:lnTo>
                    <a:pt x="585" y="194"/>
                  </a:lnTo>
                  <a:lnTo>
                    <a:pt x="576" y="166"/>
                  </a:lnTo>
                  <a:lnTo>
                    <a:pt x="566" y="141"/>
                  </a:lnTo>
                  <a:lnTo>
                    <a:pt x="552" y="117"/>
                  </a:lnTo>
                  <a:lnTo>
                    <a:pt x="537" y="96"/>
                  </a:lnTo>
                  <a:lnTo>
                    <a:pt x="520" y="7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32" name="Freeform 22">
              <a:extLst>
                <a:ext uri="{FF2B5EF4-FFF2-40B4-BE49-F238E27FC236}">
                  <a16:creationId xmlns:a16="http://schemas.microsoft.com/office/drawing/2014/main" id="{E7FAF4BE-E708-5446-A5C6-904B6843081D}"/>
                </a:ext>
              </a:extLst>
            </p:cNvPr>
            <p:cNvSpPr>
              <a:spLocks/>
            </p:cNvSpPr>
            <p:nvPr/>
          </p:nvSpPr>
          <p:spPr bwMode="auto">
            <a:xfrm>
              <a:off x="4659" y="1805"/>
              <a:ext cx="92" cy="50"/>
            </a:xfrm>
            <a:custGeom>
              <a:avLst/>
              <a:gdLst>
                <a:gd name="T0" fmla="*/ 0 w 183"/>
                <a:gd name="T1" fmla="*/ 101 h 101"/>
                <a:gd name="T2" fmla="*/ 0 w 183"/>
                <a:gd name="T3" fmla="*/ 101 h 101"/>
                <a:gd name="T4" fmla="*/ 4 w 183"/>
                <a:gd name="T5" fmla="*/ 77 h 101"/>
                <a:gd name="T6" fmla="*/ 7 w 183"/>
                <a:gd name="T7" fmla="*/ 66 h 101"/>
                <a:gd name="T8" fmla="*/ 10 w 183"/>
                <a:gd name="T9" fmla="*/ 56 h 101"/>
                <a:gd name="T10" fmla="*/ 14 w 183"/>
                <a:gd name="T11" fmla="*/ 46 h 101"/>
                <a:gd name="T12" fmla="*/ 18 w 183"/>
                <a:gd name="T13" fmla="*/ 39 h 101"/>
                <a:gd name="T14" fmla="*/ 24 w 183"/>
                <a:gd name="T15" fmla="*/ 31 h 101"/>
                <a:gd name="T16" fmla="*/ 29 w 183"/>
                <a:gd name="T17" fmla="*/ 25 h 101"/>
                <a:gd name="T18" fmla="*/ 29 w 183"/>
                <a:gd name="T19" fmla="*/ 25 h 101"/>
                <a:gd name="T20" fmla="*/ 43 w 183"/>
                <a:gd name="T21" fmla="*/ 14 h 101"/>
                <a:gd name="T22" fmla="*/ 50 w 183"/>
                <a:gd name="T23" fmla="*/ 10 h 101"/>
                <a:gd name="T24" fmla="*/ 59 w 183"/>
                <a:gd name="T25" fmla="*/ 7 h 101"/>
                <a:gd name="T26" fmla="*/ 74 w 183"/>
                <a:gd name="T27" fmla="*/ 1 h 101"/>
                <a:gd name="T28" fmla="*/ 92 w 183"/>
                <a:gd name="T29" fmla="*/ 0 h 101"/>
                <a:gd name="T30" fmla="*/ 92 w 183"/>
                <a:gd name="T31" fmla="*/ 0 h 101"/>
                <a:gd name="T32" fmla="*/ 102 w 183"/>
                <a:gd name="T33" fmla="*/ 1 h 101"/>
                <a:gd name="T34" fmla="*/ 112 w 183"/>
                <a:gd name="T35" fmla="*/ 3 h 101"/>
                <a:gd name="T36" fmla="*/ 122 w 183"/>
                <a:gd name="T37" fmla="*/ 4 h 101"/>
                <a:gd name="T38" fmla="*/ 130 w 183"/>
                <a:gd name="T39" fmla="*/ 7 h 101"/>
                <a:gd name="T40" fmla="*/ 137 w 183"/>
                <a:gd name="T41" fmla="*/ 11 h 101"/>
                <a:gd name="T42" fmla="*/ 144 w 183"/>
                <a:gd name="T43" fmla="*/ 15 h 101"/>
                <a:gd name="T44" fmla="*/ 151 w 183"/>
                <a:gd name="T45" fmla="*/ 21 h 101"/>
                <a:gd name="T46" fmla="*/ 158 w 183"/>
                <a:gd name="T47" fmla="*/ 28 h 101"/>
                <a:gd name="T48" fmla="*/ 158 w 183"/>
                <a:gd name="T49" fmla="*/ 28 h 101"/>
                <a:gd name="T50" fmla="*/ 164 w 183"/>
                <a:gd name="T51" fmla="*/ 35 h 101"/>
                <a:gd name="T52" fmla="*/ 168 w 183"/>
                <a:gd name="T53" fmla="*/ 42 h 101"/>
                <a:gd name="T54" fmla="*/ 172 w 183"/>
                <a:gd name="T55" fmla="*/ 50 h 101"/>
                <a:gd name="T56" fmla="*/ 176 w 183"/>
                <a:gd name="T57" fmla="*/ 60 h 101"/>
                <a:gd name="T58" fmla="*/ 179 w 183"/>
                <a:gd name="T59" fmla="*/ 69 h 101"/>
                <a:gd name="T60" fmla="*/ 181 w 183"/>
                <a:gd name="T61" fmla="*/ 80 h 101"/>
                <a:gd name="T62" fmla="*/ 183 w 183"/>
                <a:gd name="T63" fmla="*/ 101 h 101"/>
                <a:gd name="T64" fmla="*/ 0 w 183"/>
                <a:gd name="T6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3" h="101">
                  <a:moveTo>
                    <a:pt x="0" y="101"/>
                  </a:moveTo>
                  <a:lnTo>
                    <a:pt x="0" y="101"/>
                  </a:lnTo>
                  <a:lnTo>
                    <a:pt x="4" y="77"/>
                  </a:lnTo>
                  <a:lnTo>
                    <a:pt x="7" y="66"/>
                  </a:lnTo>
                  <a:lnTo>
                    <a:pt x="10" y="56"/>
                  </a:lnTo>
                  <a:lnTo>
                    <a:pt x="14" y="46"/>
                  </a:lnTo>
                  <a:lnTo>
                    <a:pt x="18" y="39"/>
                  </a:lnTo>
                  <a:lnTo>
                    <a:pt x="24" y="31"/>
                  </a:lnTo>
                  <a:lnTo>
                    <a:pt x="29" y="25"/>
                  </a:lnTo>
                  <a:lnTo>
                    <a:pt x="29" y="25"/>
                  </a:lnTo>
                  <a:lnTo>
                    <a:pt x="43" y="14"/>
                  </a:lnTo>
                  <a:lnTo>
                    <a:pt x="50" y="10"/>
                  </a:lnTo>
                  <a:lnTo>
                    <a:pt x="59" y="7"/>
                  </a:lnTo>
                  <a:lnTo>
                    <a:pt x="74" y="1"/>
                  </a:lnTo>
                  <a:lnTo>
                    <a:pt x="92" y="0"/>
                  </a:lnTo>
                  <a:lnTo>
                    <a:pt x="92" y="0"/>
                  </a:lnTo>
                  <a:lnTo>
                    <a:pt x="102" y="1"/>
                  </a:lnTo>
                  <a:lnTo>
                    <a:pt x="112" y="3"/>
                  </a:lnTo>
                  <a:lnTo>
                    <a:pt x="122" y="4"/>
                  </a:lnTo>
                  <a:lnTo>
                    <a:pt x="130" y="7"/>
                  </a:lnTo>
                  <a:lnTo>
                    <a:pt x="137" y="11"/>
                  </a:lnTo>
                  <a:lnTo>
                    <a:pt x="144" y="15"/>
                  </a:lnTo>
                  <a:lnTo>
                    <a:pt x="151" y="21"/>
                  </a:lnTo>
                  <a:lnTo>
                    <a:pt x="158" y="28"/>
                  </a:lnTo>
                  <a:lnTo>
                    <a:pt x="158" y="28"/>
                  </a:lnTo>
                  <a:lnTo>
                    <a:pt x="164" y="35"/>
                  </a:lnTo>
                  <a:lnTo>
                    <a:pt x="168" y="42"/>
                  </a:lnTo>
                  <a:lnTo>
                    <a:pt x="172" y="50"/>
                  </a:lnTo>
                  <a:lnTo>
                    <a:pt x="176" y="60"/>
                  </a:lnTo>
                  <a:lnTo>
                    <a:pt x="179" y="69"/>
                  </a:lnTo>
                  <a:lnTo>
                    <a:pt x="181" y="80"/>
                  </a:lnTo>
                  <a:lnTo>
                    <a:pt x="183" y="101"/>
                  </a:lnTo>
                  <a:lnTo>
                    <a:pt x="0" y="10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33" name="Freeform 23">
              <a:extLst>
                <a:ext uri="{FF2B5EF4-FFF2-40B4-BE49-F238E27FC236}">
                  <a16:creationId xmlns:a16="http://schemas.microsoft.com/office/drawing/2014/main" id="{170EADFC-72CE-E040-8A37-348FC9D3A349}"/>
                </a:ext>
              </a:extLst>
            </p:cNvPr>
            <p:cNvSpPr>
              <a:spLocks noEditPoints="1"/>
            </p:cNvSpPr>
            <p:nvPr/>
          </p:nvSpPr>
          <p:spPr bwMode="auto">
            <a:xfrm>
              <a:off x="3067" y="1731"/>
              <a:ext cx="297" cy="327"/>
            </a:xfrm>
            <a:custGeom>
              <a:avLst/>
              <a:gdLst>
                <a:gd name="T0" fmla="*/ 501 w 596"/>
                <a:gd name="T1" fmla="*/ 58 h 655"/>
                <a:gd name="T2" fmla="*/ 428 w 596"/>
                <a:gd name="T3" fmla="*/ 20 h 655"/>
                <a:gd name="T4" fmla="*/ 338 w 596"/>
                <a:gd name="T5" fmla="*/ 2 h 655"/>
                <a:gd name="T6" fmla="*/ 269 w 596"/>
                <a:gd name="T7" fmla="*/ 2 h 655"/>
                <a:gd name="T8" fmla="*/ 175 w 596"/>
                <a:gd name="T9" fmla="*/ 23 h 655"/>
                <a:gd name="T10" fmla="*/ 122 w 596"/>
                <a:gd name="T11" fmla="*/ 50 h 655"/>
                <a:gd name="T12" fmla="*/ 89 w 596"/>
                <a:gd name="T13" fmla="*/ 76 h 655"/>
                <a:gd name="T14" fmla="*/ 69 w 596"/>
                <a:gd name="T15" fmla="*/ 97 h 655"/>
                <a:gd name="T16" fmla="*/ 31 w 596"/>
                <a:gd name="T17" fmla="*/ 162 h 655"/>
                <a:gd name="T18" fmla="*/ 4 w 596"/>
                <a:gd name="T19" fmla="*/ 257 h 655"/>
                <a:gd name="T20" fmla="*/ 0 w 596"/>
                <a:gd name="T21" fmla="*/ 333 h 655"/>
                <a:gd name="T22" fmla="*/ 12 w 596"/>
                <a:gd name="T23" fmla="*/ 439 h 655"/>
                <a:gd name="T24" fmla="*/ 41 w 596"/>
                <a:gd name="T25" fmla="*/ 512 h 655"/>
                <a:gd name="T26" fmla="*/ 65 w 596"/>
                <a:gd name="T27" fmla="*/ 550 h 655"/>
                <a:gd name="T28" fmla="*/ 86 w 596"/>
                <a:gd name="T29" fmla="*/ 572 h 655"/>
                <a:gd name="T30" fmla="*/ 119 w 596"/>
                <a:gd name="T31" fmla="*/ 600 h 655"/>
                <a:gd name="T32" fmla="*/ 188 w 596"/>
                <a:gd name="T33" fmla="*/ 634 h 655"/>
                <a:gd name="T34" fmla="*/ 288 w 596"/>
                <a:gd name="T35" fmla="*/ 654 h 655"/>
                <a:gd name="T36" fmla="*/ 361 w 596"/>
                <a:gd name="T37" fmla="*/ 655 h 655"/>
                <a:gd name="T38" fmla="*/ 452 w 596"/>
                <a:gd name="T39" fmla="*/ 645 h 655"/>
                <a:gd name="T40" fmla="*/ 505 w 596"/>
                <a:gd name="T41" fmla="*/ 631 h 655"/>
                <a:gd name="T42" fmla="*/ 523 w 596"/>
                <a:gd name="T43" fmla="*/ 467 h 655"/>
                <a:gd name="T44" fmla="*/ 453 w 596"/>
                <a:gd name="T45" fmla="*/ 490 h 655"/>
                <a:gd name="T46" fmla="*/ 404 w 596"/>
                <a:gd name="T47" fmla="*/ 498 h 655"/>
                <a:gd name="T48" fmla="*/ 351 w 596"/>
                <a:gd name="T49" fmla="*/ 501 h 655"/>
                <a:gd name="T50" fmla="*/ 307 w 596"/>
                <a:gd name="T51" fmla="*/ 497 h 655"/>
                <a:gd name="T52" fmla="*/ 272 w 596"/>
                <a:gd name="T53" fmla="*/ 484 h 655"/>
                <a:gd name="T54" fmla="*/ 253 w 596"/>
                <a:gd name="T55" fmla="*/ 470 h 655"/>
                <a:gd name="T56" fmla="*/ 232 w 596"/>
                <a:gd name="T57" fmla="*/ 445 h 655"/>
                <a:gd name="T58" fmla="*/ 219 w 596"/>
                <a:gd name="T59" fmla="*/ 413 h 655"/>
                <a:gd name="T60" fmla="*/ 596 w 596"/>
                <a:gd name="T61" fmla="*/ 387 h 655"/>
                <a:gd name="T62" fmla="*/ 595 w 596"/>
                <a:gd name="T63" fmla="*/ 256 h 655"/>
                <a:gd name="T64" fmla="*/ 578 w 596"/>
                <a:gd name="T65" fmla="*/ 166 h 655"/>
                <a:gd name="T66" fmla="*/ 539 w 596"/>
                <a:gd name="T67" fmla="*/ 96 h 655"/>
                <a:gd name="T68" fmla="*/ 219 w 596"/>
                <a:gd name="T69" fmla="*/ 250 h 655"/>
                <a:gd name="T70" fmla="*/ 229 w 596"/>
                <a:gd name="T71" fmla="*/ 205 h 655"/>
                <a:gd name="T72" fmla="*/ 243 w 596"/>
                <a:gd name="T73" fmla="*/ 180 h 655"/>
                <a:gd name="T74" fmla="*/ 262 w 596"/>
                <a:gd name="T75" fmla="*/ 163 h 655"/>
                <a:gd name="T76" fmla="*/ 295 w 596"/>
                <a:gd name="T77" fmla="*/ 150 h 655"/>
                <a:gd name="T78" fmla="*/ 323 w 596"/>
                <a:gd name="T79" fmla="*/ 150 h 655"/>
                <a:gd name="T80" fmla="*/ 349 w 596"/>
                <a:gd name="T81" fmla="*/ 156 h 655"/>
                <a:gd name="T82" fmla="*/ 372 w 596"/>
                <a:gd name="T83" fmla="*/ 170 h 655"/>
                <a:gd name="T84" fmla="*/ 383 w 596"/>
                <a:gd name="T85" fmla="*/ 184 h 655"/>
                <a:gd name="T86" fmla="*/ 396 w 596"/>
                <a:gd name="T87" fmla="*/ 209 h 655"/>
                <a:gd name="T88" fmla="*/ 403 w 596"/>
                <a:gd name="T89" fmla="*/ 250 h 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96" h="655">
                  <a:moveTo>
                    <a:pt x="520" y="76"/>
                  </a:moveTo>
                  <a:lnTo>
                    <a:pt x="520" y="76"/>
                  </a:lnTo>
                  <a:lnTo>
                    <a:pt x="501" y="58"/>
                  </a:lnTo>
                  <a:lnTo>
                    <a:pt x="478" y="43"/>
                  </a:lnTo>
                  <a:lnTo>
                    <a:pt x="454" y="30"/>
                  </a:lnTo>
                  <a:lnTo>
                    <a:pt x="428" y="20"/>
                  </a:lnTo>
                  <a:lnTo>
                    <a:pt x="400" y="12"/>
                  </a:lnTo>
                  <a:lnTo>
                    <a:pt x="370" y="6"/>
                  </a:lnTo>
                  <a:lnTo>
                    <a:pt x="338" y="2"/>
                  </a:lnTo>
                  <a:lnTo>
                    <a:pt x="304" y="0"/>
                  </a:lnTo>
                  <a:lnTo>
                    <a:pt x="304" y="0"/>
                  </a:lnTo>
                  <a:lnTo>
                    <a:pt x="269" y="2"/>
                  </a:lnTo>
                  <a:lnTo>
                    <a:pt x="236" y="6"/>
                  </a:lnTo>
                  <a:lnTo>
                    <a:pt x="204" y="13"/>
                  </a:lnTo>
                  <a:lnTo>
                    <a:pt x="175" y="23"/>
                  </a:lnTo>
                  <a:lnTo>
                    <a:pt x="147" y="34"/>
                  </a:lnTo>
                  <a:lnTo>
                    <a:pt x="135" y="41"/>
                  </a:lnTo>
                  <a:lnTo>
                    <a:pt x="122" y="50"/>
                  </a:lnTo>
                  <a:lnTo>
                    <a:pt x="111" y="58"/>
                  </a:lnTo>
                  <a:lnTo>
                    <a:pt x="100" y="66"/>
                  </a:lnTo>
                  <a:lnTo>
                    <a:pt x="89" y="76"/>
                  </a:lnTo>
                  <a:lnTo>
                    <a:pt x="79" y="87"/>
                  </a:lnTo>
                  <a:lnTo>
                    <a:pt x="79" y="87"/>
                  </a:lnTo>
                  <a:lnTo>
                    <a:pt x="69" y="97"/>
                  </a:lnTo>
                  <a:lnTo>
                    <a:pt x="61" y="110"/>
                  </a:lnTo>
                  <a:lnTo>
                    <a:pt x="45" y="134"/>
                  </a:lnTo>
                  <a:lnTo>
                    <a:pt x="31" y="162"/>
                  </a:lnTo>
                  <a:lnTo>
                    <a:pt x="20" y="191"/>
                  </a:lnTo>
                  <a:lnTo>
                    <a:pt x="12" y="223"/>
                  </a:lnTo>
                  <a:lnTo>
                    <a:pt x="4" y="257"/>
                  </a:lnTo>
                  <a:lnTo>
                    <a:pt x="2" y="293"/>
                  </a:lnTo>
                  <a:lnTo>
                    <a:pt x="0" y="333"/>
                  </a:lnTo>
                  <a:lnTo>
                    <a:pt x="0" y="333"/>
                  </a:lnTo>
                  <a:lnTo>
                    <a:pt x="2" y="371"/>
                  </a:lnTo>
                  <a:lnTo>
                    <a:pt x="6" y="406"/>
                  </a:lnTo>
                  <a:lnTo>
                    <a:pt x="12" y="439"/>
                  </a:lnTo>
                  <a:lnTo>
                    <a:pt x="21" y="470"/>
                  </a:lnTo>
                  <a:lnTo>
                    <a:pt x="34" y="498"/>
                  </a:lnTo>
                  <a:lnTo>
                    <a:pt x="41" y="512"/>
                  </a:lnTo>
                  <a:lnTo>
                    <a:pt x="48" y="525"/>
                  </a:lnTo>
                  <a:lnTo>
                    <a:pt x="56" y="537"/>
                  </a:lnTo>
                  <a:lnTo>
                    <a:pt x="65" y="550"/>
                  </a:lnTo>
                  <a:lnTo>
                    <a:pt x="75" y="561"/>
                  </a:lnTo>
                  <a:lnTo>
                    <a:pt x="86" y="572"/>
                  </a:lnTo>
                  <a:lnTo>
                    <a:pt x="86" y="572"/>
                  </a:lnTo>
                  <a:lnTo>
                    <a:pt x="96" y="582"/>
                  </a:lnTo>
                  <a:lnTo>
                    <a:pt x="108" y="592"/>
                  </a:lnTo>
                  <a:lnTo>
                    <a:pt x="119" y="600"/>
                  </a:lnTo>
                  <a:lnTo>
                    <a:pt x="132" y="609"/>
                  </a:lnTo>
                  <a:lnTo>
                    <a:pt x="159" y="623"/>
                  </a:lnTo>
                  <a:lnTo>
                    <a:pt x="188" y="634"/>
                  </a:lnTo>
                  <a:lnTo>
                    <a:pt x="219" y="644"/>
                  </a:lnTo>
                  <a:lnTo>
                    <a:pt x="253" y="651"/>
                  </a:lnTo>
                  <a:lnTo>
                    <a:pt x="288" y="654"/>
                  </a:lnTo>
                  <a:lnTo>
                    <a:pt x="325" y="655"/>
                  </a:lnTo>
                  <a:lnTo>
                    <a:pt x="325" y="655"/>
                  </a:lnTo>
                  <a:lnTo>
                    <a:pt x="361" y="655"/>
                  </a:lnTo>
                  <a:lnTo>
                    <a:pt x="394" y="654"/>
                  </a:lnTo>
                  <a:lnTo>
                    <a:pt x="425" y="649"/>
                  </a:lnTo>
                  <a:lnTo>
                    <a:pt x="452" y="645"/>
                  </a:lnTo>
                  <a:lnTo>
                    <a:pt x="452" y="645"/>
                  </a:lnTo>
                  <a:lnTo>
                    <a:pt x="478" y="640"/>
                  </a:lnTo>
                  <a:lnTo>
                    <a:pt x="505" y="631"/>
                  </a:lnTo>
                  <a:lnTo>
                    <a:pt x="530" y="621"/>
                  </a:lnTo>
                  <a:lnTo>
                    <a:pt x="555" y="610"/>
                  </a:lnTo>
                  <a:lnTo>
                    <a:pt x="523" y="467"/>
                  </a:lnTo>
                  <a:lnTo>
                    <a:pt x="523" y="467"/>
                  </a:lnTo>
                  <a:lnTo>
                    <a:pt x="487" y="480"/>
                  </a:lnTo>
                  <a:lnTo>
                    <a:pt x="453" y="490"/>
                  </a:lnTo>
                  <a:lnTo>
                    <a:pt x="453" y="490"/>
                  </a:lnTo>
                  <a:lnTo>
                    <a:pt x="429" y="494"/>
                  </a:lnTo>
                  <a:lnTo>
                    <a:pt x="404" y="498"/>
                  </a:lnTo>
                  <a:lnTo>
                    <a:pt x="377" y="499"/>
                  </a:lnTo>
                  <a:lnTo>
                    <a:pt x="351" y="501"/>
                  </a:lnTo>
                  <a:lnTo>
                    <a:pt x="351" y="501"/>
                  </a:lnTo>
                  <a:lnTo>
                    <a:pt x="335" y="499"/>
                  </a:lnTo>
                  <a:lnTo>
                    <a:pt x="321" y="498"/>
                  </a:lnTo>
                  <a:lnTo>
                    <a:pt x="307" y="497"/>
                  </a:lnTo>
                  <a:lnTo>
                    <a:pt x="295" y="492"/>
                  </a:lnTo>
                  <a:lnTo>
                    <a:pt x="283" y="488"/>
                  </a:lnTo>
                  <a:lnTo>
                    <a:pt x="272" y="484"/>
                  </a:lnTo>
                  <a:lnTo>
                    <a:pt x="262" y="477"/>
                  </a:lnTo>
                  <a:lnTo>
                    <a:pt x="253" y="470"/>
                  </a:lnTo>
                  <a:lnTo>
                    <a:pt x="253" y="470"/>
                  </a:lnTo>
                  <a:lnTo>
                    <a:pt x="244" y="463"/>
                  </a:lnTo>
                  <a:lnTo>
                    <a:pt x="237" y="455"/>
                  </a:lnTo>
                  <a:lnTo>
                    <a:pt x="232" y="445"/>
                  </a:lnTo>
                  <a:lnTo>
                    <a:pt x="226" y="435"/>
                  </a:lnTo>
                  <a:lnTo>
                    <a:pt x="222" y="424"/>
                  </a:lnTo>
                  <a:lnTo>
                    <a:pt x="219" y="413"/>
                  </a:lnTo>
                  <a:lnTo>
                    <a:pt x="216" y="400"/>
                  </a:lnTo>
                  <a:lnTo>
                    <a:pt x="215" y="387"/>
                  </a:lnTo>
                  <a:lnTo>
                    <a:pt x="596" y="387"/>
                  </a:lnTo>
                  <a:lnTo>
                    <a:pt x="596" y="291"/>
                  </a:lnTo>
                  <a:lnTo>
                    <a:pt x="596" y="291"/>
                  </a:lnTo>
                  <a:lnTo>
                    <a:pt x="595" y="256"/>
                  </a:lnTo>
                  <a:lnTo>
                    <a:pt x="592" y="225"/>
                  </a:lnTo>
                  <a:lnTo>
                    <a:pt x="585" y="194"/>
                  </a:lnTo>
                  <a:lnTo>
                    <a:pt x="578" y="166"/>
                  </a:lnTo>
                  <a:lnTo>
                    <a:pt x="567" y="141"/>
                  </a:lnTo>
                  <a:lnTo>
                    <a:pt x="554" y="117"/>
                  </a:lnTo>
                  <a:lnTo>
                    <a:pt x="539" y="96"/>
                  </a:lnTo>
                  <a:lnTo>
                    <a:pt x="520" y="76"/>
                  </a:lnTo>
                  <a:close/>
                  <a:moveTo>
                    <a:pt x="219" y="250"/>
                  </a:moveTo>
                  <a:lnTo>
                    <a:pt x="219" y="250"/>
                  </a:lnTo>
                  <a:lnTo>
                    <a:pt x="223" y="226"/>
                  </a:lnTo>
                  <a:lnTo>
                    <a:pt x="226" y="215"/>
                  </a:lnTo>
                  <a:lnTo>
                    <a:pt x="229" y="205"/>
                  </a:lnTo>
                  <a:lnTo>
                    <a:pt x="233" y="195"/>
                  </a:lnTo>
                  <a:lnTo>
                    <a:pt x="239" y="188"/>
                  </a:lnTo>
                  <a:lnTo>
                    <a:pt x="243" y="180"/>
                  </a:lnTo>
                  <a:lnTo>
                    <a:pt x="250" y="174"/>
                  </a:lnTo>
                  <a:lnTo>
                    <a:pt x="250" y="174"/>
                  </a:lnTo>
                  <a:lnTo>
                    <a:pt x="262" y="163"/>
                  </a:lnTo>
                  <a:lnTo>
                    <a:pt x="269" y="159"/>
                  </a:lnTo>
                  <a:lnTo>
                    <a:pt x="278" y="156"/>
                  </a:lnTo>
                  <a:lnTo>
                    <a:pt x="295" y="150"/>
                  </a:lnTo>
                  <a:lnTo>
                    <a:pt x="313" y="149"/>
                  </a:lnTo>
                  <a:lnTo>
                    <a:pt x="313" y="149"/>
                  </a:lnTo>
                  <a:lnTo>
                    <a:pt x="323" y="150"/>
                  </a:lnTo>
                  <a:lnTo>
                    <a:pt x="331" y="152"/>
                  </a:lnTo>
                  <a:lnTo>
                    <a:pt x="341" y="153"/>
                  </a:lnTo>
                  <a:lnTo>
                    <a:pt x="349" y="156"/>
                  </a:lnTo>
                  <a:lnTo>
                    <a:pt x="356" y="160"/>
                  </a:lnTo>
                  <a:lnTo>
                    <a:pt x="365" y="164"/>
                  </a:lnTo>
                  <a:lnTo>
                    <a:pt x="372" y="170"/>
                  </a:lnTo>
                  <a:lnTo>
                    <a:pt x="377" y="177"/>
                  </a:lnTo>
                  <a:lnTo>
                    <a:pt x="377" y="177"/>
                  </a:lnTo>
                  <a:lnTo>
                    <a:pt x="383" y="184"/>
                  </a:lnTo>
                  <a:lnTo>
                    <a:pt x="389" y="191"/>
                  </a:lnTo>
                  <a:lnTo>
                    <a:pt x="393" y="199"/>
                  </a:lnTo>
                  <a:lnTo>
                    <a:pt x="396" y="209"/>
                  </a:lnTo>
                  <a:lnTo>
                    <a:pt x="398" y="218"/>
                  </a:lnTo>
                  <a:lnTo>
                    <a:pt x="401" y="229"/>
                  </a:lnTo>
                  <a:lnTo>
                    <a:pt x="403" y="250"/>
                  </a:lnTo>
                  <a:lnTo>
                    <a:pt x="219" y="25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34" name="Freeform 24">
              <a:extLst>
                <a:ext uri="{FF2B5EF4-FFF2-40B4-BE49-F238E27FC236}">
                  <a16:creationId xmlns:a16="http://schemas.microsoft.com/office/drawing/2014/main" id="{D5E3DFB6-EAD9-CD41-952E-6EED10D55463}"/>
                </a:ext>
              </a:extLst>
            </p:cNvPr>
            <p:cNvSpPr>
              <a:spLocks/>
            </p:cNvSpPr>
            <p:nvPr/>
          </p:nvSpPr>
          <p:spPr bwMode="auto">
            <a:xfrm>
              <a:off x="3067" y="1731"/>
              <a:ext cx="297" cy="327"/>
            </a:xfrm>
            <a:custGeom>
              <a:avLst/>
              <a:gdLst>
                <a:gd name="T0" fmla="*/ 520 w 596"/>
                <a:gd name="T1" fmla="*/ 76 h 655"/>
                <a:gd name="T2" fmla="*/ 478 w 596"/>
                <a:gd name="T3" fmla="*/ 43 h 655"/>
                <a:gd name="T4" fmla="*/ 428 w 596"/>
                <a:gd name="T5" fmla="*/ 20 h 655"/>
                <a:gd name="T6" fmla="*/ 370 w 596"/>
                <a:gd name="T7" fmla="*/ 6 h 655"/>
                <a:gd name="T8" fmla="*/ 304 w 596"/>
                <a:gd name="T9" fmla="*/ 0 h 655"/>
                <a:gd name="T10" fmla="*/ 269 w 596"/>
                <a:gd name="T11" fmla="*/ 2 h 655"/>
                <a:gd name="T12" fmla="*/ 204 w 596"/>
                <a:gd name="T13" fmla="*/ 13 h 655"/>
                <a:gd name="T14" fmla="*/ 147 w 596"/>
                <a:gd name="T15" fmla="*/ 34 h 655"/>
                <a:gd name="T16" fmla="*/ 122 w 596"/>
                <a:gd name="T17" fmla="*/ 50 h 655"/>
                <a:gd name="T18" fmla="*/ 100 w 596"/>
                <a:gd name="T19" fmla="*/ 66 h 655"/>
                <a:gd name="T20" fmla="*/ 79 w 596"/>
                <a:gd name="T21" fmla="*/ 87 h 655"/>
                <a:gd name="T22" fmla="*/ 69 w 596"/>
                <a:gd name="T23" fmla="*/ 97 h 655"/>
                <a:gd name="T24" fmla="*/ 45 w 596"/>
                <a:gd name="T25" fmla="*/ 134 h 655"/>
                <a:gd name="T26" fmla="*/ 20 w 596"/>
                <a:gd name="T27" fmla="*/ 191 h 655"/>
                <a:gd name="T28" fmla="*/ 4 w 596"/>
                <a:gd name="T29" fmla="*/ 257 h 655"/>
                <a:gd name="T30" fmla="*/ 0 w 596"/>
                <a:gd name="T31" fmla="*/ 333 h 655"/>
                <a:gd name="T32" fmla="*/ 2 w 596"/>
                <a:gd name="T33" fmla="*/ 371 h 655"/>
                <a:gd name="T34" fmla="*/ 12 w 596"/>
                <a:gd name="T35" fmla="*/ 439 h 655"/>
                <a:gd name="T36" fmla="*/ 34 w 596"/>
                <a:gd name="T37" fmla="*/ 498 h 655"/>
                <a:gd name="T38" fmla="*/ 48 w 596"/>
                <a:gd name="T39" fmla="*/ 525 h 655"/>
                <a:gd name="T40" fmla="*/ 65 w 596"/>
                <a:gd name="T41" fmla="*/ 550 h 655"/>
                <a:gd name="T42" fmla="*/ 86 w 596"/>
                <a:gd name="T43" fmla="*/ 572 h 655"/>
                <a:gd name="T44" fmla="*/ 96 w 596"/>
                <a:gd name="T45" fmla="*/ 582 h 655"/>
                <a:gd name="T46" fmla="*/ 119 w 596"/>
                <a:gd name="T47" fmla="*/ 600 h 655"/>
                <a:gd name="T48" fmla="*/ 159 w 596"/>
                <a:gd name="T49" fmla="*/ 623 h 655"/>
                <a:gd name="T50" fmla="*/ 219 w 596"/>
                <a:gd name="T51" fmla="*/ 644 h 655"/>
                <a:gd name="T52" fmla="*/ 288 w 596"/>
                <a:gd name="T53" fmla="*/ 654 h 655"/>
                <a:gd name="T54" fmla="*/ 325 w 596"/>
                <a:gd name="T55" fmla="*/ 655 h 655"/>
                <a:gd name="T56" fmla="*/ 394 w 596"/>
                <a:gd name="T57" fmla="*/ 654 h 655"/>
                <a:gd name="T58" fmla="*/ 452 w 596"/>
                <a:gd name="T59" fmla="*/ 645 h 655"/>
                <a:gd name="T60" fmla="*/ 478 w 596"/>
                <a:gd name="T61" fmla="*/ 640 h 655"/>
                <a:gd name="T62" fmla="*/ 530 w 596"/>
                <a:gd name="T63" fmla="*/ 621 h 655"/>
                <a:gd name="T64" fmla="*/ 523 w 596"/>
                <a:gd name="T65" fmla="*/ 467 h 655"/>
                <a:gd name="T66" fmla="*/ 487 w 596"/>
                <a:gd name="T67" fmla="*/ 480 h 655"/>
                <a:gd name="T68" fmla="*/ 453 w 596"/>
                <a:gd name="T69" fmla="*/ 490 h 655"/>
                <a:gd name="T70" fmla="*/ 404 w 596"/>
                <a:gd name="T71" fmla="*/ 498 h 655"/>
                <a:gd name="T72" fmla="*/ 351 w 596"/>
                <a:gd name="T73" fmla="*/ 501 h 655"/>
                <a:gd name="T74" fmla="*/ 335 w 596"/>
                <a:gd name="T75" fmla="*/ 499 h 655"/>
                <a:gd name="T76" fmla="*/ 307 w 596"/>
                <a:gd name="T77" fmla="*/ 497 h 655"/>
                <a:gd name="T78" fmla="*/ 283 w 596"/>
                <a:gd name="T79" fmla="*/ 488 h 655"/>
                <a:gd name="T80" fmla="*/ 262 w 596"/>
                <a:gd name="T81" fmla="*/ 477 h 655"/>
                <a:gd name="T82" fmla="*/ 253 w 596"/>
                <a:gd name="T83" fmla="*/ 470 h 655"/>
                <a:gd name="T84" fmla="*/ 237 w 596"/>
                <a:gd name="T85" fmla="*/ 455 h 655"/>
                <a:gd name="T86" fmla="*/ 226 w 596"/>
                <a:gd name="T87" fmla="*/ 435 h 655"/>
                <a:gd name="T88" fmla="*/ 219 w 596"/>
                <a:gd name="T89" fmla="*/ 413 h 655"/>
                <a:gd name="T90" fmla="*/ 215 w 596"/>
                <a:gd name="T91" fmla="*/ 387 h 655"/>
                <a:gd name="T92" fmla="*/ 596 w 596"/>
                <a:gd name="T93" fmla="*/ 291 h 655"/>
                <a:gd name="T94" fmla="*/ 595 w 596"/>
                <a:gd name="T95" fmla="*/ 256 h 655"/>
                <a:gd name="T96" fmla="*/ 585 w 596"/>
                <a:gd name="T97" fmla="*/ 194 h 655"/>
                <a:gd name="T98" fmla="*/ 567 w 596"/>
                <a:gd name="T99" fmla="*/ 141 h 655"/>
                <a:gd name="T100" fmla="*/ 539 w 596"/>
                <a:gd name="T101" fmla="*/ 96 h 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96" h="655">
                  <a:moveTo>
                    <a:pt x="520" y="76"/>
                  </a:moveTo>
                  <a:lnTo>
                    <a:pt x="520" y="76"/>
                  </a:lnTo>
                  <a:lnTo>
                    <a:pt x="501" y="58"/>
                  </a:lnTo>
                  <a:lnTo>
                    <a:pt x="478" y="43"/>
                  </a:lnTo>
                  <a:lnTo>
                    <a:pt x="454" y="30"/>
                  </a:lnTo>
                  <a:lnTo>
                    <a:pt x="428" y="20"/>
                  </a:lnTo>
                  <a:lnTo>
                    <a:pt x="400" y="12"/>
                  </a:lnTo>
                  <a:lnTo>
                    <a:pt x="370" y="6"/>
                  </a:lnTo>
                  <a:lnTo>
                    <a:pt x="338" y="2"/>
                  </a:lnTo>
                  <a:lnTo>
                    <a:pt x="304" y="0"/>
                  </a:lnTo>
                  <a:lnTo>
                    <a:pt x="304" y="0"/>
                  </a:lnTo>
                  <a:lnTo>
                    <a:pt x="269" y="2"/>
                  </a:lnTo>
                  <a:lnTo>
                    <a:pt x="236" y="6"/>
                  </a:lnTo>
                  <a:lnTo>
                    <a:pt x="204" y="13"/>
                  </a:lnTo>
                  <a:lnTo>
                    <a:pt x="175" y="23"/>
                  </a:lnTo>
                  <a:lnTo>
                    <a:pt x="147" y="34"/>
                  </a:lnTo>
                  <a:lnTo>
                    <a:pt x="135" y="41"/>
                  </a:lnTo>
                  <a:lnTo>
                    <a:pt x="122" y="50"/>
                  </a:lnTo>
                  <a:lnTo>
                    <a:pt x="111" y="58"/>
                  </a:lnTo>
                  <a:lnTo>
                    <a:pt x="100" y="66"/>
                  </a:lnTo>
                  <a:lnTo>
                    <a:pt x="89" y="76"/>
                  </a:lnTo>
                  <a:lnTo>
                    <a:pt x="79" y="87"/>
                  </a:lnTo>
                  <a:lnTo>
                    <a:pt x="79" y="87"/>
                  </a:lnTo>
                  <a:lnTo>
                    <a:pt x="69" y="97"/>
                  </a:lnTo>
                  <a:lnTo>
                    <a:pt x="61" y="110"/>
                  </a:lnTo>
                  <a:lnTo>
                    <a:pt x="45" y="134"/>
                  </a:lnTo>
                  <a:lnTo>
                    <a:pt x="31" y="162"/>
                  </a:lnTo>
                  <a:lnTo>
                    <a:pt x="20" y="191"/>
                  </a:lnTo>
                  <a:lnTo>
                    <a:pt x="12" y="223"/>
                  </a:lnTo>
                  <a:lnTo>
                    <a:pt x="4" y="257"/>
                  </a:lnTo>
                  <a:lnTo>
                    <a:pt x="2" y="293"/>
                  </a:lnTo>
                  <a:lnTo>
                    <a:pt x="0" y="333"/>
                  </a:lnTo>
                  <a:lnTo>
                    <a:pt x="0" y="333"/>
                  </a:lnTo>
                  <a:lnTo>
                    <a:pt x="2" y="371"/>
                  </a:lnTo>
                  <a:lnTo>
                    <a:pt x="6" y="406"/>
                  </a:lnTo>
                  <a:lnTo>
                    <a:pt x="12" y="439"/>
                  </a:lnTo>
                  <a:lnTo>
                    <a:pt x="21" y="470"/>
                  </a:lnTo>
                  <a:lnTo>
                    <a:pt x="34" y="498"/>
                  </a:lnTo>
                  <a:lnTo>
                    <a:pt x="41" y="512"/>
                  </a:lnTo>
                  <a:lnTo>
                    <a:pt x="48" y="525"/>
                  </a:lnTo>
                  <a:lnTo>
                    <a:pt x="56" y="537"/>
                  </a:lnTo>
                  <a:lnTo>
                    <a:pt x="65" y="550"/>
                  </a:lnTo>
                  <a:lnTo>
                    <a:pt x="75" y="561"/>
                  </a:lnTo>
                  <a:lnTo>
                    <a:pt x="86" y="572"/>
                  </a:lnTo>
                  <a:lnTo>
                    <a:pt x="86" y="572"/>
                  </a:lnTo>
                  <a:lnTo>
                    <a:pt x="96" y="582"/>
                  </a:lnTo>
                  <a:lnTo>
                    <a:pt x="108" y="592"/>
                  </a:lnTo>
                  <a:lnTo>
                    <a:pt x="119" y="600"/>
                  </a:lnTo>
                  <a:lnTo>
                    <a:pt x="132" y="609"/>
                  </a:lnTo>
                  <a:lnTo>
                    <a:pt x="159" y="623"/>
                  </a:lnTo>
                  <a:lnTo>
                    <a:pt x="188" y="634"/>
                  </a:lnTo>
                  <a:lnTo>
                    <a:pt x="219" y="644"/>
                  </a:lnTo>
                  <a:lnTo>
                    <a:pt x="253" y="651"/>
                  </a:lnTo>
                  <a:lnTo>
                    <a:pt x="288" y="654"/>
                  </a:lnTo>
                  <a:lnTo>
                    <a:pt x="325" y="655"/>
                  </a:lnTo>
                  <a:lnTo>
                    <a:pt x="325" y="655"/>
                  </a:lnTo>
                  <a:lnTo>
                    <a:pt x="361" y="655"/>
                  </a:lnTo>
                  <a:lnTo>
                    <a:pt x="394" y="654"/>
                  </a:lnTo>
                  <a:lnTo>
                    <a:pt x="425" y="649"/>
                  </a:lnTo>
                  <a:lnTo>
                    <a:pt x="452" y="645"/>
                  </a:lnTo>
                  <a:lnTo>
                    <a:pt x="452" y="645"/>
                  </a:lnTo>
                  <a:lnTo>
                    <a:pt x="478" y="640"/>
                  </a:lnTo>
                  <a:lnTo>
                    <a:pt x="505" y="631"/>
                  </a:lnTo>
                  <a:lnTo>
                    <a:pt x="530" y="621"/>
                  </a:lnTo>
                  <a:lnTo>
                    <a:pt x="555" y="610"/>
                  </a:lnTo>
                  <a:lnTo>
                    <a:pt x="523" y="467"/>
                  </a:lnTo>
                  <a:lnTo>
                    <a:pt x="523" y="467"/>
                  </a:lnTo>
                  <a:lnTo>
                    <a:pt x="487" y="480"/>
                  </a:lnTo>
                  <a:lnTo>
                    <a:pt x="453" y="490"/>
                  </a:lnTo>
                  <a:lnTo>
                    <a:pt x="453" y="490"/>
                  </a:lnTo>
                  <a:lnTo>
                    <a:pt x="429" y="494"/>
                  </a:lnTo>
                  <a:lnTo>
                    <a:pt x="404" y="498"/>
                  </a:lnTo>
                  <a:lnTo>
                    <a:pt x="377" y="499"/>
                  </a:lnTo>
                  <a:lnTo>
                    <a:pt x="351" y="501"/>
                  </a:lnTo>
                  <a:lnTo>
                    <a:pt x="351" y="501"/>
                  </a:lnTo>
                  <a:lnTo>
                    <a:pt x="335" y="499"/>
                  </a:lnTo>
                  <a:lnTo>
                    <a:pt x="321" y="498"/>
                  </a:lnTo>
                  <a:lnTo>
                    <a:pt x="307" y="497"/>
                  </a:lnTo>
                  <a:lnTo>
                    <a:pt x="295" y="492"/>
                  </a:lnTo>
                  <a:lnTo>
                    <a:pt x="283" y="488"/>
                  </a:lnTo>
                  <a:lnTo>
                    <a:pt x="272" y="484"/>
                  </a:lnTo>
                  <a:lnTo>
                    <a:pt x="262" y="477"/>
                  </a:lnTo>
                  <a:lnTo>
                    <a:pt x="253" y="470"/>
                  </a:lnTo>
                  <a:lnTo>
                    <a:pt x="253" y="470"/>
                  </a:lnTo>
                  <a:lnTo>
                    <a:pt x="244" y="463"/>
                  </a:lnTo>
                  <a:lnTo>
                    <a:pt x="237" y="455"/>
                  </a:lnTo>
                  <a:lnTo>
                    <a:pt x="232" y="445"/>
                  </a:lnTo>
                  <a:lnTo>
                    <a:pt x="226" y="435"/>
                  </a:lnTo>
                  <a:lnTo>
                    <a:pt x="222" y="424"/>
                  </a:lnTo>
                  <a:lnTo>
                    <a:pt x="219" y="413"/>
                  </a:lnTo>
                  <a:lnTo>
                    <a:pt x="216" y="400"/>
                  </a:lnTo>
                  <a:lnTo>
                    <a:pt x="215" y="387"/>
                  </a:lnTo>
                  <a:lnTo>
                    <a:pt x="596" y="387"/>
                  </a:lnTo>
                  <a:lnTo>
                    <a:pt x="596" y="291"/>
                  </a:lnTo>
                  <a:lnTo>
                    <a:pt x="596" y="291"/>
                  </a:lnTo>
                  <a:lnTo>
                    <a:pt x="595" y="256"/>
                  </a:lnTo>
                  <a:lnTo>
                    <a:pt x="592" y="225"/>
                  </a:lnTo>
                  <a:lnTo>
                    <a:pt x="585" y="194"/>
                  </a:lnTo>
                  <a:lnTo>
                    <a:pt x="578" y="166"/>
                  </a:lnTo>
                  <a:lnTo>
                    <a:pt x="567" y="141"/>
                  </a:lnTo>
                  <a:lnTo>
                    <a:pt x="554" y="117"/>
                  </a:lnTo>
                  <a:lnTo>
                    <a:pt x="539" y="96"/>
                  </a:lnTo>
                  <a:lnTo>
                    <a:pt x="520" y="7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35" name="Freeform 25">
              <a:extLst>
                <a:ext uri="{FF2B5EF4-FFF2-40B4-BE49-F238E27FC236}">
                  <a16:creationId xmlns:a16="http://schemas.microsoft.com/office/drawing/2014/main" id="{9CABEF4F-33B6-8646-A3FE-F10C56C442C9}"/>
                </a:ext>
              </a:extLst>
            </p:cNvPr>
            <p:cNvSpPr>
              <a:spLocks/>
            </p:cNvSpPr>
            <p:nvPr/>
          </p:nvSpPr>
          <p:spPr bwMode="auto">
            <a:xfrm>
              <a:off x="3176" y="1805"/>
              <a:ext cx="92" cy="50"/>
            </a:xfrm>
            <a:custGeom>
              <a:avLst/>
              <a:gdLst>
                <a:gd name="T0" fmla="*/ 0 w 184"/>
                <a:gd name="T1" fmla="*/ 101 h 101"/>
                <a:gd name="T2" fmla="*/ 0 w 184"/>
                <a:gd name="T3" fmla="*/ 101 h 101"/>
                <a:gd name="T4" fmla="*/ 4 w 184"/>
                <a:gd name="T5" fmla="*/ 77 h 101"/>
                <a:gd name="T6" fmla="*/ 7 w 184"/>
                <a:gd name="T7" fmla="*/ 66 h 101"/>
                <a:gd name="T8" fmla="*/ 10 w 184"/>
                <a:gd name="T9" fmla="*/ 56 h 101"/>
                <a:gd name="T10" fmla="*/ 14 w 184"/>
                <a:gd name="T11" fmla="*/ 46 h 101"/>
                <a:gd name="T12" fmla="*/ 20 w 184"/>
                <a:gd name="T13" fmla="*/ 39 h 101"/>
                <a:gd name="T14" fmla="*/ 24 w 184"/>
                <a:gd name="T15" fmla="*/ 31 h 101"/>
                <a:gd name="T16" fmla="*/ 31 w 184"/>
                <a:gd name="T17" fmla="*/ 25 h 101"/>
                <a:gd name="T18" fmla="*/ 31 w 184"/>
                <a:gd name="T19" fmla="*/ 25 h 101"/>
                <a:gd name="T20" fmla="*/ 43 w 184"/>
                <a:gd name="T21" fmla="*/ 14 h 101"/>
                <a:gd name="T22" fmla="*/ 50 w 184"/>
                <a:gd name="T23" fmla="*/ 10 h 101"/>
                <a:gd name="T24" fmla="*/ 59 w 184"/>
                <a:gd name="T25" fmla="*/ 7 h 101"/>
                <a:gd name="T26" fmla="*/ 76 w 184"/>
                <a:gd name="T27" fmla="*/ 1 h 101"/>
                <a:gd name="T28" fmla="*/ 94 w 184"/>
                <a:gd name="T29" fmla="*/ 0 h 101"/>
                <a:gd name="T30" fmla="*/ 94 w 184"/>
                <a:gd name="T31" fmla="*/ 0 h 101"/>
                <a:gd name="T32" fmla="*/ 104 w 184"/>
                <a:gd name="T33" fmla="*/ 1 h 101"/>
                <a:gd name="T34" fmla="*/ 112 w 184"/>
                <a:gd name="T35" fmla="*/ 3 h 101"/>
                <a:gd name="T36" fmla="*/ 122 w 184"/>
                <a:gd name="T37" fmla="*/ 4 h 101"/>
                <a:gd name="T38" fmla="*/ 130 w 184"/>
                <a:gd name="T39" fmla="*/ 7 h 101"/>
                <a:gd name="T40" fmla="*/ 137 w 184"/>
                <a:gd name="T41" fmla="*/ 11 h 101"/>
                <a:gd name="T42" fmla="*/ 146 w 184"/>
                <a:gd name="T43" fmla="*/ 15 h 101"/>
                <a:gd name="T44" fmla="*/ 153 w 184"/>
                <a:gd name="T45" fmla="*/ 21 h 101"/>
                <a:gd name="T46" fmla="*/ 158 w 184"/>
                <a:gd name="T47" fmla="*/ 28 h 101"/>
                <a:gd name="T48" fmla="*/ 158 w 184"/>
                <a:gd name="T49" fmla="*/ 28 h 101"/>
                <a:gd name="T50" fmla="*/ 164 w 184"/>
                <a:gd name="T51" fmla="*/ 35 h 101"/>
                <a:gd name="T52" fmla="*/ 170 w 184"/>
                <a:gd name="T53" fmla="*/ 42 h 101"/>
                <a:gd name="T54" fmla="*/ 174 w 184"/>
                <a:gd name="T55" fmla="*/ 50 h 101"/>
                <a:gd name="T56" fmla="*/ 177 w 184"/>
                <a:gd name="T57" fmla="*/ 60 h 101"/>
                <a:gd name="T58" fmla="*/ 179 w 184"/>
                <a:gd name="T59" fmla="*/ 69 h 101"/>
                <a:gd name="T60" fmla="*/ 182 w 184"/>
                <a:gd name="T61" fmla="*/ 80 h 101"/>
                <a:gd name="T62" fmla="*/ 184 w 184"/>
                <a:gd name="T63" fmla="*/ 101 h 101"/>
                <a:gd name="T64" fmla="*/ 0 w 184"/>
                <a:gd name="T6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4" h="101">
                  <a:moveTo>
                    <a:pt x="0" y="101"/>
                  </a:moveTo>
                  <a:lnTo>
                    <a:pt x="0" y="101"/>
                  </a:lnTo>
                  <a:lnTo>
                    <a:pt x="4" y="77"/>
                  </a:lnTo>
                  <a:lnTo>
                    <a:pt x="7" y="66"/>
                  </a:lnTo>
                  <a:lnTo>
                    <a:pt x="10" y="56"/>
                  </a:lnTo>
                  <a:lnTo>
                    <a:pt x="14" y="46"/>
                  </a:lnTo>
                  <a:lnTo>
                    <a:pt x="20" y="39"/>
                  </a:lnTo>
                  <a:lnTo>
                    <a:pt x="24" y="31"/>
                  </a:lnTo>
                  <a:lnTo>
                    <a:pt x="31" y="25"/>
                  </a:lnTo>
                  <a:lnTo>
                    <a:pt x="31" y="25"/>
                  </a:lnTo>
                  <a:lnTo>
                    <a:pt x="43" y="14"/>
                  </a:lnTo>
                  <a:lnTo>
                    <a:pt x="50" y="10"/>
                  </a:lnTo>
                  <a:lnTo>
                    <a:pt x="59" y="7"/>
                  </a:lnTo>
                  <a:lnTo>
                    <a:pt x="76" y="1"/>
                  </a:lnTo>
                  <a:lnTo>
                    <a:pt x="94" y="0"/>
                  </a:lnTo>
                  <a:lnTo>
                    <a:pt x="94" y="0"/>
                  </a:lnTo>
                  <a:lnTo>
                    <a:pt x="104" y="1"/>
                  </a:lnTo>
                  <a:lnTo>
                    <a:pt x="112" y="3"/>
                  </a:lnTo>
                  <a:lnTo>
                    <a:pt x="122" y="4"/>
                  </a:lnTo>
                  <a:lnTo>
                    <a:pt x="130" y="7"/>
                  </a:lnTo>
                  <a:lnTo>
                    <a:pt x="137" y="11"/>
                  </a:lnTo>
                  <a:lnTo>
                    <a:pt x="146" y="15"/>
                  </a:lnTo>
                  <a:lnTo>
                    <a:pt x="153" y="21"/>
                  </a:lnTo>
                  <a:lnTo>
                    <a:pt x="158" y="28"/>
                  </a:lnTo>
                  <a:lnTo>
                    <a:pt x="158" y="28"/>
                  </a:lnTo>
                  <a:lnTo>
                    <a:pt x="164" y="35"/>
                  </a:lnTo>
                  <a:lnTo>
                    <a:pt x="170" y="42"/>
                  </a:lnTo>
                  <a:lnTo>
                    <a:pt x="174" y="50"/>
                  </a:lnTo>
                  <a:lnTo>
                    <a:pt x="177" y="60"/>
                  </a:lnTo>
                  <a:lnTo>
                    <a:pt x="179" y="69"/>
                  </a:lnTo>
                  <a:lnTo>
                    <a:pt x="182" y="80"/>
                  </a:lnTo>
                  <a:lnTo>
                    <a:pt x="184" y="101"/>
                  </a:lnTo>
                  <a:lnTo>
                    <a:pt x="0" y="10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36" name="Freeform 26">
              <a:extLst>
                <a:ext uri="{FF2B5EF4-FFF2-40B4-BE49-F238E27FC236}">
                  <a16:creationId xmlns:a16="http://schemas.microsoft.com/office/drawing/2014/main" id="{BC43FB33-EF16-B24A-9A67-495E9864FE63}"/>
                </a:ext>
              </a:extLst>
            </p:cNvPr>
            <p:cNvSpPr>
              <a:spLocks noEditPoints="1"/>
            </p:cNvSpPr>
            <p:nvPr/>
          </p:nvSpPr>
          <p:spPr bwMode="auto">
            <a:xfrm>
              <a:off x="2684" y="2158"/>
              <a:ext cx="303" cy="400"/>
            </a:xfrm>
            <a:custGeom>
              <a:avLst/>
              <a:gdLst>
                <a:gd name="T0" fmla="*/ 607 w 607"/>
                <a:gd name="T1" fmla="*/ 418 h 801"/>
                <a:gd name="T2" fmla="*/ 600 w 607"/>
                <a:gd name="T3" fmla="*/ 488 h 801"/>
                <a:gd name="T4" fmla="*/ 587 w 607"/>
                <a:gd name="T5" fmla="*/ 551 h 801"/>
                <a:gd name="T6" fmla="*/ 566 w 607"/>
                <a:gd name="T7" fmla="*/ 606 h 801"/>
                <a:gd name="T8" fmla="*/ 537 w 607"/>
                <a:gd name="T9" fmla="*/ 655 h 801"/>
                <a:gd name="T10" fmla="*/ 502 w 607"/>
                <a:gd name="T11" fmla="*/ 699 h 801"/>
                <a:gd name="T12" fmla="*/ 474 w 607"/>
                <a:gd name="T13" fmla="*/ 722 h 801"/>
                <a:gd name="T14" fmla="*/ 426 w 607"/>
                <a:gd name="T15" fmla="*/ 752 h 801"/>
                <a:gd name="T16" fmla="*/ 371 w 607"/>
                <a:gd name="T17" fmla="*/ 776 h 801"/>
                <a:gd name="T18" fmla="*/ 310 w 607"/>
                <a:gd name="T19" fmla="*/ 791 h 801"/>
                <a:gd name="T20" fmla="*/ 241 w 607"/>
                <a:gd name="T21" fmla="*/ 799 h 801"/>
                <a:gd name="T22" fmla="*/ 0 w 607"/>
                <a:gd name="T23" fmla="*/ 0 h 801"/>
                <a:gd name="T24" fmla="*/ 262 w 607"/>
                <a:gd name="T25" fmla="*/ 2 h 801"/>
                <a:gd name="T26" fmla="*/ 327 w 607"/>
                <a:gd name="T27" fmla="*/ 10 h 801"/>
                <a:gd name="T28" fmla="*/ 384 w 607"/>
                <a:gd name="T29" fmla="*/ 26 h 801"/>
                <a:gd name="T30" fmla="*/ 436 w 607"/>
                <a:gd name="T31" fmla="*/ 48 h 801"/>
                <a:gd name="T32" fmla="*/ 481 w 607"/>
                <a:gd name="T33" fmla="*/ 78 h 801"/>
                <a:gd name="T34" fmla="*/ 507 w 607"/>
                <a:gd name="T35" fmla="*/ 101 h 801"/>
                <a:gd name="T36" fmla="*/ 541 w 607"/>
                <a:gd name="T37" fmla="*/ 142 h 801"/>
                <a:gd name="T38" fmla="*/ 568 w 607"/>
                <a:gd name="T39" fmla="*/ 188 h 801"/>
                <a:gd name="T40" fmla="*/ 587 w 607"/>
                <a:gd name="T41" fmla="*/ 243 h 801"/>
                <a:gd name="T42" fmla="*/ 601 w 607"/>
                <a:gd name="T43" fmla="*/ 303 h 801"/>
                <a:gd name="T44" fmla="*/ 607 w 607"/>
                <a:gd name="T45" fmla="*/ 393 h 801"/>
                <a:gd name="T46" fmla="*/ 547 w 607"/>
                <a:gd name="T47" fmla="*/ 396 h 801"/>
                <a:gd name="T48" fmla="*/ 534 w 607"/>
                <a:gd name="T49" fmla="*/ 278 h 801"/>
                <a:gd name="T50" fmla="*/ 512 w 607"/>
                <a:gd name="T51" fmla="*/ 214 h 801"/>
                <a:gd name="T52" fmla="*/ 489 w 607"/>
                <a:gd name="T53" fmla="*/ 172 h 801"/>
                <a:gd name="T54" fmla="*/ 458 w 607"/>
                <a:gd name="T55" fmla="*/ 136 h 801"/>
                <a:gd name="T56" fmla="*/ 436 w 607"/>
                <a:gd name="T57" fmla="*/ 117 h 801"/>
                <a:gd name="T58" fmla="*/ 397 w 607"/>
                <a:gd name="T59" fmla="*/ 90 h 801"/>
                <a:gd name="T60" fmla="*/ 352 w 607"/>
                <a:gd name="T61" fmla="*/ 72 h 801"/>
                <a:gd name="T62" fmla="*/ 244 w 607"/>
                <a:gd name="T63" fmla="*/ 51 h 801"/>
                <a:gd name="T64" fmla="*/ 55 w 607"/>
                <a:gd name="T65" fmla="*/ 752 h 801"/>
                <a:gd name="T66" fmla="*/ 231 w 607"/>
                <a:gd name="T67" fmla="*/ 750 h 801"/>
                <a:gd name="T68" fmla="*/ 328 w 607"/>
                <a:gd name="T69" fmla="*/ 735 h 801"/>
                <a:gd name="T70" fmla="*/ 377 w 607"/>
                <a:gd name="T71" fmla="*/ 717 h 801"/>
                <a:gd name="T72" fmla="*/ 420 w 607"/>
                <a:gd name="T73" fmla="*/ 693 h 801"/>
                <a:gd name="T74" fmla="*/ 457 w 607"/>
                <a:gd name="T75" fmla="*/ 662 h 801"/>
                <a:gd name="T76" fmla="*/ 488 w 607"/>
                <a:gd name="T77" fmla="*/ 626 h 801"/>
                <a:gd name="T78" fmla="*/ 512 w 607"/>
                <a:gd name="T79" fmla="*/ 584 h 801"/>
                <a:gd name="T80" fmla="*/ 530 w 607"/>
                <a:gd name="T81" fmla="*/ 535 h 801"/>
                <a:gd name="T82" fmla="*/ 545 w 607"/>
                <a:gd name="T83" fmla="*/ 439 h 8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07" h="801">
                  <a:moveTo>
                    <a:pt x="607" y="393"/>
                  </a:moveTo>
                  <a:lnTo>
                    <a:pt x="607" y="393"/>
                  </a:lnTo>
                  <a:lnTo>
                    <a:pt x="607" y="418"/>
                  </a:lnTo>
                  <a:lnTo>
                    <a:pt x="606" y="442"/>
                  </a:lnTo>
                  <a:lnTo>
                    <a:pt x="603" y="466"/>
                  </a:lnTo>
                  <a:lnTo>
                    <a:pt x="600" y="488"/>
                  </a:lnTo>
                  <a:lnTo>
                    <a:pt x="597" y="509"/>
                  </a:lnTo>
                  <a:lnTo>
                    <a:pt x="593" y="530"/>
                  </a:lnTo>
                  <a:lnTo>
                    <a:pt x="587" y="551"/>
                  </a:lnTo>
                  <a:lnTo>
                    <a:pt x="580" y="570"/>
                  </a:lnTo>
                  <a:lnTo>
                    <a:pt x="573" y="589"/>
                  </a:lnTo>
                  <a:lnTo>
                    <a:pt x="566" y="606"/>
                  </a:lnTo>
                  <a:lnTo>
                    <a:pt x="556" y="624"/>
                  </a:lnTo>
                  <a:lnTo>
                    <a:pt x="548" y="640"/>
                  </a:lnTo>
                  <a:lnTo>
                    <a:pt x="537" y="655"/>
                  </a:lnTo>
                  <a:lnTo>
                    <a:pt x="526" y="671"/>
                  </a:lnTo>
                  <a:lnTo>
                    <a:pt x="514" y="685"/>
                  </a:lnTo>
                  <a:lnTo>
                    <a:pt x="502" y="699"/>
                  </a:lnTo>
                  <a:lnTo>
                    <a:pt x="502" y="699"/>
                  </a:lnTo>
                  <a:lnTo>
                    <a:pt x="488" y="710"/>
                  </a:lnTo>
                  <a:lnTo>
                    <a:pt x="474" y="722"/>
                  </a:lnTo>
                  <a:lnTo>
                    <a:pt x="458" y="734"/>
                  </a:lnTo>
                  <a:lnTo>
                    <a:pt x="443" y="743"/>
                  </a:lnTo>
                  <a:lnTo>
                    <a:pt x="426" y="752"/>
                  </a:lnTo>
                  <a:lnTo>
                    <a:pt x="408" y="760"/>
                  </a:lnTo>
                  <a:lnTo>
                    <a:pt x="390" y="769"/>
                  </a:lnTo>
                  <a:lnTo>
                    <a:pt x="371" y="776"/>
                  </a:lnTo>
                  <a:lnTo>
                    <a:pt x="352" y="781"/>
                  </a:lnTo>
                  <a:lnTo>
                    <a:pt x="331" y="787"/>
                  </a:lnTo>
                  <a:lnTo>
                    <a:pt x="310" y="791"/>
                  </a:lnTo>
                  <a:lnTo>
                    <a:pt x="287" y="795"/>
                  </a:lnTo>
                  <a:lnTo>
                    <a:pt x="265" y="798"/>
                  </a:lnTo>
                  <a:lnTo>
                    <a:pt x="241" y="799"/>
                  </a:lnTo>
                  <a:lnTo>
                    <a:pt x="191" y="801"/>
                  </a:lnTo>
                  <a:lnTo>
                    <a:pt x="0" y="801"/>
                  </a:lnTo>
                  <a:lnTo>
                    <a:pt x="0" y="0"/>
                  </a:lnTo>
                  <a:lnTo>
                    <a:pt x="216" y="0"/>
                  </a:lnTo>
                  <a:lnTo>
                    <a:pt x="216" y="0"/>
                  </a:lnTo>
                  <a:lnTo>
                    <a:pt x="262" y="2"/>
                  </a:lnTo>
                  <a:lnTo>
                    <a:pt x="285" y="5"/>
                  </a:lnTo>
                  <a:lnTo>
                    <a:pt x="306" y="8"/>
                  </a:lnTo>
                  <a:lnTo>
                    <a:pt x="327" y="10"/>
                  </a:lnTo>
                  <a:lnTo>
                    <a:pt x="346" y="15"/>
                  </a:lnTo>
                  <a:lnTo>
                    <a:pt x="366" y="20"/>
                  </a:lnTo>
                  <a:lnTo>
                    <a:pt x="384" y="26"/>
                  </a:lnTo>
                  <a:lnTo>
                    <a:pt x="402" y="33"/>
                  </a:lnTo>
                  <a:lnTo>
                    <a:pt x="419" y="40"/>
                  </a:lnTo>
                  <a:lnTo>
                    <a:pt x="436" y="48"/>
                  </a:lnTo>
                  <a:lnTo>
                    <a:pt x="451" y="57"/>
                  </a:lnTo>
                  <a:lnTo>
                    <a:pt x="467" y="66"/>
                  </a:lnTo>
                  <a:lnTo>
                    <a:pt x="481" y="78"/>
                  </a:lnTo>
                  <a:lnTo>
                    <a:pt x="495" y="89"/>
                  </a:lnTo>
                  <a:lnTo>
                    <a:pt x="507" y="101"/>
                  </a:lnTo>
                  <a:lnTo>
                    <a:pt x="507" y="101"/>
                  </a:lnTo>
                  <a:lnTo>
                    <a:pt x="519" y="114"/>
                  </a:lnTo>
                  <a:lnTo>
                    <a:pt x="531" y="127"/>
                  </a:lnTo>
                  <a:lnTo>
                    <a:pt x="541" y="142"/>
                  </a:lnTo>
                  <a:lnTo>
                    <a:pt x="551" y="156"/>
                  </a:lnTo>
                  <a:lnTo>
                    <a:pt x="559" y="173"/>
                  </a:lnTo>
                  <a:lnTo>
                    <a:pt x="568" y="188"/>
                  </a:lnTo>
                  <a:lnTo>
                    <a:pt x="576" y="207"/>
                  </a:lnTo>
                  <a:lnTo>
                    <a:pt x="582" y="223"/>
                  </a:lnTo>
                  <a:lnTo>
                    <a:pt x="587" y="243"/>
                  </a:lnTo>
                  <a:lnTo>
                    <a:pt x="593" y="263"/>
                  </a:lnTo>
                  <a:lnTo>
                    <a:pt x="597" y="282"/>
                  </a:lnTo>
                  <a:lnTo>
                    <a:pt x="601" y="303"/>
                  </a:lnTo>
                  <a:lnTo>
                    <a:pt x="604" y="324"/>
                  </a:lnTo>
                  <a:lnTo>
                    <a:pt x="606" y="347"/>
                  </a:lnTo>
                  <a:lnTo>
                    <a:pt x="607" y="393"/>
                  </a:lnTo>
                  <a:lnTo>
                    <a:pt x="607" y="393"/>
                  </a:lnTo>
                  <a:close/>
                  <a:moveTo>
                    <a:pt x="547" y="396"/>
                  </a:moveTo>
                  <a:lnTo>
                    <a:pt x="547" y="396"/>
                  </a:lnTo>
                  <a:lnTo>
                    <a:pt x="545" y="354"/>
                  </a:lnTo>
                  <a:lnTo>
                    <a:pt x="541" y="314"/>
                  </a:lnTo>
                  <a:lnTo>
                    <a:pt x="534" y="278"/>
                  </a:lnTo>
                  <a:lnTo>
                    <a:pt x="524" y="244"/>
                  </a:lnTo>
                  <a:lnTo>
                    <a:pt x="519" y="229"/>
                  </a:lnTo>
                  <a:lnTo>
                    <a:pt x="512" y="214"/>
                  </a:lnTo>
                  <a:lnTo>
                    <a:pt x="505" y="200"/>
                  </a:lnTo>
                  <a:lnTo>
                    <a:pt x="498" y="186"/>
                  </a:lnTo>
                  <a:lnTo>
                    <a:pt x="489" y="172"/>
                  </a:lnTo>
                  <a:lnTo>
                    <a:pt x="479" y="160"/>
                  </a:lnTo>
                  <a:lnTo>
                    <a:pt x="470" y="148"/>
                  </a:lnTo>
                  <a:lnTo>
                    <a:pt x="458" y="136"/>
                  </a:lnTo>
                  <a:lnTo>
                    <a:pt x="458" y="136"/>
                  </a:lnTo>
                  <a:lnTo>
                    <a:pt x="447" y="127"/>
                  </a:lnTo>
                  <a:lnTo>
                    <a:pt x="436" y="117"/>
                  </a:lnTo>
                  <a:lnTo>
                    <a:pt x="423" y="107"/>
                  </a:lnTo>
                  <a:lnTo>
                    <a:pt x="411" y="99"/>
                  </a:lnTo>
                  <a:lnTo>
                    <a:pt x="397" y="90"/>
                  </a:lnTo>
                  <a:lnTo>
                    <a:pt x="383" y="83"/>
                  </a:lnTo>
                  <a:lnTo>
                    <a:pt x="367" y="78"/>
                  </a:lnTo>
                  <a:lnTo>
                    <a:pt x="352" y="72"/>
                  </a:lnTo>
                  <a:lnTo>
                    <a:pt x="318" y="62"/>
                  </a:lnTo>
                  <a:lnTo>
                    <a:pt x="282" y="55"/>
                  </a:lnTo>
                  <a:lnTo>
                    <a:pt x="244" y="51"/>
                  </a:lnTo>
                  <a:lnTo>
                    <a:pt x="202" y="50"/>
                  </a:lnTo>
                  <a:lnTo>
                    <a:pt x="55" y="50"/>
                  </a:lnTo>
                  <a:lnTo>
                    <a:pt x="55" y="752"/>
                  </a:lnTo>
                  <a:lnTo>
                    <a:pt x="188" y="752"/>
                  </a:lnTo>
                  <a:lnTo>
                    <a:pt x="188" y="752"/>
                  </a:lnTo>
                  <a:lnTo>
                    <a:pt x="231" y="750"/>
                  </a:lnTo>
                  <a:lnTo>
                    <a:pt x="272" y="746"/>
                  </a:lnTo>
                  <a:lnTo>
                    <a:pt x="310" y="739"/>
                  </a:lnTo>
                  <a:lnTo>
                    <a:pt x="328" y="735"/>
                  </a:lnTo>
                  <a:lnTo>
                    <a:pt x="345" y="729"/>
                  </a:lnTo>
                  <a:lnTo>
                    <a:pt x="362" y="724"/>
                  </a:lnTo>
                  <a:lnTo>
                    <a:pt x="377" y="717"/>
                  </a:lnTo>
                  <a:lnTo>
                    <a:pt x="392" y="710"/>
                  </a:lnTo>
                  <a:lnTo>
                    <a:pt x="406" y="701"/>
                  </a:lnTo>
                  <a:lnTo>
                    <a:pt x="420" y="693"/>
                  </a:lnTo>
                  <a:lnTo>
                    <a:pt x="433" y="683"/>
                  </a:lnTo>
                  <a:lnTo>
                    <a:pt x="446" y="673"/>
                  </a:lnTo>
                  <a:lnTo>
                    <a:pt x="457" y="662"/>
                  </a:lnTo>
                  <a:lnTo>
                    <a:pt x="468" y="651"/>
                  </a:lnTo>
                  <a:lnTo>
                    <a:pt x="478" y="640"/>
                  </a:lnTo>
                  <a:lnTo>
                    <a:pt x="488" y="626"/>
                  </a:lnTo>
                  <a:lnTo>
                    <a:pt x="496" y="613"/>
                  </a:lnTo>
                  <a:lnTo>
                    <a:pt x="505" y="598"/>
                  </a:lnTo>
                  <a:lnTo>
                    <a:pt x="512" y="584"/>
                  </a:lnTo>
                  <a:lnTo>
                    <a:pt x="519" y="568"/>
                  </a:lnTo>
                  <a:lnTo>
                    <a:pt x="524" y="551"/>
                  </a:lnTo>
                  <a:lnTo>
                    <a:pt x="530" y="535"/>
                  </a:lnTo>
                  <a:lnTo>
                    <a:pt x="534" y="516"/>
                  </a:lnTo>
                  <a:lnTo>
                    <a:pt x="541" y="478"/>
                  </a:lnTo>
                  <a:lnTo>
                    <a:pt x="545" y="439"/>
                  </a:lnTo>
                  <a:lnTo>
                    <a:pt x="547" y="396"/>
                  </a:lnTo>
                  <a:lnTo>
                    <a:pt x="547" y="3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37" name="Rectangle 27">
              <a:extLst>
                <a:ext uri="{FF2B5EF4-FFF2-40B4-BE49-F238E27FC236}">
                  <a16:creationId xmlns:a16="http://schemas.microsoft.com/office/drawing/2014/main" id="{14D5DD90-7A94-C748-8CC3-7C8003228555}"/>
                </a:ext>
              </a:extLst>
            </p:cNvPr>
            <p:cNvSpPr>
              <a:spLocks noChangeArrowheads="1"/>
            </p:cNvSpPr>
            <p:nvPr/>
          </p:nvSpPr>
          <p:spPr bwMode="auto">
            <a:xfrm>
              <a:off x="3041" y="2261"/>
              <a:ext cx="27" cy="29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38" name="Rectangle 28">
              <a:extLst>
                <a:ext uri="{FF2B5EF4-FFF2-40B4-BE49-F238E27FC236}">
                  <a16:creationId xmlns:a16="http://schemas.microsoft.com/office/drawing/2014/main" id="{3415CFF8-1A38-A645-9924-DEFDD27052AC}"/>
                </a:ext>
              </a:extLst>
            </p:cNvPr>
            <p:cNvSpPr>
              <a:spLocks noChangeArrowheads="1"/>
            </p:cNvSpPr>
            <p:nvPr/>
          </p:nvSpPr>
          <p:spPr bwMode="auto">
            <a:xfrm>
              <a:off x="3041" y="2189"/>
              <a:ext cx="27" cy="3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39" name="Rectangle 29">
              <a:extLst>
                <a:ext uri="{FF2B5EF4-FFF2-40B4-BE49-F238E27FC236}">
                  <a16:creationId xmlns:a16="http://schemas.microsoft.com/office/drawing/2014/main" id="{B3486F2D-878A-CF46-B191-2D3836D6428C}"/>
                </a:ext>
              </a:extLst>
            </p:cNvPr>
            <p:cNvSpPr>
              <a:spLocks noChangeArrowheads="1"/>
            </p:cNvSpPr>
            <p:nvPr/>
          </p:nvSpPr>
          <p:spPr bwMode="auto">
            <a:xfrm>
              <a:off x="3415" y="2261"/>
              <a:ext cx="27" cy="29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40" name="Rectangle 30">
              <a:extLst>
                <a:ext uri="{FF2B5EF4-FFF2-40B4-BE49-F238E27FC236}">
                  <a16:creationId xmlns:a16="http://schemas.microsoft.com/office/drawing/2014/main" id="{E7F2A4F7-1309-2A4A-B8D8-7FB59F6A505F}"/>
                </a:ext>
              </a:extLst>
            </p:cNvPr>
            <p:cNvSpPr>
              <a:spLocks noChangeArrowheads="1"/>
            </p:cNvSpPr>
            <p:nvPr/>
          </p:nvSpPr>
          <p:spPr bwMode="auto">
            <a:xfrm>
              <a:off x="3415" y="2189"/>
              <a:ext cx="27" cy="3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41" name="Freeform 31">
              <a:extLst>
                <a:ext uri="{FF2B5EF4-FFF2-40B4-BE49-F238E27FC236}">
                  <a16:creationId xmlns:a16="http://schemas.microsoft.com/office/drawing/2014/main" id="{0A2D5B4E-E899-0049-A58B-84A7E58E8221}"/>
                </a:ext>
              </a:extLst>
            </p:cNvPr>
            <p:cNvSpPr>
              <a:spLocks noEditPoints="1"/>
            </p:cNvSpPr>
            <p:nvPr/>
          </p:nvSpPr>
          <p:spPr bwMode="auto">
            <a:xfrm>
              <a:off x="3097" y="2255"/>
              <a:ext cx="270" cy="438"/>
            </a:xfrm>
            <a:custGeom>
              <a:avLst/>
              <a:gdLst>
                <a:gd name="T0" fmla="*/ 439 w 540"/>
                <a:gd name="T1" fmla="*/ 88 h 876"/>
                <a:gd name="T2" fmla="*/ 465 w 540"/>
                <a:gd name="T3" fmla="*/ 192 h 876"/>
                <a:gd name="T4" fmla="*/ 443 w 540"/>
                <a:gd name="T5" fmla="*/ 287 h 876"/>
                <a:gd name="T6" fmla="*/ 377 w 540"/>
                <a:gd name="T7" fmla="*/ 355 h 876"/>
                <a:gd name="T8" fmla="*/ 255 w 540"/>
                <a:gd name="T9" fmla="*/ 385 h 876"/>
                <a:gd name="T10" fmla="*/ 170 w 540"/>
                <a:gd name="T11" fmla="*/ 399 h 876"/>
                <a:gd name="T12" fmla="*/ 133 w 540"/>
                <a:gd name="T13" fmla="*/ 457 h 876"/>
                <a:gd name="T14" fmla="*/ 154 w 540"/>
                <a:gd name="T15" fmla="*/ 512 h 876"/>
                <a:gd name="T16" fmla="*/ 329 w 540"/>
                <a:gd name="T17" fmla="*/ 526 h 876"/>
                <a:gd name="T18" fmla="*/ 433 w 540"/>
                <a:gd name="T19" fmla="*/ 540 h 876"/>
                <a:gd name="T20" fmla="*/ 500 w 540"/>
                <a:gd name="T21" fmla="*/ 586 h 876"/>
                <a:gd name="T22" fmla="*/ 530 w 540"/>
                <a:gd name="T23" fmla="*/ 680 h 876"/>
                <a:gd name="T24" fmla="*/ 500 w 540"/>
                <a:gd name="T25" fmla="*/ 781 h 876"/>
                <a:gd name="T26" fmla="*/ 411 w 540"/>
                <a:gd name="T27" fmla="*/ 848 h 876"/>
                <a:gd name="T28" fmla="*/ 235 w 540"/>
                <a:gd name="T29" fmla="*/ 876 h 876"/>
                <a:gd name="T30" fmla="*/ 115 w 540"/>
                <a:gd name="T31" fmla="*/ 859 h 876"/>
                <a:gd name="T32" fmla="*/ 35 w 540"/>
                <a:gd name="T33" fmla="*/ 810 h 876"/>
                <a:gd name="T34" fmla="*/ 0 w 540"/>
                <a:gd name="T35" fmla="*/ 713 h 876"/>
                <a:gd name="T36" fmla="*/ 15 w 540"/>
                <a:gd name="T37" fmla="*/ 645 h 876"/>
                <a:gd name="T38" fmla="*/ 59 w 540"/>
                <a:gd name="T39" fmla="*/ 593 h 876"/>
                <a:gd name="T40" fmla="*/ 142 w 540"/>
                <a:gd name="T41" fmla="*/ 555 h 876"/>
                <a:gd name="T42" fmla="*/ 98 w 540"/>
                <a:gd name="T43" fmla="*/ 523 h 876"/>
                <a:gd name="T44" fmla="*/ 84 w 540"/>
                <a:gd name="T45" fmla="*/ 460 h 876"/>
                <a:gd name="T46" fmla="*/ 142 w 540"/>
                <a:gd name="T47" fmla="*/ 381 h 876"/>
                <a:gd name="T48" fmla="*/ 112 w 540"/>
                <a:gd name="T49" fmla="*/ 342 h 876"/>
                <a:gd name="T50" fmla="*/ 71 w 540"/>
                <a:gd name="T51" fmla="*/ 290 h 876"/>
                <a:gd name="T52" fmla="*/ 49 w 540"/>
                <a:gd name="T53" fmla="*/ 212 h 876"/>
                <a:gd name="T54" fmla="*/ 63 w 540"/>
                <a:gd name="T55" fmla="*/ 118 h 876"/>
                <a:gd name="T56" fmla="*/ 121 w 540"/>
                <a:gd name="T57" fmla="*/ 42 h 876"/>
                <a:gd name="T58" fmla="*/ 235 w 540"/>
                <a:gd name="T59" fmla="*/ 1 h 876"/>
                <a:gd name="T60" fmla="*/ 349 w 540"/>
                <a:gd name="T61" fmla="*/ 13 h 876"/>
                <a:gd name="T62" fmla="*/ 64 w 540"/>
                <a:gd name="T63" fmla="*/ 750 h 876"/>
                <a:gd name="T64" fmla="*/ 116 w 540"/>
                <a:gd name="T65" fmla="*/ 807 h 876"/>
                <a:gd name="T66" fmla="*/ 219 w 540"/>
                <a:gd name="T67" fmla="*/ 830 h 876"/>
                <a:gd name="T68" fmla="*/ 343 w 540"/>
                <a:gd name="T69" fmla="*/ 821 h 876"/>
                <a:gd name="T70" fmla="*/ 441 w 540"/>
                <a:gd name="T71" fmla="*/ 772 h 876"/>
                <a:gd name="T72" fmla="*/ 475 w 540"/>
                <a:gd name="T73" fmla="*/ 681 h 876"/>
                <a:gd name="T74" fmla="*/ 460 w 540"/>
                <a:gd name="T75" fmla="*/ 625 h 876"/>
                <a:gd name="T76" fmla="*/ 416 w 540"/>
                <a:gd name="T77" fmla="*/ 593 h 876"/>
                <a:gd name="T78" fmla="*/ 221 w 540"/>
                <a:gd name="T79" fmla="*/ 579 h 876"/>
                <a:gd name="T80" fmla="*/ 136 w 540"/>
                <a:gd name="T81" fmla="*/ 591 h 876"/>
                <a:gd name="T82" fmla="*/ 74 w 540"/>
                <a:gd name="T83" fmla="*/ 641 h 876"/>
                <a:gd name="T84" fmla="*/ 57 w 540"/>
                <a:gd name="T85" fmla="*/ 708 h 876"/>
                <a:gd name="T86" fmla="*/ 113 w 540"/>
                <a:gd name="T87" fmla="*/ 259 h 876"/>
                <a:gd name="T88" fmla="*/ 156 w 540"/>
                <a:gd name="T89" fmla="*/ 314 h 876"/>
                <a:gd name="T90" fmla="*/ 240 w 540"/>
                <a:gd name="T91" fmla="*/ 342 h 876"/>
                <a:gd name="T92" fmla="*/ 322 w 540"/>
                <a:gd name="T93" fmla="*/ 334 h 876"/>
                <a:gd name="T94" fmla="*/ 381 w 540"/>
                <a:gd name="T95" fmla="*/ 294 h 876"/>
                <a:gd name="T96" fmla="*/ 411 w 540"/>
                <a:gd name="T97" fmla="*/ 213 h 876"/>
                <a:gd name="T98" fmla="*/ 401 w 540"/>
                <a:gd name="T99" fmla="*/ 129 h 876"/>
                <a:gd name="T100" fmla="*/ 360 w 540"/>
                <a:gd name="T101" fmla="*/ 73 h 876"/>
                <a:gd name="T102" fmla="*/ 273 w 540"/>
                <a:gd name="T103" fmla="*/ 43 h 876"/>
                <a:gd name="T104" fmla="*/ 192 w 540"/>
                <a:gd name="T105" fmla="*/ 53 h 876"/>
                <a:gd name="T106" fmla="*/ 135 w 540"/>
                <a:gd name="T107" fmla="*/ 95 h 876"/>
                <a:gd name="T108" fmla="*/ 104 w 540"/>
                <a:gd name="T109" fmla="*/ 179 h 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40" h="876">
                  <a:moveTo>
                    <a:pt x="540" y="13"/>
                  </a:moveTo>
                  <a:lnTo>
                    <a:pt x="540" y="50"/>
                  </a:lnTo>
                  <a:lnTo>
                    <a:pt x="416" y="57"/>
                  </a:lnTo>
                  <a:lnTo>
                    <a:pt x="416" y="57"/>
                  </a:lnTo>
                  <a:lnTo>
                    <a:pt x="427" y="73"/>
                  </a:lnTo>
                  <a:lnTo>
                    <a:pt x="439" y="88"/>
                  </a:lnTo>
                  <a:lnTo>
                    <a:pt x="447" y="105"/>
                  </a:lnTo>
                  <a:lnTo>
                    <a:pt x="454" y="122"/>
                  </a:lnTo>
                  <a:lnTo>
                    <a:pt x="458" y="139"/>
                  </a:lnTo>
                  <a:lnTo>
                    <a:pt x="463" y="156"/>
                  </a:lnTo>
                  <a:lnTo>
                    <a:pt x="465" y="174"/>
                  </a:lnTo>
                  <a:lnTo>
                    <a:pt x="465" y="192"/>
                  </a:lnTo>
                  <a:lnTo>
                    <a:pt x="465" y="192"/>
                  </a:lnTo>
                  <a:lnTo>
                    <a:pt x="465" y="213"/>
                  </a:lnTo>
                  <a:lnTo>
                    <a:pt x="463" y="233"/>
                  </a:lnTo>
                  <a:lnTo>
                    <a:pt x="458" y="252"/>
                  </a:lnTo>
                  <a:lnTo>
                    <a:pt x="451" y="270"/>
                  </a:lnTo>
                  <a:lnTo>
                    <a:pt x="443" y="287"/>
                  </a:lnTo>
                  <a:lnTo>
                    <a:pt x="433" y="303"/>
                  </a:lnTo>
                  <a:lnTo>
                    <a:pt x="422" y="318"/>
                  </a:lnTo>
                  <a:lnTo>
                    <a:pt x="409" y="331"/>
                  </a:lnTo>
                  <a:lnTo>
                    <a:pt x="409" y="331"/>
                  </a:lnTo>
                  <a:lnTo>
                    <a:pt x="394" y="343"/>
                  </a:lnTo>
                  <a:lnTo>
                    <a:pt x="377" y="355"/>
                  </a:lnTo>
                  <a:lnTo>
                    <a:pt x="360" y="364"/>
                  </a:lnTo>
                  <a:lnTo>
                    <a:pt x="342" y="371"/>
                  </a:lnTo>
                  <a:lnTo>
                    <a:pt x="322" y="377"/>
                  </a:lnTo>
                  <a:lnTo>
                    <a:pt x="301" y="381"/>
                  </a:lnTo>
                  <a:lnTo>
                    <a:pt x="279" y="384"/>
                  </a:lnTo>
                  <a:lnTo>
                    <a:pt x="255" y="385"/>
                  </a:lnTo>
                  <a:lnTo>
                    <a:pt x="255" y="385"/>
                  </a:lnTo>
                  <a:lnTo>
                    <a:pt x="220" y="384"/>
                  </a:lnTo>
                  <a:lnTo>
                    <a:pt x="198" y="381"/>
                  </a:lnTo>
                  <a:lnTo>
                    <a:pt x="198" y="381"/>
                  </a:lnTo>
                  <a:lnTo>
                    <a:pt x="184" y="391"/>
                  </a:lnTo>
                  <a:lnTo>
                    <a:pt x="170" y="399"/>
                  </a:lnTo>
                  <a:lnTo>
                    <a:pt x="158" y="411"/>
                  </a:lnTo>
                  <a:lnTo>
                    <a:pt x="149" y="422"/>
                  </a:lnTo>
                  <a:lnTo>
                    <a:pt x="149" y="422"/>
                  </a:lnTo>
                  <a:lnTo>
                    <a:pt x="142" y="433"/>
                  </a:lnTo>
                  <a:lnTo>
                    <a:pt x="136" y="446"/>
                  </a:lnTo>
                  <a:lnTo>
                    <a:pt x="133" y="457"/>
                  </a:lnTo>
                  <a:lnTo>
                    <a:pt x="132" y="471"/>
                  </a:lnTo>
                  <a:lnTo>
                    <a:pt x="132" y="471"/>
                  </a:lnTo>
                  <a:lnTo>
                    <a:pt x="133" y="484"/>
                  </a:lnTo>
                  <a:lnTo>
                    <a:pt x="137" y="495"/>
                  </a:lnTo>
                  <a:lnTo>
                    <a:pt x="144" y="505"/>
                  </a:lnTo>
                  <a:lnTo>
                    <a:pt x="154" y="512"/>
                  </a:lnTo>
                  <a:lnTo>
                    <a:pt x="154" y="512"/>
                  </a:lnTo>
                  <a:lnTo>
                    <a:pt x="167" y="517"/>
                  </a:lnTo>
                  <a:lnTo>
                    <a:pt x="182" y="521"/>
                  </a:lnTo>
                  <a:lnTo>
                    <a:pt x="202" y="524"/>
                  </a:lnTo>
                  <a:lnTo>
                    <a:pt x="226" y="526"/>
                  </a:lnTo>
                  <a:lnTo>
                    <a:pt x="329" y="526"/>
                  </a:lnTo>
                  <a:lnTo>
                    <a:pt x="329" y="526"/>
                  </a:lnTo>
                  <a:lnTo>
                    <a:pt x="353" y="526"/>
                  </a:lnTo>
                  <a:lnTo>
                    <a:pt x="376" y="527"/>
                  </a:lnTo>
                  <a:lnTo>
                    <a:pt x="397" y="531"/>
                  </a:lnTo>
                  <a:lnTo>
                    <a:pt x="416" y="535"/>
                  </a:lnTo>
                  <a:lnTo>
                    <a:pt x="433" y="540"/>
                  </a:lnTo>
                  <a:lnTo>
                    <a:pt x="450" y="547"/>
                  </a:lnTo>
                  <a:lnTo>
                    <a:pt x="465" y="555"/>
                  </a:lnTo>
                  <a:lnTo>
                    <a:pt x="478" y="565"/>
                  </a:lnTo>
                  <a:lnTo>
                    <a:pt x="478" y="565"/>
                  </a:lnTo>
                  <a:lnTo>
                    <a:pt x="491" y="575"/>
                  </a:lnTo>
                  <a:lnTo>
                    <a:pt x="500" y="586"/>
                  </a:lnTo>
                  <a:lnTo>
                    <a:pt x="510" y="598"/>
                  </a:lnTo>
                  <a:lnTo>
                    <a:pt x="517" y="612"/>
                  </a:lnTo>
                  <a:lnTo>
                    <a:pt x="523" y="628"/>
                  </a:lnTo>
                  <a:lnTo>
                    <a:pt x="527" y="643"/>
                  </a:lnTo>
                  <a:lnTo>
                    <a:pt x="530" y="662"/>
                  </a:lnTo>
                  <a:lnTo>
                    <a:pt x="530" y="680"/>
                  </a:lnTo>
                  <a:lnTo>
                    <a:pt x="530" y="680"/>
                  </a:lnTo>
                  <a:lnTo>
                    <a:pt x="528" y="702"/>
                  </a:lnTo>
                  <a:lnTo>
                    <a:pt x="526" y="725"/>
                  </a:lnTo>
                  <a:lnTo>
                    <a:pt x="519" y="744"/>
                  </a:lnTo>
                  <a:lnTo>
                    <a:pt x="510" y="764"/>
                  </a:lnTo>
                  <a:lnTo>
                    <a:pt x="500" y="781"/>
                  </a:lnTo>
                  <a:lnTo>
                    <a:pt x="486" y="798"/>
                  </a:lnTo>
                  <a:lnTo>
                    <a:pt x="471" y="812"/>
                  </a:lnTo>
                  <a:lnTo>
                    <a:pt x="454" y="826"/>
                  </a:lnTo>
                  <a:lnTo>
                    <a:pt x="454" y="826"/>
                  </a:lnTo>
                  <a:lnTo>
                    <a:pt x="433" y="837"/>
                  </a:lnTo>
                  <a:lnTo>
                    <a:pt x="411" y="848"/>
                  </a:lnTo>
                  <a:lnTo>
                    <a:pt x="387" y="856"/>
                  </a:lnTo>
                  <a:lnTo>
                    <a:pt x="362" y="863"/>
                  </a:lnTo>
                  <a:lnTo>
                    <a:pt x="332" y="869"/>
                  </a:lnTo>
                  <a:lnTo>
                    <a:pt x="303" y="873"/>
                  </a:lnTo>
                  <a:lnTo>
                    <a:pt x="270" y="876"/>
                  </a:lnTo>
                  <a:lnTo>
                    <a:pt x="235" y="876"/>
                  </a:lnTo>
                  <a:lnTo>
                    <a:pt x="235" y="876"/>
                  </a:lnTo>
                  <a:lnTo>
                    <a:pt x="209" y="876"/>
                  </a:lnTo>
                  <a:lnTo>
                    <a:pt x="184" y="873"/>
                  </a:lnTo>
                  <a:lnTo>
                    <a:pt x="158" y="870"/>
                  </a:lnTo>
                  <a:lnTo>
                    <a:pt x="136" y="866"/>
                  </a:lnTo>
                  <a:lnTo>
                    <a:pt x="115" y="859"/>
                  </a:lnTo>
                  <a:lnTo>
                    <a:pt x="97" y="852"/>
                  </a:lnTo>
                  <a:lnTo>
                    <a:pt x="78" y="844"/>
                  </a:lnTo>
                  <a:lnTo>
                    <a:pt x="62" y="834"/>
                  </a:lnTo>
                  <a:lnTo>
                    <a:pt x="62" y="834"/>
                  </a:lnTo>
                  <a:lnTo>
                    <a:pt x="48" y="821"/>
                  </a:lnTo>
                  <a:lnTo>
                    <a:pt x="35" y="810"/>
                  </a:lnTo>
                  <a:lnTo>
                    <a:pt x="25" y="796"/>
                  </a:lnTo>
                  <a:lnTo>
                    <a:pt x="15" y="782"/>
                  </a:lnTo>
                  <a:lnTo>
                    <a:pt x="10" y="765"/>
                  </a:lnTo>
                  <a:lnTo>
                    <a:pt x="4" y="750"/>
                  </a:lnTo>
                  <a:lnTo>
                    <a:pt x="1" y="732"/>
                  </a:lnTo>
                  <a:lnTo>
                    <a:pt x="0" y="713"/>
                  </a:lnTo>
                  <a:lnTo>
                    <a:pt x="0" y="713"/>
                  </a:lnTo>
                  <a:lnTo>
                    <a:pt x="1" y="698"/>
                  </a:lnTo>
                  <a:lnTo>
                    <a:pt x="3" y="684"/>
                  </a:lnTo>
                  <a:lnTo>
                    <a:pt x="6" y="670"/>
                  </a:lnTo>
                  <a:lnTo>
                    <a:pt x="10" y="657"/>
                  </a:lnTo>
                  <a:lnTo>
                    <a:pt x="15" y="645"/>
                  </a:lnTo>
                  <a:lnTo>
                    <a:pt x="22" y="632"/>
                  </a:lnTo>
                  <a:lnTo>
                    <a:pt x="29" y="621"/>
                  </a:lnTo>
                  <a:lnTo>
                    <a:pt x="38" y="611"/>
                  </a:lnTo>
                  <a:lnTo>
                    <a:pt x="38" y="611"/>
                  </a:lnTo>
                  <a:lnTo>
                    <a:pt x="49" y="601"/>
                  </a:lnTo>
                  <a:lnTo>
                    <a:pt x="59" y="593"/>
                  </a:lnTo>
                  <a:lnTo>
                    <a:pt x="71" y="584"/>
                  </a:lnTo>
                  <a:lnTo>
                    <a:pt x="83" y="577"/>
                  </a:lnTo>
                  <a:lnTo>
                    <a:pt x="97" y="570"/>
                  </a:lnTo>
                  <a:lnTo>
                    <a:pt x="111" y="565"/>
                  </a:lnTo>
                  <a:lnTo>
                    <a:pt x="126" y="559"/>
                  </a:lnTo>
                  <a:lnTo>
                    <a:pt x="142" y="555"/>
                  </a:lnTo>
                  <a:lnTo>
                    <a:pt x="142" y="555"/>
                  </a:lnTo>
                  <a:lnTo>
                    <a:pt x="129" y="549"/>
                  </a:lnTo>
                  <a:lnTo>
                    <a:pt x="118" y="542"/>
                  </a:lnTo>
                  <a:lnTo>
                    <a:pt x="108" y="533"/>
                  </a:lnTo>
                  <a:lnTo>
                    <a:pt x="98" y="523"/>
                  </a:lnTo>
                  <a:lnTo>
                    <a:pt x="98" y="523"/>
                  </a:lnTo>
                  <a:lnTo>
                    <a:pt x="91" y="512"/>
                  </a:lnTo>
                  <a:lnTo>
                    <a:pt x="87" y="500"/>
                  </a:lnTo>
                  <a:lnTo>
                    <a:pt x="84" y="488"/>
                  </a:lnTo>
                  <a:lnTo>
                    <a:pt x="83" y="475"/>
                  </a:lnTo>
                  <a:lnTo>
                    <a:pt x="83" y="475"/>
                  </a:lnTo>
                  <a:lnTo>
                    <a:pt x="84" y="460"/>
                  </a:lnTo>
                  <a:lnTo>
                    <a:pt x="87" y="446"/>
                  </a:lnTo>
                  <a:lnTo>
                    <a:pt x="94" y="432"/>
                  </a:lnTo>
                  <a:lnTo>
                    <a:pt x="102" y="419"/>
                  </a:lnTo>
                  <a:lnTo>
                    <a:pt x="112" y="405"/>
                  </a:lnTo>
                  <a:lnTo>
                    <a:pt x="125" y="392"/>
                  </a:lnTo>
                  <a:lnTo>
                    <a:pt x="142" y="381"/>
                  </a:lnTo>
                  <a:lnTo>
                    <a:pt x="158" y="370"/>
                  </a:lnTo>
                  <a:lnTo>
                    <a:pt x="158" y="370"/>
                  </a:lnTo>
                  <a:lnTo>
                    <a:pt x="146" y="364"/>
                  </a:lnTo>
                  <a:lnTo>
                    <a:pt x="135" y="357"/>
                  </a:lnTo>
                  <a:lnTo>
                    <a:pt x="123" y="350"/>
                  </a:lnTo>
                  <a:lnTo>
                    <a:pt x="112" y="342"/>
                  </a:lnTo>
                  <a:lnTo>
                    <a:pt x="102" y="334"/>
                  </a:lnTo>
                  <a:lnTo>
                    <a:pt x="94" y="324"/>
                  </a:lnTo>
                  <a:lnTo>
                    <a:pt x="85" y="314"/>
                  </a:lnTo>
                  <a:lnTo>
                    <a:pt x="77" y="303"/>
                  </a:lnTo>
                  <a:lnTo>
                    <a:pt x="77" y="303"/>
                  </a:lnTo>
                  <a:lnTo>
                    <a:pt x="71" y="290"/>
                  </a:lnTo>
                  <a:lnTo>
                    <a:pt x="64" y="279"/>
                  </a:lnTo>
                  <a:lnTo>
                    <a:pt x="60" y="266"/>
                  </a:lnTo>
                  <a:lnTo>
                    <a:pt x="56" y="254"/>
                  </a:lnTo>
                  <a:lnTo>
                    <a:pt x="53" y="240"/>
                  </a:lnTo>
                  <a:lnTo>
                    <a:pt x="50" y="226"/>
                  </a:lnTo>
                  <a:lnTo>
                    <a:pt x="49" y="212"/>
                  </a:lnTo>
                  <a:lnTo>
                    <a:pt x="49" y="198"/>
                  </a:lnTo>
                  <a:lnTo>
                    <a:pt x="49" y="198"/>
                  </a:lnTo>
                  <a:lnTo>
                    <a:pt x="49" y="175"/>
                  </a:lnTo>
                  <a:lnTo>
                    <a:pt x="52" y="156"/>
                  </a:lnTo>
                  <a:lnTo>
                    <a:pt x="56" y="136"/>
                  </a:lnTo>
                  <a:lnTo>
                    <a:pt x="63" y="118"/>
                  </a:lnTo>
                  <a:lnTo>
                    <a:pt x="71" y="99"/>
                  </a:lnTo>
                  <a:lnTo>
                    <a:pt x="80" y="84"/>
                  </a:lnTo>
                  <a:lnTo>
                    <a:pt x="92" y="69"/>
                  </a:lnTo>
                  <a:lnTo>
                    <a:pt x="105" y="55"/>
                  </a:lnTo>
                  <a:lnTo>
                    <a:pt x="105" y="55"/>
                  </a:lnTo>
                  <a:lnTo>
                    <a:pt x="121" y="42"/>
                  </a:lnTo>
                  <a:lnTo>
                    <a:pt x="136" y="31"/>
                  </a:lnTo>
                  <a:lnTo>
                    <a:pt x="153" y="21"/>
                  </a:lnTo>
                  <a:lnTo>
                    <a:pt x="172" y="14"/>
                  </a:lnTo>
                  <a:lnTo>
                    <a:pt x="192" y="8"/>
                  </a:lnTo>
                  <a:lnTo>
                    <a:pt x="213" y="4"/>
                  </a:lnTo>
                  <a:lnTo>
                    <a:pt x="235" y="1"/>
                  </a:lnTo>
                  <a:lnTo>
                    <a:pt x="258" y="0"/>
                  </a:lnTo>
                  <a:lnTo>
                    <a:pt x="258" y="0"/>
                  </a:lnTo>
                  <a:lnTo>
                    <a:pt x="286" y="1"/>
                  </a:lnTo>
                  <a:lnTo>
                    <a:pt x="310" y="3"/>
                  </a:lnTo>
                  <a:lnTo>
                    <a:pt x="331" y="7"/>
                  </a:lnTo>
                  <a:lnTo>
                    <a:pt x="349" y="13"/>
                  </a:lnTo>
                  <a:lnTo>
                    <a:pt x="540" y="13"/>
                  </a:lnTo>
                  <a:close/>
                  <a:moveTo>
                    <a:pt x="57" y="708"/>
                  </a:moveTo>
                  <a:lnTo>
                    <a:pt x="57" y="708"/>
                  </a:lnTo>
                  <a:lnTo>
                    <a:pt x="59" y="723"/>
                  </a:lnTo>
                  <a:lnTo>
                    <a:pt x="60" y="737"/>
                  </a:lnTo>
                  <a:lnTo>
                    <a:pt x="64" y="750"/>
                  </a:lnTo>
                  <a:lnTo>
                    <a:pt x="69" y="761"/>
                  </a:lnTo>
                  <a:lnTo>
                    <a:pt x="76" y="772"/>
                  </a:lnTo>
                  <a:lnTo>
                    <a:pt x="84" y="782"/>
                  </a:lnTo>
                  <a:lnTo>
                    <a:pt x="92" y="792"/>
                  </a:lnTo>
                  <a:lnTo>
                    <a:pt x="104" y="800"/>
                  </a:lnTo>
                  <a:lnTo>
                    <a:pt x="116" y="807"/>
                  </a:lnTo>
                  <a:lnTo>
                    <a:pt x="129" y="813"/>
                  </a:lnTo>
                  <a:lnTo>
                    <a:pt x="144" y="819"/>
                  </a:lnTo>
                  <a:lnTo>
                    <a:pt x="161" y="823"/>
                  </a:lnTo>
                  <a:lnTo>
                    <a:pt x="178" y="826"/>
                  </a:lnTo>
                  <a:lnTo>
                    <a:pt x="198" y="828"/>
                  </a:lnTo>
                  <a:lnTo>
                    <a:pt x="219" y="830"/>
                  </a:lnTo>
                  <a:lnTo>
                    <a:pt x="240" y="831"/>
                  </a:lnTo>
                  <a:lnTo>
                    <a:pt x="240" y="831"/>
                  </a:lnTo>
                  <a:lnTo>
                    <a:pt x="269" y="830"/>
                  </a:lnTo>
                  <a:lnTo>
                    <a:pt x="296" y="828"/>
                  </a:lnTo>
                  <a:lnTo>
                    <a:pt x="320" y="826"/>
                  </a:lnTo>
                  <a:lnTo>
                    <a:pt x="343" y="821"/>
                  </a:lnTo>
                  <a:lnTo>
                    <a:pt x="364" y="816"/>
                  </a:lnTo>
                  <a:lnTo>
                    <a:pt x="383" y="810"/>
                  </a:lnTo>
                  <a:lnTo>
                    <a:pt x="401" y="802"/>
                  </a:lnTo>
                  <a:lnTo>
                    <a:pt x="416" y="793"/>
                  </a:lnTo>
                  <a:lnTo>
                    <a:pt x="430" y="783"/>
                  </a:lnTo>
                  <a:lnTo>
                    <a:pt x="441" y="772"/>
                  </a:lnTo>
                  <a:lnTo>
                    <a:pt x="451" y="760"/>
                  </a:lnTo>
                  <a:lnTo>
                    <a:pt x="460" y="747"/>
                  </a:lnTo>
                  <a:lnTo>
                    <a:pt x="467" y="732"/>
                  </a:lnTo>
                  <a:lnTo>
                    <a:pt x="471" y="716"/>
                  </a:lnTo>
                  <a:lnTo>
                    <a:pt x="474" y="699"/>
                  </a:lnTo>
                  <a:lnTo>
                    <a:pt x="475" y="681"/>
                  </a:lnTo>
                  <a:lnTo>
                    <a:pt x="475" y="681"/>
                  </a:lnTo>
                  <a:lnTo>
                    <a:pt x="474" y="669"/>
                  </a:lnTo>
                  <a:lnTo>
                    <a:pt x="472" y="656"/>
                  </a:lnTo>
                  <a:lnTo>
                    <a:pt x="470" y="645"/>
                  </a:lnTo>
                  <a:lnTo>
                    <a:pt x="465" y="635"/>
                  </a:lnTo>
                  <a:lnTo>
                    <a:pt x="460" y="625"/>
                  </a:lnTo>
                  <a:lnTo>
                    <a:pt x="454" y="617"/>
                  </a:lnTo>
                  <a:lnTo>
                    <a:pt x="447" y="610"/>
                  </a:lnTo>
                  <a:lnTo>
                    <a:pt x="437" y="603"/>
                  </a:lnTo>
                  <a:lnTo>
                    <a:pt x="437" y="603"/>
                  </a:lnTo>
                  <a:lnTo>
                    <a:pt x="427" y="597"/>
                  </a:lnTo>
                  <a:lnTo>
                    <a:pt x="416" y="593"/>
                  </a:lnTo>
                  <a:lnTo>
                    <a:pt x="404" y="589"/>
                  </a:lnTo>
                  <a:lnTo>
                    <a:pt x="390" y="586"/>
                  </a:lnTo>
                  <a:lnTo>
                    <a:pt x="374" y="583"/>
                  </a:lnTo>
                  <a:lnTo>
                    <a:pt x="357" y="580"/>
                  </a:lnTo>
                  <a:lnTo>
                    <a:pt x="320" y="579"/>
                  </a:lnTo>
                  <a:lnTo>
                    <a:pt x="221" y="579"/>
                  </a:lnTo>
                  <a:lnTo>
                    <a:pt x="221" y="579"/>
                  </a:lnTo>
                  <a:lnTo>
                    <a:pt x="202" y="580"/>
                  </a:lnTo>
                  <a:lnTo>
                    <a:pt x="184" y="582"/>
                  </a:lnTo>
                  <a:lnTo>
                    <a:pt x="165" y="583"/>
                  </a:lnTo>
                  <a:lnTo>
                    <a:pt x="150" y="587"/>
                  </a:lnTo>
                  <a:lnTo>
                    <a:pt x="136" y="591"/>
                  </a:lnTo>
                  <a:lnTo>
                    <a:pt x="122" y="597"/>
                  </a:lnTo>
                  <a:lnTo>
                    <a:pt x="109" y="604"/>
                  </a:lnTo>
                  <a:lnTo>
                    <a:pt x="99" y="611"/>
                  </a:lnTo>
                  <a:lnTo>
                    <a:pt x="90" y="619"/>
                  </a:lnTo>
                  <a:lnTo>
                    <a:pt x="81" y="629"/>
                  </a:lnTo>
                  <a:lnTo>
                    <a:pt x="74" y="641"/>
                  </a:lnTo>
                  <a:lnTo>
                    <a:pt x="69" y="652"/>
                  </a:lnTo>
                  <a:lnTo>
                    <a:pt x="63" y="664"/>
                  </a:lnTo>
                  <a:lnTo>
                    <a:pt x="60" y="678"/>
                  </a:lnTo>
                  <a:lnTo>
                    <a:pt x="59" y="692"/>
                  </a:lnTo>
                  <a:lnTo>
                    <a:pt x="57" y="708"/>
                  </a:lnTo>
                  <a:lnTo>
                    <a:pt x="57" y="708"/>
                  </a:lnTo>
                  <a:close/>
                  <a:moveTo>
                    <a:pt x="104" y="198"/>
                  </a:moveTo>
                  <a:lnTo>
                    <a:pt x="104" y="198"/>
                  </a:lnTo>
                  <a:lnTo>
                    <a:pt x="104" y="214"/>
                  </a:lnTo>
                  <a:lnTo>
                    <a:pt x="106" y="230"/>
                  </a:lnTo>
                  <a:lnTo>
                    <a:pt x="109" y="245"/>
                  </a:lnTo>
                  <a:lnTo>
                    <a:pt x="113" y="259"/>
                  </a:lnTo>
                  <a:lnTo>
                    <a:pt x="119" y="272"/>
                  </a:lnTo>
                  <a:lnTo>
                    <a:pt x="128" y="283"/>
                  </a:lnTo>
                  <a:lnTo>
                    <a:pt x="136" y="294"/>
                  </a:lnTo>
                  <a:lnTo>
                    <a:pt x="146" y="304"/>
                  </a:lnTo>
                  <a:lnTo>
                    <a:pt x="146" y="304"/>
                  </a:lnTo>
                  <a:lnTo>
                    <a:pt x="156" y="314"/>
                  </a:lnTo>
                  <a:lnTo>
                    <a:pt x="168" y="321"/>
                  </a:lnTo>
                  <a:lnTo>
                    <a:pt x="181" y="328"/>
                  </a:lnTo>
                  <a:lnTo>
                    <a:pt x="195" y="334"/>
                  </a:lnTo>
                  <a:lnTo>
                    <a:pt x="209" y="338"/>
                  </a:lnTo>
                  <a:lnTo>
                    <a:pt x="224" y="341"/>
                  </a:lnTo>
                  <a:lnTo>
                    <a:pt x="240" y="342"/>
                  </a:lnTo>
                  <a:lnTo>
                    <a:pt x="258" y="342"/>
                  </a:lnTo>
                  <a:lnTo>
                    <a:pt x="258" y="342"/>
                  </a:lnTo>
                  <a:lnTo>
                    <a:pt x="275" y="342"/>
                  </a:lnTo>
                  <a:lnTo>
                    <a:pt x="293" y="341"/>
                  </a:lnTo>
                  <a:lnTo>
                    <a:pt x="308" y="338"/>
                  </a:lnTo>
                  <a:lnTo>
                    <a:pt x="322" y="334"/>
                  </a:lnTo>
                  <a:lnTo>
                    <a:pt x="336" y="328"/>
                  </a:lnTo>
                  <a:lnTo>
                    <a:pt x="349" y="321"/>
                  </a:lnTo>
                  <a:lnTo>
                    <a:pt x="362" y="314"/>
                  </a:lnTo>
                  <a:lnTo>
                    <a:pt x="371" y="306"/>
                  </a:lnTo>
                  <a:lnTo>
                    <a:pt x="371" y="306"/>
                  </a:lnTo>
                  <a:lnTo>
                    <a:pt x="381" y="294"/>
                  </a:lnTo>
                  <a:lnTo>
                    <a:pt x="388" y="284"/>
                  </a:lnTo>
                  <a:lnTo>
                    <a:pt x="395" y="272"/>
                  </a:lnTo>
                  <a:lnTo>
                    <a:pt x="401" y="259"/>
                  </a:lnTo>
                  <a:lnTo>
                    <a:pt x="405" y="244"/>
                  </a:lnTo>
                  <a:lnTo>
                    <a:pt x="409" y="228"/>
                  </a:lnTo>
                  <a:lnTo>
                    <a:pt x="411" y="213"/>
                  </a:lnTo>
                  <a:lnTo>
                    <a:pt x="411" y="195"/>
                  </a:lnTo>
                  <a:lnTo>
                    <a:pt x="411" y="195"/>
                  </a:lnTo>
                  <a:lnTo>
                    <a:pt x="411" y="177"/>
                  </a:lnTo>
                  <a:lnTo>
                    <a:pt x="408" y="160"/>
                  </a:lnTo>
                  <a:lnTo>
                    <a:pt x="405" y="144"/>
                  </a:lnTo>
                  <a:lnTo>
                    <a:pt x="401" y="129"/>
                  </a:lnTo>
                  <a:lnTo>
                    <a:pt x="395" y="115"/>
                  </a:lnTo>
                  <a:lnTo>
                    <a:pt x="388" y="102"/>
                  </a:lnTo>
                  <a:lnTo>
                    <a:pt x="380" y="91"/>
                  </a:lnTo>
                  <a:lnTo>
                    <a:pt x="370" y="81"/>
                  </a:lnTo>
                  <a:lnTo>
                    <a:pt x="370" y="81"/>
                  </a:lnTo>
                  <a:lnTo>
                    <a:pt x="360" y="73"/>
                  </a:lnTo>
                  <a:lnTo>
                    <a:pt x="348" y="64"/>
                  </a:lnTo>
                  <a:lnTo>
                    <a:pt x="335" y="57"/>
                  </a:lnTo>
                  <a:lnTo>
                    <a:pt x="321" y="53"/>
                  </a:lnTo>
                  <a:lnTo>
                    <a:pt x="307" y="49"/>
                  </a:lnTo>
                  <a:lnTo>
                    <a:pt x="290" y="46"/>
                  </a:lnTo>
                  <a:lnTo>
                    <a:pt x="273" y="43"/>
                  </a:lnTo>
                  <a:lnTo>
                    <a:pt x="256" y="43"/>
                  </a:lnTo>
                  <a:lnTo>
                    <a:pt x="256" y="43"/>
                  </a:lnTo>
                  <a:lnTo>
                    <a:pt x="238" y="43"/>
                  </a:lnTo>
                  <a:lnTo>
                    <a:pt x="223" y="46"/>
                  </a:lnTo>
                  <a:lnTo>
                    <a:pt x="207" y="49"/>
                  </a:lnTo>
                  <a:lnTo>
                    <a:pt x="192" y="53"/>
                  </a:lnTo>
                  <a:lnTo>
                    <a:pt x="179" y="59"/>
                  </a:lnTo>
                  <a:lnTo>
                    <a:pt x="167" y="66"/>
                  </a:lnTo>
                  <a:lnTo>
                    <a:pt x="154" y="74"/>
                  </a:lnTo>
                  <a:lnTo>
                    <a:pt x="144" y="84"/>
                  </a:lnTo>
                  <a:lnTo>
                    <a:pt x="144" y="84"/>
                  </a:lnTo>
                  <a:lnTo>
                    <a:pt x="135" y="95"/>
                  </a:lnTo>
                  <a:lnTo>
                    <a:pt x="126" y="106"/>
                  </a:lnTo>
                  <a:lnTo>
                    <a:pt x="119" y="119"/>
                  </a:lnTo>
                  <a:lnTo>
                    <a:pt x="113" y="133"/>
                  </a:lnTo>
                  <a:lnTo>
                    <a:pt x="109" y="147"/>
                  </a:lnTo>
                  <a:lnTo>
                    <a:pt x="106" y="163"/>
                  </a:lnTo>
                  <a:lnTo>
                    <a:pt x="104" y="179"/>
                  </a:lnTo>
                  <a:lnTo>
                    <a:pt x="104" y="198"/>
                  </a:lnTo>
                  <a:lnTo>
                    <a:pt x="104" y="19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42" name="Freeform 32">
              <a:extLst>
                <a:ext uri="{FF2B5EF4-FFF2-40B4-BE49-F238E27FC236}">
                  <a16:creationId xmlns:a16="http://schemas.microsoft.com/office/drawing/2014/main" id="{29E581B8-BFFC-5E49-AA74-C0DBF0B048A2}"/>
                </a:ext>
              </a:extLst>
            </p:cNvPr>
            <p:cNvSpPr>
              <a:spLocks noEditPoints="1"/>
            </p:cNvSpPr>
            <p:nvPr/>
          </p:nvSpPr>
          <p:spPr bwMode="auto">
            <a:xfrm>
              <a:off x="3675" y="2256"/>
              <a:ext cx="224" cy="308"/>
            </a:xfrm>
            <a:custGeom>
              <a:avLst/>
              <a:gdLst>
                <a:gd name="T0" fmla="*/ 390 w 447"/>
                <a:gd name="T1" fmla="*/ 512 h 617"/>
                <a:gd name="T2" fmla="*/ 345 w 447"/>
                <a:gd name="T3" fmla="*/ 561 h 617"/>
                <a:gd name="T4" fmla="*/ 310 w 447"/>
                <a:gd name="T5" fmla="*/ 586 h 617"/>
                <a:gd name="T6" fmla="*/ 286 w 447"/>
                <a:gd name="T7" fmla="*/ 599 h 617"/>
                <a:gd name="T8" fmla="*/ 245 w 447"/>
                <a:gd name="T9" fmla="*/ 611 h 617"/>
                <a:gd name="T10" fmla="*/ 185 w 447"/>
                <a:gd name="T11" fmla="*/ 617 h 617"/>
                <a:gd name="T12" fmla="*/ 125 w 447"/>
                <a:gd name="T13" fmla="*/ 610 h 617"/>
                <a:gd name="T14" fmla="*/ 76 w 447"/>
                <a:gd name="T15" fmla="*/ 592 h 617"/>
                <a:gd name="T16" fmla="*/ 49 w 447"/>
                <a:gd name="T17" fmla="*/ 572 h 617"/>
                <a:gd name="T18" fmla="*/ 20 w 447"/>
                <a:gd name="T19" fmla="*/ 533 h 617"/>
                <a:gd name="T20" fmla="*/ 3 w 447"/>
                <a:gd name="T21" fmla="*/ 485 h 617"/>
                <a:gd name="T22" fmla="*/ 0 w 447"/>
                <a:gd name="T23" fmla="*/ 447 h 617"/>
                <a:gd name="T24" fmla="*/ 11 w 447"/>
                <a:gd name="T25" fmla="*/ 389 h 617"/>
                <a:gd name="T26" fmla="*/ 41 w 447"/>
                <a:gd name="T27" fmla="*/ 340 h 617"/>
                <a:gd name="T28" fmla="*/ 73 w 447"/>
                <a:gd name="T29" fmla="*/ 313 h 617"/>
                <a:gd name="T30" fmla="*/ 136 w 447"/>
                <a:gd name="T31" fmla="*/ 283 h 617"/>
                <a:gd name="T32" fmla="*/ 219 w 447"/>
                <a:gd name="T33" fmla="*/ 265 h 617"/>
                <a:gd name="T34" fmla="*/ 397 w 447"/>
                <a:gd name="T35" fmla="*/ 258 h 617"/>
                <a:gd name="T36" fmla="*/ 395 w 447"/>
                <a:gd name="T37" fmla="*/ 198 h 617"/>
                <a:gd name="T38" fmla="*/ 388 w 447"/>
                <a:gd name="T39" fmla="*/ 145 h 617"/>
                <a:gd name="T40" fmla="*/ 370 w 447"/>
                <a:gd name="T41" fmla="*/ 103 h 617"/>
                <a:gd name="T42" fmla="*/ 352 w 447"/>
                <a:gd name="T43" fmla="*/ 80 h 617"/>
                <a:gd name="T44" fmla="*/ 317 w 447"/>
                <a:gd name="T45" fmla="*/ 58 h 617"/>
                <a:gd name="T46" fmla="*/ 269 w 447"/>
                <a:gd name="T47" fmla="*/ 48 h 617"/>
                <a:gd name="T48" fmla="*/ 230 w 447"/>
                <a:gd name="T49" fmla="*/ 48 h 617"/>
                <a:gd name="T50" fmla="*/ 167 w 447"/>
                <a:gd name="T51" fmla="*/ 59 h 617"/>
                <a:gd name="T52" fmla="*/ 101 w 447"/>
                <a:gd name="T53" fmla="*/ 83 h 617"/>
                <a:gd name="T54" fmla="*/ 59 w 447"/>
                <a:gd name="T55" fmla="*/ 47 h 617"/>
                <a:gd name="T56" fmla="*/ 132 w 447"/>
                <a:gd name="T57" fmla="*/ 19 h 617"/>
                <a:gd name="T58" fmla="*/ 205 w 447"/>
                <a:gd name="T59" fmla="*/ 3 h 617"/>
                <a:gd name="T60" fmla="*/ 252 w 447"/>
                <a:gd name="T61" fmla="*/ 0 h 617"/>
                <a:gd name="T62" fmla="*/ 319 w 447"/>
                <a:gd name="T63" fmla="*/ 7 h 617"/>
                <a:gd name="T64" fmla="*/ 371 w 447"/>
                <a:gd name="T65" fmla="*/ 30 h 617"/>
                <a:gd name="T66" fmla="*/ 399 w 447"/>
                <a:gd name="T67" fmla="*/ 51 h 617"/>
                <a:gd name="T68" fmla="*/ 429 w 447"/>
                <a:gd name="T69" fmla="*/ 97 h 617"/>
                <a:gd name="T70" fmla="*/ 444 w 447"/>
                <a:gd name="T71" fmla="*/ 160 h 617"/>
                <a:gd name="T72" fmla="*/ 447 w 447"/>
                <a:gd name="T73" fmla="*/ 606 h 617"/>
                <a:gd name="T74" fmla="*/ 189 w 447"/>
                <a:gd name="T75" fmla="*/ 568 h 617"/>
                <a:gd name="T76" fmla="*/ 255 w 447"/>
                <a:gd name="T77" fmla="*/ 560 h 617"/>
                <a:gd name="T78" fmla="*/ 308 w 447"/>
                <a:gd name="T79" fmla="*/ 537 h 617"/>
                <a:gd name="T80" fmla="*/ 339 w 447"/>
                <a:gd name="T81" fmla="*/ 513 h 617"/>
                <a:gd name="T82" fmla="*/ 373 w 447"/>
                <a:gd name="T83" fmla="*/ 467 h 617"/>
                <a:gd name="T84" fmla="*/ 391 w 447"/>
                <a:gd name="T85" fmla="*/ 408 h 617"/>
                <a:gd name="T86" fmla="*/ 394 w 447"/>
                <a:gd name="T87" fmla="*/ 303 h 617"/>
                <a:gd name="T88" fmla="*/ 259 w 447"/>
                <a:gd name="T89" fmla="*/ 310 h 617"/>
                <a:gd name="T90" fmla="*/ 182 w 447"/>
                <a:gd name="T91" fmla="*/ 320 h 617"/>
                <a:gd name="T92" fmla="*/ 126 w 447"/>
                <a:gd name="T93" fmla="*/ 340 h 617"/>
                <a:gd name="T94" fmla="*/ 98 w 447"/>
                <a:gd name="T95" fmla="*/ 356 h 617"/>
                <a:gd name="T96" fmla="*/ 71 w 447"/>
                <a:gd name="T97" fmla="*/ 389 h 617"/>
                <a:gd name="T98" fmla="*/ 59 w 447"/>
                <a:gd name="T99" fmla="*/ 433 h 617"/>
                <a:gd name="T100" fmla="*/ 59 w 447"/>
                <a:gd name="T101" fmla="*/ 464 h 617"/>
                <a:gd name="T102" fmla="*/ 66 w 447"/>
                <a:gd name="T103" fmla="*/ 499 h 617"/>
                <a:gd name="T104" fmla="*/ 84 w 447"/>
                <a:gd name="T105" fmla="*/ 529 h 617"/>
                <a:gd name="T106" fmla="*/ 101 w 447"/>
                <a:gd name="T107" fmla="*/ 544 h 617"/>
                <a:gd name="T108" fmla="*/ 133 w 447"/>
                <a:gd name="T109" fmla="*/ 560 h 617"/>
                <a:gd name="T110" fmla="*/ 174 w 447"/>
                <a:gd name="T111" fmla="*/ 567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47" h="617">
                  <a:moveTo>
                    <a:pt x="408" y="606"/>
                  </a:moveTo>
                  <a:lnTo>
                    <a:pt x="394" y="512"/>
                  </a:lnTo>
                  <a:lnTo>
                    <a:pt x="390" y="512"/>
                  </a:lnTo>
                  <a:lnTo>
                    <a:pt x="390" y="512"/>
                  </a:lnTo>
                  <a:lnTo>
                    <a:pt x="367" y="539"/>
                  </a:lnTo>
                  <a:lnTo>
                    <a:pt x="345" y="561"/>
                  </a:lnTo>
                  <a:lnTo>
                    <a:pt x="332" y="571"/>
                  </a:lnTo>
                  <a:lnTo>
                    <a:pt x="321" y="579"/>
                  </a:lnTo>
                  <a:lnTo>
                    <a:pt x="310" y="586"/>
                  </a:lnTo>
                  <a:lnTo>
                    <a:pt x="297" y="593"/>
                  </a:lnTo>
                  <a:lnTo>
                    <a:pt x="297" y="593"/>
                  </a:lnTo>
                  <a:lnTo>
                    <a:pt x="286" y="599"/>
                  </a:lnTo>
                  <a:lnTo>
                    <a:pt x="273" y="603"/>
                  </a:lnTo>
                  <a:lnTo>
                    <a:pt x="259" y="607"/>
                  </a:lnTo>
                  <a:lnTo>
                    <a:pt x="245" y="611"/>
                  </a:lnTo>
                  <a:lnTo>
                    <a:pt x="217" y="616"/>
                  </a:lnTo>
                  <a:lnTo>
                    <a:pt x="185" y="617"/>
                  </a:lnTo>
                  <a:lnTo>
                    <a:pt x="185" y="617"/>
                  </a:lnTo>
                  <a:lnTo>
                    <a:pt x="164" y="616"/>
                  </a:lnTo>
                  <a:lnTo>
                    <a:pt x="144" y="614"/>
                  </a:lnTo>
                  <a:lnTo>
                    <a:pt x="125" y="610"/>
                  </a:lnTo>
                  <a:lnTo>
                    <a:pt x="108" y="606"/>
                  </a:lnTo>
                  <a:lnTo>
                    <a:pt x="91" y="599"/>
                  </a:lnTo>
                  <a:lnTo>
                    <a:pt x="76" y="592"/>
                  </a:lnTo>
                  <a:lnTo>
                    <a:pt x="62" y="582"/>
                  </a:lnTo>
                  <a:lnTo>
                    <a:pt x="49" y="572"/>
                  </a:lnTo>
                  <a:lnTo>
                    <a:pt x="49" y="572"/>
                  </a:lnTo>
                  <a:lnTo>
                    <a:pt x="38" y="561"/>
                  </a:lnTo>
                  <a:lnTo>
                    <a:pt x="28" y="547"/>
                  </a:lnTo>
                  <a:lnTo>
                    <a:pt x="20" y="533"/>
                  </a:lnTo>
                  <a:lnTo>
                    <a:pt x="13" y="519"/>
                  </a:lnTo>
                  <a:lnTo>
                    <a:pt x="7" y="502"/>
                  </a:lnTo>
                  <a:lnTo>
                    <a:pt x="3" y="485"/>
                  </a:lnTo>
                  <a:lnTo>
                    <a:pt x="1" y="467"/>
                  </a:lnTo>
                  <a:lnTo>
                    <a:pt x="0" y="447"/>
                  </a:lnTo>
                  <a:lnTo>
                    <a:pt x="0" y="447"/>
                  </a:lnTo>
                  <a:lnTo>
                    <a:pt x="1" y="426"/>
                  </a:lnTo>
                  <a:lnTo>
                    <a:pt x="4" y="407"/>
                  </a:lnTo>
                  <a:lnTo>
                    <a:pt x="11" y="389"/>
                  </a:lnTo>
                  <a:lnTo>
                    <a:pt x="18" y="370"/>
                  </a:lnTo>
                  <a:lnTo>
                    <a:pt x="28" y="354"/>
                  </a:lnTo>
                  <a:lnTo>
                    <a:pt x="41" y="340"/>
                  </a:lnTo>
                  <a:lnTo>
                    <a:pt x="56" y="326"/>
                  </a:lnTo>
                  <a:lnTo>
                    <a:pt x="73" y="313"/>
                  </a:lnTo>
                  <a:lnTo>
                    <a:pt x="73" y="313"/>
                  </a:lnTo>
                  <a:lnTo>
                    <a:pt x="92" y="302"/>
                  </a:lnTo>
                  <a:lnTo>
                    <a:pt x="113" y="292"/>
                  </a:lnTo>
                  <a:lnTo>
                    <a:pt x="136" y="283"/>
                  </a:lnTo>
                  <a:lnTo>
                    <a:pt x="161" y="276"/>
                  </a:lnTo>
                  <a:lnTo>
                    <a:pt x="189" y="269"/>
                  </a:lnTo>
                  <a:lnTo>
                    <a:pt x="219" y="265"/>
                  </a:lnTo>
                  <a:lnTo>
                    <a:pt x="249" y="262"/>
                  </a:lnTo>
                  <a:lnTo>
                    <a:pt x="283" y="261"/>
                  </a:lnTo>
                  <a:lnTo>
                    <a:pt x="397" y="258"/>
                  </a:lnTo>
                  <a:lnTo>
                    <a:pt x="397" y="219"/>
                  </a:lnTo>
                  <a:lnTo>
                    <a:pt x="397" y="219"/>
                  </a:lnTo>
                  <a:lnTo>
                    <a:pt x="395" y="198"/>
                  </a:lnTo>
                  <a:lnTo>
                    <a:pt x="394" y="180"/>
                  </a:lnTo>
                  <a:lnTo>
                    <a:pt x="391" y="162"/>
                  </a:lnTo>
                  <a:lnTo>
                    <a:pt x="388" y="145"/>
                  </a:lnTo>
                  <a:lnTo>
                    <a:pt x="383" y="129"/>
                  </a:lnTo>
                  <a:lnTo>
                    <a:pt x="377" y="115"/>
                  </a:lnTo>
                  <a:lnTo>
                    <a:pt x="370" y="103"/>
                  </a:lnTo>
                  <a:lnTo>
                    <a:pt x="362" y="91"/>
                  </a:lnTo>
                  <a:lnTo>
                    <a:pt x="362" y="91"/>
                  </a:lnTo>
                  <a:lnTo>
                    <a:pt x="352" y="80"/>
                  </a:lnTo>
                  <a:lnTo>
                    <a:pt x="342" y="72"/>
                  </a:lnTo>
                  <a:lnTo>
                    <a:pt x="329" y="65"/>
                  </a:lnTo>
                  <a:lnTo>
                    <a:pt x="317" y="58"/>
                  </a:lnTo>
                  <a:lnTo>
                    <a:pt x="303" y="54"/>
                  </a:lnTo>
                  <a:lnTo>
                    <a:pt x="286" y="51"/>
                  </a:lnTo>
                  <a:lnTo>
                    <a:pt x="269" y="48"/>
                  </a:lnTo>
                  <a:lnTo>
                    <a:pt x="251" y="48"/>
                  </a:lnTo>
                  <a:lnTo>
                    <a:pt x="251" y="48"/>
                  </a:lnTo>
                  <a:lnTo>
                    <a:pt x="230" y="48"/>
                  </a:lnTo>
                  <a:lnTo>
                    <a:pt x="209" y="51"/>
                  </a:lnTo>
                  <a:lnTo>
                    <a:pt x="188" y="54"/>
                  </a:lnTo>
                  <a:lnTo>
                    <a:pt x="167" y="59"/>
                  </a:lnTo>
                  <a:lnTo>
                    <a:pt x="144" y="66"/>
                  </a:lnTo>
                  <a:lnTo>
                    <a:pt x="123" y="73"/>
                  </a:lnTo>
                  <a:lnTo>
                    <a:pt x="101" y="83"/>
                  </a:lnTo>
                  <a:lnTo>
                    <a:pt x="80" y="94"/>
                  </a:lnTo>
                  <a:lnTo>
                    <a:pt x="59" y="47"/>
                  </a:lnTo>
                  <a:lnTo>
                    <a:pt x="59" y="47"/>
                  </a:lnTo>
                  <a:lnTo>
                    <a:pt x="84" y="35"/>
                  </a:lnTo>
                  <a:lnTo>
                    <a:pt x="108" y="27"/>
                  </a:lnTo>
                  <a:lnTo>
                    <a:pt x="132" y="19"/>
                  </a:lnTo>
                  <a:lnTo>
                    <a:pt x="157" y="12"/>
                  </a:lnTo>
                  <a:lnTo>
                    <a:pt x="181" y="7"/>
                  </a:lnTo>
                  <a:lnTo>
                    <a:pt x="205" y="3"/>
                  </a:lnTo>
                  <a:lnTo>
                    <a:pt x="228" y="2"/>
                  </a:lnTo>
                  <a:lnTo>
                    <a:pt x="252" y="0"/>
                  </a:lnTo>
                  <a:lnTo>
                    <a:pt x="252" y="0"/>
                  </a:lnTo>
                  <a:lnTo>
                    <a:pt x="276" y="2"/>
                  </a:lnTo>
                  <a:lnTo>
                    <a:pt x="298" y="3"/>
                  </a:lnTo>
                  <a:lnTo>
                    <a:pt x="319" y="7"/>
                  </a:lnTo>
                  <a:lnTo>
                    <a:pt x="338" y="13"/>
                  </a:lnTo>
                  <a:lnTo>
                    <a:pt x="356" y="20"/>
                  </a:lnTo>
                  <a:lnTo>
                    <a:pt x="371" y="30"/>
                  </a:lnTo>
                  <a:lnTo>
                    <a:pt x="387" y="40"/>
                  </a:lnTo>
                  <a:lnTo>
                    <a:pt x="399" y="51"/>
                  </a:lnTo>
                  <a:lnTo>
                    <a:pt x="399" y="51"/>
                  </a:lnTo>
                  <a:lnTo>
                    <a:pt x="411" y="65"/>
                  </a:lnTo>
                  <a:lnTo>
                    <a:pt x="420" y="80"/>
                  </a:lnTo>
                  <a:lnTo>
                    <a:pt x="429" y="97"/>
                  </a:lnTo>
                  <a:lnTo>
                    <a:pt x="436" y="117"/>
                  </a:lnTo>
                  <a:lnTo>
                    <a:pt x="441" y="138"/>
                  </a:lnTo>
                  <a:lnTo>
                    <a:pt x="444" y="160"/>
                  </a:lnTo>
                  <a:lnTo>
                    <a:pt x="447" y="184"/>
                  </a:lnTo>
                  <a:lnTo>
                    <a:pt x="447" y="211"/>
                  </a:lnTo>
                  <a:lnTo>
                    <a:pt x="447" y="606"/>
                  </a:lnTo>
                  <a:lnTo>
                    <a:pt x="408" y="606"/>
                  </a:lnTo>
                  <a:close/>
                  <a:moveTo>
                    <a:pt x="189" y="568"/>
                  </a:moveTo>
                  <a:lnTo>
                    <a:pt x="189" y="568"/>
                  </a:lnTo>
                  <a:lnTo>
                    <a:pt x="212" y="567"/>
                  </a:lnTo>
                  <a:lnTo>
                    <a:pt x="234" y="564"/>
                  </a:lnTo>
                  <a:lnTo>
                    <a:pt x="255" y="560"/>
                  </a:lnTo>
                  <a:lnTo>
                    <a:pt x="273" y="554"/>
                  </a:lnTo>
                  <a:lnTo>
                    <a:pt x="291" y="547"/>
                  </a:lnTo>
                  <a:lnTo>
                    <a:pt x="308" y="537"/>
                  </a:lnTo>
                  <a:lnTo>
                    <a:pt x="325" y="526"/>
                  </a:lnTo>
                  <a:lnTo>
                    <a:pt x="339" y="513"/>
                  </a:lnTo>
                  <a:lnTo>
                    <a:pt x="339" y="513"/>
                  </a:lnTo>
                  <a:lnTo>
                    <a:pt x="352" y="499"/>
                  </a:lnTo>
                  <a:lnTo>
                    <a:pt x="363" y="484"/>
                  </a:lnTo>
                  <a:lnTo>
                    <a:pt x="373" y="467"/>
                  </a:lnTo>
                  <a:lnTo>
                    <a:pt x="380" y="449"/>
                  </a:lnTo>
                  <a:lnTo>
                    <a:pt x="387" y="429"/>
                  </a:lnTo>
                  <a:lnTo>
                    <a:pt x="391" y="408"/>
                  </a:lnTo>
                  <a:lnTo>
                    <a:pt x="394" y="386"/>
                  </a:lnTo>
                  <a:lnTo>
                    <a:pt x="394" y="362"/>
                  </a:lnTo>
                  <a:lnTo>
                    <a:pt x="394" y="303"/>
                  </a:lnTo>
                  <a:lnTo>
                    <a:pt x="290" y="307"/>
                  </a:lnTo>
                  <a:lnTo>
                    <a:pt x="290" y="307"/>
                  </a:lnTo>
                  <a:lnTo>
                    <a:pt x="259" y="310"/>
                  </a:lnTo>
                  <a:lnTo>
                    <a:pt x="231" y="313"/>
                  </a:lnTo>
                  <a:lnTo>
                    <a:pt x="206" y="316"/>
                  </a:lnTo>
                  <a:lnTo>
                    <a:pt x="182" y="320"/>
                  </a:lnTo>
                  <a:lnTo>
                    <a:pt x="161" y="326"/>
                  </a:lnTo>
                  <a:lnTo>
                    <a:pt x="143" y="333"/>
                  </a:lnTo>
                  <a:lnTo>
                    <a:pt x="126" y="340"/>
                  </a:lnTo>
                  <a:lnTo>
                    <a:pt x="111" y="347"/>
                  </a:lnTo>
                  <a:lnTo>
                    <a:pt x="111" y="347"/>
                  </a:lnTo>
                  <a:lnTo>
                    <a:pt x="98" y="356"/>
                  </a:lnTo>
                  <a:lnTo>
                    <a:pt x="88" y="366"/>
                  </a:lnTo>
                  <a:lnTo>
                    <a:pt x="78" y="377"/>
                  </a:lnTo>
                  <a:lnTo>
                    <a:pt x="71" y="389"/>
                  </a:lnTo>
                  <a:lnTo>
                    <a:pt x="66" y="403"/>
                  </a:lnTo>
                  <a:lnTo>
                    <a:pt x="62" y="417"/>
                  </a:lnTo>
                  <a:lnTo>
                    <a:pt x="59" y="433"/>
                  </a:lnTo>
                  <a:lnTo>
                    <a:pt x="57" y="450"/>
                  </a:lnTo>
                  <a:lnTo>
                    <a:pt x="57" y="450"/>
                  </a:lnTo>
                  <a:lnTo>
                    <a:pt x="59" y="464"/>
                  </a:lnTo>
                  <a:lnTo>
                    <a:pt x="60" y="477"/>
                  </a:lnTo>
                  <a:lnTo>
                    <a:pt x="63" y="488"/>
                  </a:lnTo>
                  <a:lnTo>
                    <a:pt x="66" y="499"/>
                  </a:lnTo>
                  <a:lnTo>
                    <a:pt x="71" y="511"/>
                  </a:lnTo>
                  <a:lnTo>
                    <a:pt x="77" y="520"/>
                  </a:lnTo>
                  <a:lnTo>
                    <a:pt x="84" y="529"/>
                  </a:lnTo>
                  <a:lnTo>
                    <a:pt x="92" y="537"/>
                  </a:lnTo>
                  <a:lnTo>
                    <a:pt x="92" y="537"/>
                  </a:lnTo>
                  <a:lnTo>
                    <a:pt x="101" y="544"/>
                  </a:lnTo>
                  <a:lnTo>
                    <a:pt x="111" y="550"/>
                  </a:lnTo>
                  <a:lnTo>
                    <a:pt x="122" y="555"/>
                  </a:lnTo>
                  <a:lnTo>
                    <a:pt x="133" y="560"/>
                  </a:lnTo>
                  <a:lnTo>
                    <a:pt x="146" y="564"/>
                  </a:lnTo>
                  <a:lnTo>
                    <a:pt x="160" y="565"/>
                  </a:lnTo>
                  <a:lnTo>
                    <a:pt x="174" y="567"/>
                  </a:lnTo>
                  <a:lnTo>
                    <a:pt x="189" y="568"/>
                  </a:lnTo>
                  <a:lnTo>
                    <a:pt x="189" y="5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43" name="Rectangle 33">
              <a:extLst>
                <a:ext uri="{FF2B5EF4-FFF2-40B4-BE49-F238E27FC236}">
                  <a16:creationId xmlns:a16="http://schemas.microsoft.com/office/drawing/2014/main" id="{DD619B10-90E6-EF45-B770-DC72E90A13DE}"/>
                </a:ext>
              </a:extLst>
            </p:cNvPr>
            <p:cNvSpPr>
              <a:spLocks noChangeArrowheads="1"/>
            </p:cNvSpPr>
            <p:nvPr/>
          </p:nvSpPr>
          <p:spPr bwMode="auto">
            <a:xfrm>
              <a:off x="3975" y="2132"/>
              <a:ext cx="27" cy="42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44" name="Freeform 34">
              <a:extLst>
                <a:ext uri="{FF2B5EF4-FFF2-40B4-BE49-F238E27FC236}">
                  <a16:creationId xmlns:a16="http://schemas.microsoft.com/office/drawing/2014/main" id="{B0FFD9C4-393F-0E4A-8BC1-0FAF5050C041}"/>
                </a:ext>
              </a:extLst>
            </p:cNvPr>
            <p:cNvSpPr>
              <a:spLocks/>
            </p:cNvSpPr>
            <p:nvPr/>
          </p:nvSpPr>
          <p:spPr bwMode="auto">
            <a:xfrm>
              <a:off x="3482" y="2189"/>
              <a:ext cx="166" cy="375"/>
            </a:xfrm>
            <a:custGeom>
              <a:avLst/>
              <a:gdLst>
                <a:gd name="T0" fmla="*/ 243 w 333"/>
                <a:gd name="T1" fmla="*/ 702 h 750"/>
                <a:gd name="T2" fmla="*/ 243 w 333"/>
                <a:gd name="T3" fmla="*/ 702 h 750"/>
                <a:gd name="T4" fmla="*/ 268 w 333"/>
                <a:gd name="T5" fmla="*/ 701 h 750"/>
                <a:gd name="T6" fmla="*/ 291 w 333"/>
                <a:gd name="T7" fmla="*/ 700 h 750"/>
                <a:gd name="T8" fmla="*/ 313 w 333"/>
                <a:gd name="T9" fmla="*/ 697 h 750"/>
                <a:gd name="T10" fmla="*/ 333 w 333"/>
                <a:gd name="T11" fmla="*/ 693 h 750"/>
                <a:gd name="T12" fmla="*/ 333 w 333"/>
                <a:gd name="T13" fmla="*/ 737 h 750"/>
                <a:gd name="T14" fmla="*/ 333 w 333"/>
                <a:gd name="T15" fmla="*/ 737 h 750"/>
                <a:gd name="T16" fmla="*/ 312 w 333"/>
                <a:gd name="T17" fmla="*/ 743 h 750"/>
                <a:gd name="T18" fmla="*/ 291 w 333"/>
                <a:gd name="T19" fmla="*/ 747 h 750"/>
                <a:gd name="T20" fmla="*/ 267 w 333"/>
                <a:gd name="T21" fmla="*/ 749 h 750"/>
                <a:gd name="T22" fmla="*/ 242 w 333"/>
                <a:gd name="T23" fmla="*/ 750 h 750"/>
                <a:gd name="T24" fmla="*/ 242 w 333"/>
                <a:gd name="T25" fmla="*/ 750 h 750"/>
                <a:gd name="T26" fmla="*/ 223 w 333"/>
                <a:gd name="T27" fmla="*/ 750 h 750"/>
                <a:gd name="T28" fmla="*/ 205 w 333"/>
                <a:gd name="T29" fmla="*/ 747 h 750"/>
                <a:gd name="T30" fmla="*/ 188 w 333"/>
                <a:gd name="T31" fmla="*/ 744 h 750"/>
                <a:gd name="T32" fmla="*/ 173 w 333"/>
                <a:gd name="T33" fmla="*/ 739 h 750"/>
                <a:gd name="T34" fmla="*/ 159 w 333"/>
                <a:gd name="T35" fmla="*/ 733 h 750"/>
                <a:gd name="T36" fmla="*/ 146 w 333"/>
                <a:gd name="T37" fmla="*/ 726 h 750"/>
                <a:gd name="T38" fmla="*/ 135 w 333"/>
                <a:gd name="T39" fmla="*/ 718 h 750"/>
                <a:gd name="T40" fmla="*/ 125 w 333"/>
                <a:gd name="T41" fmla="*/ 708 h 750"/>
                <a:gd name="T42" fmla="*/ 125 w 333"/>
                <a:gd name="T43" fmla="*/ 708 h 750"/>
                <a:gd name="T44" fmla="*/ 117 w 333"/>
                <a:gd name="T45" fmla="*/ 697 h 750"/>
                <a:gd name="T46" fmla="*/ 110 w 333"/>
                <a:gd name="T47" fmla="*/ 684 h 750"/>
                <a:gd name="T48" fmla="*/ 103 w 333"/>
                <a:gd name="T49" fmla="*/ 670 h 750"/>
                <a:gd name="T50" fmla="*/ 97 w 333"/>
                <a:gd name="T51" fmla="*/ 653 h 750"/>
                <a:gd name="T52" fmla="*/ 93 w 333"/>
                <a:gd name="T53" fmla="*/ 637 h 750"/>
                <a:gd name="T54" fmla="*/ 90 w 333"/>
                <a:gd name="T55" fmla="*/ 617 h 750"/>
                <a:gd name="T56" fmla="*/ 89 w 333"/>
                <a:gd name="T57" fmla="*/ 597 h 750"/>
                <a:gd name="T58" fmla="*/ 87 w 333"/>
                <a:gd name="T59" fmla="*/ 575 h 750"/>
                <a:gd name="T60" fmla="*/ 87 w 333"/>
                <a:gd name="T61" fmla="*/ 191 h 750"/>
                <a:gd name="T62" fmla="*/ 0 w 333"/>
                <a:gd name="T63" fmla="*/ 191 h 750"/>
                <a:gd name="T64" fmla="*/ 0 w 333"/>
                <a:gd name="T65" fmla="*/ 145 h 750"/>
                <a:gd name="T66" fmla="*/ 87 w 333"/>
                <a:gd name="T67" fmla="*/ 145 h 750"/>
                <a:gd name="T68" fmla="*/ 87 w 333"/>
                <a:gd name="T69" fmla="*/ 10 h 750"/>
                <a:gd name="T70" fmla="*/ 143 w 333"/>
                <a:gd name="T71" fmla="*/ 0 h 750"/>
                <a:gd name="T72" fmla="*/ 143 w 333"/>
                <a:gd name="T73" fmla="*/ 145 h 750"/>
                <a:gd name="T74" fmla="*/ 319 w 333"/>
                <a:gd name="T75" fmla="*/ 145 h 750"/>
                <a:gd name="T76" fmla="*/ 319 w 333"/>
                <a:gd name="T77" fmla="*/ 191 h 750"/>
                <a:gd name="T78" fmla="*/ 143 w 333"/>
                <a:gd name="T79" fmla="*/ 191 h 750"/>
                <a:gd name="T80" fmla="*/ 143 w 333"/>
                <a:gd name="T81" fmla="*/ 568 h 750"/>
                <a:gd name="T82" fmla="*/ 143 w 333"/>
                <a:gd name="T83" fmla="*/ 568 h 750"/>
                <a:gd name="T84" fmla="*/ 145 w 333"/>
                <a:gd name="T85" fmla="*/ 600 h 750"/>
                <a:gd name="T86" fmla="*/ 146 w 333"/>
                <a:gd name="T87" fmla="*/ 614 h 750"/>
                <a:gd name="T88" fmla="*/ 149 w 333"/>
                <a:gd name="T89" fmla="*/ 627 h 750"/>
                <a:gd name="T90" fmla="*/ 153 w 333"/>
                <a:gd name="T91" fmla="*/ 639 h 750"/>
                <a:gd name="T92" fmla="*/ 157 w 333"/>
                <a:gd name="T93" fmla="*/ 651 h 750"/>
                <a:gd name="T94" fmla="*/ 162 w 333"/>
                <a:gd name="T95" fmla="*/ 660 h 750"/>
                <a:gd name="T96" fmla="*/ 167 w 333"/>
                <a:gd name="T97" fmla="*/ 669 h 750"/>
                <a:gd name="T98" fmla="*/ 167 w 333"/>
                <a:gd name="T99" fmla="*/ 669 h 750"/>
                <a:gd name="T100" fmla="*/ 174 w 333"/>
                <a:gd name="T101" fmla="*/ 677 h 750"/>
                <a:gd name="T102" fmla="*/ 181 w 333"/>
                <a:gd name="T103" fmla="*/ 683 h 750"/>
                <a:gd name="T104" fmla="*/ 190 w 333"/>
                <a:gd name="T105" fmla="*/ 688 h 750"/>
                <a:gd name="T106" fmla="*/ 198 w 333"/>
                <a:gd name="T107" fmla="*/ 694 h 750"/>
                <a:gd name="T108" fmla="*/ 208 w 333"/>
                <a:gd name="T109" fmla="*/ 697 h 750"/>
                <a:gd name="T110" fmla="*/ 219 w 333"/>
                <a:gd name="T111" fmla="*/ 700 h 750"/>
                <a:gd name="T112" fmla="*/ 230 w 333"/>
                <a:gd name="T113" fmla="*/ 701 h 750"/>
                <a:gd name="T114" fmla="*/ 243 w 333"/>
                <a:gd name="T115" fmla="*/ 702 h 750"/>
                <a:gd name="T116" fmla="*/ 243 w 333"/>
                <a:gd name="T117" fmla="*/ 702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33" h="750">
                  <a:moveTo>
                    <a:pt x="243" y="702"/>
                  </a:moveTo>
                  <a:lnTo>
                    <a:pt x="243" y="702"/>
                  </a:lnTo>
                  <a:lnTo>
                    <a:pt x="268" y="701"/>
                  </a:lnTo>
                  <a:lnTo>
                    <a:pt x="291" y="700"/>
                  </a:lnTo>
                  <a:lnTo>
                    <a:pt x="313" y="697"/>
                  </a:lnTo>
                  <a:lnTo>
                    <a:pt x="333" y="693"/>
                  </a:lnTo>
                  <a:lnTo>
                    <a:pt x="333" y="737"/>
                  </a:lnTo>
                  <a:lnTo>
                    <a:pt x="333" y="737"/>
                  </a:lnTo>
                  <a:lnTo>
                    <a:pt x="312" y="743"/>
                  </a:lnTo>
                  <a:lnTo>
                    <a:pt x="291" y="747"/>
                  </a:lnTo>
                  <a:lnTo>
                    <a:pt x="267" y="749"/>
                  </a:lnTo>
                  <a:lnTo>
                    <a:pt x="242" y="750"/>
                  </a:lnTo>
                  <a:lnTo>
                    <a:pt x="242" y="750"/>
                  </a:lnTo>
                  <a:lnTo>
                    <a:pt x="223" y="750"/>
                  </a:lnTo>
                  <a:lnTo>
                    <a:pt x="205" y="747"/>
                  </a:lnTo>
                  <a:lnTo>
                    <a:pt x="188" y="744"/>
                  </a:lnTo>
                  <a:lnTo>
                    <a:pt x="173" y="739"/>
                  </a:lnTo>
                  <a:lnTo>
                    <a:pt x="159" y="733"/>
                  </a:lnTo>
                  <a:lnTo>
                    <a:pt x="146" y="726"/>
                  </a:lnTo>
                  <a:lnTo>
                    <a:pt x="135" y="718"/>
                  </a:lnTo>
                  <a:lnTo>
                    <a:pt x="125" y="708"/>
                  </a:lnTo>
                  <a:lnTo>
                    <a:pt x="125" y="708"/>
                  </a:lnTo>
                  <a:lnTo>
                    <a:pt x="117" y="697"/>
                  </a:lnTo>
                  <a:lnTo>
                    <a:pt x="110" y="684"/>
                  </a:lnTo>
                  <a:lnTo>
                    <a:pt x="103" y="670"/>
                  </a:lnTo>
                  <a:lnTo>
                    <a:pt x="97" y="653"/>
                  </a:lnTo>
                  <a:lnTo>
                    <a:pt x="93" y="637"/>
                  </a:lnTo>
                  <a:lnTo>
                    <a:pt x="90" y="617"/>
                  </a:lnTo>
                  <a:lnTo>
                    <a:pt x="89" y="597"/>
                  </a:lnTo>
                  <a:lnTo>
                    <a:pt x="87" y="575"/>
                  </a:lnTo>
                  <a:lnTo>
                    <a:pt x="87" y="191"/>
                  </a:lnTo>
                  <a:lnTo>
                    <a:pt x="0" y="191"/>
                  </a:lnTo>
                  <a:lnTo>
                    <a:pt x="0" y="145"/>
                  </a:lnTo>
                  <a:lnTo>
                    <a:pt x="87" y="145"/>
                  </a:lnTo>
                  <a:lnTo>
                    <a:pt x="87" y="10"/>
                  </a:lnTo>
                  <a:lnTo>
                    <a:pt x="143" y="0"/>
                  </a:lnTo>
                  <a:lnTo>
                    <a:pt x="143" y="145"/>
                  </a:lnTo>
                  <a:lnTo>
                    <a:pt x="319" y="145"/>
                  </a:lnTo>
                  <a:lnTo>
                    <a:pt x="319" y="191"/>
                  </a:lnTo>
                  <a:lnTo>
                    <a:pt x="143" y="191"/>
                  </a:lnTo>
                  <a:lnTo>
                    <a:pt x="143" y="568"/>
                  </a:lnTo>
                  <a:lnTo>
                    <a:pt x="143" y="568"/>
                  </a:lnTo>
                  <a:lnTo>
                    <a:pt x="145" y="600"/>
                  </a:lnTo>
                  <a:lnTo>
                    <a:pt x="146" y="614"/>
                  </a:lnTo>
                  <a:lnTo>
                    <a:pt x="149" y="627"/>
                  </a:lnTo>
                  <a:lnTo>
                    <a:pt x="153" y="639"/>
                  </a:lnTo>
                  <a:lnTo>
                    <a:pt x="157" y="651"/>
                  </a:lnTo>
                  <a:lnTo>
                    <a:pt x="162" y="660"/>
                  </a:lnTo>
                  <a:lnTo>
                    <a:pt x="167" y="669"/>
                  </a:lnTo>
                  <a:lnTo>
                    <a:pt x="167" y="669"/>
                  </a:lnTo>
                  <a:lnTo>
                    <a:pt x="174" y="677"/>
                  </a:lnTo>
                  <a:lnTo>
                    <a:pt x="181" y="683"/>
                  </a:lnTo>
                  <a:lnTo>
                    <a:pt x="190" y="688"/>
                  </a:lnTo>
                  <a:lnTo>
                    <a:pt x="198" y="694"/>
                  </a:lnTo>
                  <a:lnTo>
                    <a:pt x="208" y="697"/>
                  </a:lnTo>
                  <a:lnTo>
                    <a:pt x="219" y="700"/>
                  </a:lnTo>
                  <a:lnTo>
                    <a:pt x="230" y="701"/>
                  </a:lnTo>
                  <a:lnTo>
                    <a:pt x="243" y="702"/>
                  </a:lnTo>
                  <a:lnTo>
                    <a:pt x="243" y="70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Open Sans"/>
                <a:ea typeface="+mn-ea"/>
                <a:cs typeface="+mn-cs"/>
              </a:endParaRPr>
            </a:p>
          </p:txBody>
        </p:sp>
      </p:grpSp>
    </p:spTree>
    <p:extLst>
      <p:ext uri="{BB962C8B-B14F-4D97-AF65-F5344CB8AC3E}">
        <p14:creationId xmlns:p14="http://schemas.microsoft.com/office/powerpoint/2010/main" val="1824087646"/>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Divider Slide 1">
    <p:bg>
      <p:bgPr>
        <a:solidFill>
          <a:schemeClr val="tx1"/>
        </a:solidFill>
        <a:effectLst/>
      </p:bgPr>
    </p:bg>
    <p:spTree>
      <p:nvGrpSpPr>
        <p:cNvPr id="1" name=""/>
        <p:cNvGrpSpPr/>
        <p:nvPr/>
      </p:nvGrpSpPr>
      <p:grpSpPr>
        <a:xfrm>
          <a:off x="0" y="0"/>
          <a:ext cx="0" cy="0"/>
          <a:chOff x="0" y="0"/>
          <a:chExt cx="0" cy="0"/>
        </a:xfrm>
      </p:grpSpPr>
      <p:sp>
        <p:nvSpPr>
          <p:cNvPr id="28" name="Line">
            <a:extLst>
              <a:ext uri="{FF2B5EF4-FFF2-40B4-BE49-F238E27FC236}">
                <a16:creationId xmlns:a16="http://schemas.microsoft.com/office/drawing/2014/main" id="{F45BDC2B-5874-1D42-BF45-F143EBF17DC2}"/>
              </a:ext>
            </a:extLst>
          </p:cNvPr>
          <p:cNvSpPr/>
          <p:nvPr userDrawn="1"/>
        </p:nvSpPr>
        <p:spPr>
          <a:xfrm>
            <a:off x="1468535" y="3428999"/>
            <a:ext cx="7016796" cy="1"/>
          </a:xfrm>
          <a:prstGeom prst="line">
            <a:avLst/>
          </a:prstGeom>
          <a:ln w="3175">
            <a:solidFill>
              <a:srgbClr val="E4E498"/>
            </a:solidFill>
            <a:miter lim="400000"/>
          </a:ln>
        </p:spPr>
        <p:txBody>
          <a:bodyPr lIns="25400" tIns="25400" rIns="25400" bIns="25400" anchor="ctr"/>
          <a:lstStyle/>
          <a:p>
            <a:pPr marL="0" marR="0" lvl="0" indent="0" algn="ctr" defTabSz="1219169" rtl="0" eaLnBrk="1" fontAlgn="auto" latinLnBrk="0" hangingPunct="0">
              <a:lnSpc>
                <a:spcPct val="100000"/>
              </a:lnSpc>
              <a:spcBef>
                <a:spcPts val="0"/>
              </a:spcBef>
              <a:spcAft>
                <a:spcPts val="0"/>
              </a:spcAft>
              <a:buClrTx/>
              <a:buSzTx/>
              <a:buFontTx/>
              <a:buNone/>
              <a:tabLst/>
              <a:defRPr sz="1200">
                <a:solidFill>
                  <a:srgbClr val="5E5E5E"/>
                </a:solidFill>
                <a:latin typeface="Helvetica Neue"/>
                <a:ea typeface="Helvetica Neue"/>
                <a:cs typeface="Helvetica Neue"/>
                <a:sym typeface="Helvetica Neue"/>
              </a:defRPr>
            </a:pPr>
            <a:endParaRPr kumimoji="0" sz="1200" b="0" i="0" u="none" strike="noStrike" kern="0" cap="none" spc="0" normalizeH="0" baseline="0" noProof="0" dirty="0">
              <a:ln>
                <a:noFill/>
              </a:ln>
              <a:solidFill>
                <a:srgbClr val="5E5E5E"/>
              </a:solidFill>
              <a:effectLst/>
              <a:uLnTx/>
              <a:uFillTx/>
              <a:latin typeface="Helvetica Neue"/>
              <a:ea typeface="Helvetica Neue"/>
              <a:cs typeface="Helvetica Neue"/>
              <a:sym typeface="Helvetica Neue"/>
            </a:endParaRPr>
          </a:p>
        </p:txBody>
      </p:sp>
      <p:pic>
        <p:nvPicPr>
          <p:cNvPr id="29" name="Image" descr="Image">
            <a:extLst>
              <a:ext uri="{FF2B5EF4-FFF2-40B4-BE49-F238E27FC236}">
                <a16:creationId xmlns:a16="http://schemas.microsoft.com/office/drawing/2014/main" id="{7C9D1ED4-C411-0E4F-9819-74784A19C07D}"/>
              </a:ext>
            </a:extLst>
          </p:cNvPr>
          <p:cNvPicPr>
            <a:picLocks noChangeAspect="1"/>
          </p:cNvPicPr>
          <p:nvPr userDrawn="1"/>
        </p:nvPicPr>
        <p:blipFill>
          <a:blip r:embed="rId2"/>
          <a:stretch>
            <a:fillRect/>
          </a:stretch>
        </p:blipFill>
        <p:spPr>
          <a:xfrm>
            <a:off x="309988" y="374719"/>
            <a:ext cx="558960" cy="257692"/>
          </a:xfrm>
          <a:prstGeom prst="rect">
            <a:avLst/>
          </a:prstGeom>
          <a:ln w="12700">
            <a:miter lim="400000"/>
          </a:ln>
        </p:spPr>
      </p:pic>
      <p:sp>
        <p:nvSpPr>
          <p:cNvPr id="34" name="Text Placeholder 9">
            <a:extLst>
              <a:ext uri="{FF2B5EF4-FFF2-40B4-BE49-F238E27FC236}">
                <a16:creationId xmlns:a16="http://schemas.microsoft.com/office/drawing/2014/main" id="{5D954185-871B-774A-86C4-283A8CC75E1F}"/>
              </a:ext>
            </a:extLst>
          </p:cNvPr>
          <p:cNvSpPr>
            <a:spLocks noGrp="1"/>
          </p:cNvSpPr>
          <p:nvPr>
            <p:ph type="body" sz="quarter" idx="10" hasCustomPrompt="1"/>
          </p:nvPr>
        </p:nvSpPr>
        <p:spPr>
          <a:xfrm>
            <a:off x="437067" y="1874721"/>
            <a:ext cx="1455901" cy="3259137"/>
          </a:xfrm>
        </p:spPr>
        <p:txBody>
          <a:bodyPr anchor="ctr"/>
          <a:lstStyle>
            <a:lvl1pPr algn="l">
              <a:lnSpc>
                <a:spcPct val="80000"/>
              </a:lnSpc>
              <a:spcBef>
                <a:spcPts val="0"/>
              </a:spcBef>
              <a:defRPr sz="114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a:t>
            </a:r>
          </a:p>
        </p:txBody>
      </p:sp>
      <p:pic>
        <p:nvPicPr>
          <p:cNvPr id="4" name="Picture 3" descr="A close-up of a flower&#10;&#10;Description automatically generated with medium confidence">
            <a:extLst>
              <a:ext uri="{FF2B5EF4-FFF2-40B4-BE49-F238E27FC236}">
                <a16:creationId xmlns:a16="http://schemas.microsoft.com/office/drawing/2014/main" id="{CCBE2CE1-CB27-C44E-91EC-D79DEB72D49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34541" y="899223"/>
            <a:ext cx="5549153" cy="5549153"/>
          </a:xfrm>
          <a:prstGeom prst="rect">
            <a:avLst/>
          </a:prstGeom>
        </p:spPr>
      </p:pic>
      <p:sp>
        <p:nvSpPr>
          <p:cNvPr id="7" name="Text Placeholder 9">
            <a:extLst>
              <a:ext uri="{FF2B5EF4-FFF2-40B4-BE49-F238E27FC236}">
                <a16:creationId xmlns:a16="http://schemas.microsoft.com/office/drawing/2014/main" id="{13DD7876-5554-8843-B760-0CEE8D34C055}"/>
              </a:ext>
            </a:extLst>
          </p:cNvPr>
          <p:cNvSpPr>
            <a:spLocks noGrp="1"/>
          </p:cNvSpPr>
          <p:nvPr>
            <p:ph type="body" sz="quarter" idx="11" hasCustomPrompt="1"/>
          </p:nvPr>
        </p:nvSpPr>
        <p:spPr>
          <a:xfrm>
            <a:off x="8726905" y="3216281"/>
            <a:ext cx="2779296" cy="457519"/>
          </a:xfrm>
        </p:spPr>
        <p:txBody>
          <a:bodyPr anchor="ctr"/>
          <a:lstStyle>
            <a:lvl1pPr algn="l">
              <a:lnSpc>
                <a:spcPct val="80000"/>
              </a:lnSpc>
              <a:spcBef>
                <a:spcPts val="0"/>
              </a:spcBef>
              <a:defRPr sz="1000" b="0" i="0" spc="150"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DIVIDER SLIDE TITLE HERE</a:t>
            </a:r>
          </a:p>
        </p:txBody>
      </p:sp>
    </p:spTree>
    <p:extLst>
      <p:ext uri="{BB962C8B-B14F-4D97-AF65-F5344CB8AC3E}">
        <p14:creationId xmlns:p14="http://schemas.microsoft.com/office/powerpoint/2010/main" val="3116216447"/>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ivider Slide 2">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rose&#10;&#10;Description automatically generated">
            <a:extLst>
              <a:ext uri="{FF2B5EF4-FFF2-40B4-BE49-F238E27FC236}">
                <a16:creationId xmlns:a16="http://schemas.microsoft.com/office/drawing/2014/main" id="{69937E8D-A3EB-0449-BF7B-8AFF21DE62B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cxnSp>
        <p:nvCxnSpPr>
          <p:cNvPr id="4" name="Straight Connector 3">
            <a:extLst>
              <a:ext uri="{FF2B5EF4-FFF2-40B4-BE49-F238E27FC236}">
                <a16:creationId xmlns:a16="http://schemas.microsoft.com/office/drawing/2014/main" id="{B0BCBDE4-C098-DD45-8347-E87188A7D194}"/>
              </a:ext>
            </a:extLst>
          </p:cNvPr>
          <p:cNvCxnSpPr>
            <a:cxnSpLocks/>
          </p:cNvCxnSpPr>
          <p:nvPr userDrawn="1"/>
        </p:nvCxnSpPr>
        <p:spPr>
          <a:xfrm flipH="1">
            <a:off x="-4457831" y="3519500"/>
            <a:ext cx="7196241" cy="0"/>
          </a:xfrm>
          <a:prstGeom prst="line">
            <a:avLst/>
          </a:prstGeom>
          <a:ln>
            <a:solidFill>
              <a:srgbClr val="9DD4CF"/>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7A975558-A0D1-0240-A6F6-4A582C08E60D}"/>
              </a:ext>
            </a:extLst>
          </p:cNvPr>
          <p:cNvSpPr>
            <a:spLocks noGrp="1"/>
          </p:cNvSpPr>
          <p:nvPr>
            <p:ph type="body" sz="quarter" idx="10" hasCustomPrompt="1"/>
          </p:nvPr>
        </p:nvSpPr>
        <p:spPr>
          <a:xfrm>
            <a:off x="2947422" y="3222177"/>
            <a:ext cx="5769531" cy="947738"/>
          </a:xfrm>
        </p:spPr>
        <p:txBody>
          <a:bodyPr/>
          <a:lstStyle>
            <a:lvl1pPr>
              <a:defRPr sz="3000" b="1" i="1" spc="8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DIVIDER TEXT</a:t>
            </a:r>
          </a:p>
        </p:txBody>
      </p:sp>
    </p:spTree>
    <p:extLst>
      <p:ext uri="{BB962C8B-B14F-4D97-AF65-F5344CB8AC3E}">
        <p14:creationId xmlns:p14="http://schemas.microsoft.com/office/powerpoint/2010/main" val="1735537221"/>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Divider Slide 2">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17D56A9-2EC6-3345-9E00-693678EBC56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cxnSp>
        <p:nvCxnSpPr>
          <p:cNvPr id="4" name="Straight Connector 3">
            <a:extLst>
              <a:ext uri="{FF2B5EF4-FFF2-40B4-BE49-F238E27FC236}">
                <a16:creationId xmlns:a16="http://schemas.microsoft.com/office/drawing/2014/main" id="{B0BCBDE4-C098-DD45-8347-E87188A7D194}"/>
              </a:ext>
            </a:extLst>
          </p:cNvPr>
          <p:cNvCxnSpPr>
            <a:cxnSpLocks/>
          </p:cNvCxnSpPr>
          <p:nvPr userDrawn="1"/>
        </p:nvCxnSpPr>
        <p:spPr>
          <a:xfrm flipH="1">
            <a:off x="-4248819" y="3429000"/>
            <a:ext cx="7196241"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7A975558-A0D1-0240-A6F6-4A582C08E60D}"/>
              </a:ext>
            </a:extLst>
          </p:cNvPr>
          <p:cNvSpPr>
            <a:spLocks noGrp="1"/>
          </p:cNvSpPr>
          <p:nvPr>
            <p:ph type="body" sz="quarter" idx="10" hasCustomPrompt="1"/>
          </p:nvPr>
        </p:nvSpPr>
        <p:spPr>
          <a:xfrm>
            <a:off x="2947422" y="3222177"/>
            <a:ext cx="5769531" cy="947738"/>
          </a:xfrm>
        </p:spPr>
        <p:txBody>
          <a:bodyPr/>
          <a:lstStyle>
            <a:lvl1pPr>
              <a:defRPr sz="3000" b="1" i="1" spc="800" baseline="0">
                <a:solidFill>
                  <a:srgbClr val="9DD4CF"/>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DIVIDER TEXT</a:t>
            </a:r>
          </a:p>
        </p:txBody>
      </p:sp>
    </p:spTree>
    <p:extLst>
      <p:ext uri="{BB962C8B-B14F-4D97-AF65-F5344CB8AC3E}">
        <p14:creationId xmlns:p14="http://schemas.microsoft.com/office/powerpoint/2010/main" val="2360914617"/>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Divider Slide 2">
    <p:bg>
      <p:bgPr>
        <a:solidFill>
          <a:schemeClr val="bg1"/>
        </a:solidFill>
        <a:effectLst/>
      </p:bgPr>
    </p:bg>
    <p:spTree>
      <p:nvGrpSpPr>
        <p:cNvPr id="1" name=""/>
        <p:cNvGrpSpPr/>
        <p:nvPr/>
      </p:nvGrpSpPr>
      <p:grpSpPr>
        <a:xfrm>
          <a:off x="0" y="0"/>
          <a:ext cx="0" cy="0"/>
          <a:chOff x="0" y="0"/>
          <a:chExt cx="0" cy="0"/>
        </a:xfrm>
      </p:grpSpPr>
      <p:pic>
        <p:nvPicPr>
          <p:cNvPr id="3" name="Picture 2" descr="A close-up of a person's legs&#10;&#10;Description automatically generated with low confidence">
            <a:extLst>
              <a:ext uri="{FF2B5EF4-FFF2-40B4-BE49-F238E27FC236}">
                <a16:creationId xmlns:a16="http://schemas.microsoft.com/office/drawing/2014/main" id="{0649A58B-DB0E-564C-B485-44801ADA85E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cxnSp>
        <p:nvCxnSpPr>
          <p:cNvPr id="4" name="Straight Connector 3">
            <a:extLst>
              <a:ext uri="{FF2B5EF4-FFF2-40B4-BE49-F238E27FC236}">
                <a16:creationId xmlns:a16="http://schemas.microsoft.com/office/drawing/2014/main" id="{B0BCBDE4-C098-DD45-8347-E87188A7D194}"/>
              </a:ext>
            </a:extLst>
          </p:cNvPr>
          <p:cNvCxnSpPr>
            <a:cxnSpLocks/>
          </p:cNvCxnSpPr>
          <p:nvPr userDrawn="1"/>
        </p:nvCxnSpPr>
        <p:spPr>
          <a:xfrm flipH="1">
            <a:off x="-4248819" y="3429000"/>
            <a:ext cx="719624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7A975558-A0D1-0240-A6F6-4A582C08E60D}"/>
              </a:ext>
            </a:extLst>
          </p:cNvPr>
          <p:cNvSpPr>
            <a:spLocks noGrp="1"/>
          </p:cNvSpPr>
          <p:nvPr>
            <p:ph type="body" sz="quarter" idx="10" hasCustomPrompt="1"/>
          </p:nvPr>
        </p:nvSpPr>
        <p:spPr>
          <a:xfrm>
            <a:off x="2947422" y="3222177"/>
            <a:ext cx="5769531" cy="947738"/>
          </a:xfrm>
        </p:spPr>
        <p:txBody>
          <a:bodyPr/>
          <a:lstStyle>
            <a:lvl1pPr>
              <a:defRPr sz="3000" b="1" i="1" spc="8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DIVIDER TEXT</a:t>
            </a:r>
          </a:p>
        </p:txBody>
      </p:sp>
    </p:spTree>
    <p:extLst>
      <p:ext uri="{BB962C8B-B14F-4D97-AF65-F5344CB8AC3E}">
        <p14:creationId xmlns:p14="http://schemas.microsoft.com/office/powerpoint/2010/main" val="4212563314"/>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ivider Slide 3">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4D0B5E9-FA0C-1C40-9DC3-E3C7F67CCCC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700" y="6350"/>
            <a:ext cx="12166600" cy="6845300"/>
          </a:xfrm>
          <a:prstGeom prst="rect">
            <a:avLst/>
          </a:prstGeom>
        </p:spPr>
      </p:pic>
      <p:sp>
        <p:nvSpPr>
          <p:cNvPr id="3" name="Text Placeholder 2">
            <a:extLst>
              <a:ext uri="{FF2B5EF4-FFF2-40B4-BE49-F238E27FC236}">
                <a16:creationId xmlns:a16="http://schemas.microsoft.com/office/drawing/2014/main" id="{5A61DCFB-B118-964E-90A9-FD9D66C04F53}"/>
              </a:ext>
            </a:extLst>
          </p:cNvPr>
          <p:cNvSpPr>
            <a:spLocks noGrp="1"/>
          </p:cNvSpPr>
          <p:nvPr>
            <p:ph type="body" sz="quarter" idx="10" hasCustomPrompt="1"/>
          </p:nvPr>
        </p:nvSpPr>
        <p:spPr>
          <a:xfrm>
            <a:off x="887413" y="3028110"/>
            <a:ext cx="4103687" cy="496888"/>
          </a:xfrm>
        </p:spPr>
        <p:txBody>
          <a:bodyPr/>
          <a:lstStyle>
            <a:lvl1pPr>
              <a:defRPr sz="1800" b="1">
                <a:solidFill>
                  <a:srgbClr val="9DD4C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Divider Header</a:t>
            </a:r>
          </a:p>
        </p:txBody>
      </p:sp>
      <p:pic>
        <p:nvPicPr>
          <p:cNvPr id="5" name="Image" descr="Image">
            <a:extLst>
              <a:ext uri="{FF2B5EF4-FFF2-40B4-BE49-F238E27FC236}">
                <a16:creationId xmlns:a16="http://schemas.microsoft.com/office/drawing/2014/main" id="{E125DB74-2D31-8248-86C8-13D5FB880EF5}"/>
              </a:ext>
            </a:extLst>
          </p:cNvPr>
          <p:cNvPicPr>
            <a:picLocks noChangeAspect="1"/>
          </p:cNvPicPr>
          <p:nvPr userDrawn="1"/>
        </p:nvPicPr>
        <p:blipFill>
          <a:blip r:embed="rId3"/>
          <a:stretch>
            <a:fillRect/>
          </a:stretch>
        </p:blipFill>
        <p:spPr>
          <a:xfrm>
            <a:off x="-1593105" y="-344439"/>
            <a:ext cx="750421" cy="344439"/>
          </a:xfrm>
          <a:prstGeom prst="rect">
            <a:avLst/>
          </a:prstGeom>
          <a:ln w="12700">
            <a:miter lim="400000"/>
          </a:ln>
        </p:spPr>
      </p:pic>
      <p:sp>
        <p:nvSpPr>
          <p:cNvPr id="8" name="Slide Number">
            <a:extLst>
              <a:ext uri="{FF2B5EF4-FFF2-40B4-BE49-F238E27FC236}">
                <a16:creationId xmlns:a16="http://schemas.microsoft.com/office/drawing/2014/main" id="{C75C9137-2E2B-414C-B92E-1A245C00FA5C}"/>
              </a:ext>
            </a:extLst>
          </p:cNvPr>
          <p:cNvSpPr txBox="1">
            <a:spLocks noGrp="1"/>
          </p:cNvSpPr>
          <p:nvPr>
            <p:ph type="sldNum" sz="quarter" idx="2"/>
          </p:nvPr>
        </p:nvSpPr>
        <p:spPr>
          <a:xfrm>
            <a:off x="579208" y="6431463"/>
            <a:ext cx="126638" cy="123111"/>
          </a:xfrm>
          <a:prstGeom prst="rect">
            <a:avLst/>
          </a:prstGeom>
        </p:spPr>
        <p:txBody>
          <a:bodyPr/>
          <a:lstStyle>
            <a:lvl1pPr>
              <a:defRPr sz="800">
                <a:solidFill>
                  <a:srgbClr val="014F59"/>
                </a:solidFil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lang="en-US" sz="800" b="0" i="0" u="none" strike="noStrike" kern="0" cap="none" spc="0" normalizeH="0" baseline="0" noProof="0" smtClean="0">
                <a:ln>
                  <a:noFill/>
                </a:ln>
                <a:solidFill>
                  <a:srgbClr val="014F59"/>
                </a:solidFill>
                <a:effectLst/>
                <a:uLnTx/>
                <a:uFillTx/>
                <a:latin typeface="Open Sans"/>
                <a:ea typeface="Open Sans"/>
                <a:cs typeface="Open Sans"/>
                <a:sym typeface="Open Sans"/>
              </a:rPr>
              <a:pPr marL="0" marR="0" lvl="0" indent="0" algn="l" defTabSz="914400" rtl="0" eaLnBrk="1" fontAlgn="auto" latinLnBrk="0" hangingPunct="0">
                <a:lnSpc>
                  <a:spcPct val="100000"/>
                </a:lnSpc>
                <a:spcBef>
                  <a:spcPts val="0"/>
                </a:spcBef>
                <a:spcAft>
                  <a:spcPts val="0"/>
                </a:spcAft>
                <a:buClrTx/>
                <a:buSzTx/>
                <a:buFontTx/>
                <a:buNone/>
                <a:tabLst/>
                <a:defRPr/>
              </a:pPr>
              <a:t>‹#›</a:t>
            </a:fld>
            <a:endParaRPr kumimoji="0" lang="en-US" sz="800" b="0" i="0" u="none" strike="noStrike" kern="0" cap="none" spc="0" normalizeH="0" baseline="0" noProof="0" dirty="0">
              <a:ln>
                <a:noFill/>
              </a:ln>
              <a:solidFill>
                <a:srgbClr val="014F59"/>
              </a:solidFill>
              <a:effectLst/>
              <a:uLnTx/>
              <a:uFillTx/>
              <a:latin typeface="Open Sans"/>
              <a:ea typeface="Open Sans"/>
              <a:cs typeface="Open Sans"/>
              <a:sym typeface="Open Sans"/>
            </a:endParaRPr>
          </a:p>
        </p:txBody>
      </p:sp>
      <p:sp>
        <p:nvSpPr>
          <p:cNvPr id="10" name="Vertical Text Placeholder 13">
            <a:extLst>
              <a:ext uri="{FF2B5EF4-FFF2-40B4-BE49-F238E27FC236}">
                <a16:creationId xmlns:a16="http://schemas.microsoft.com/office/drawing/2014/main" id="{132E61DE-0BA2-344F-B654-70CB04C2205F}"/>
              </a:ext>
            </a:extLst>
          </p:cNvPr>
          <p:cNvSpPr>
            <a:spLocks noGrp="1"/>
          </p:cNvSpPr>
          <p:nvPr>
            <p:ph type="body" orient="vert" sz="quarter" idx="12" hasCustomPrompt="1"/>
          </p:nvPr>
        </p:nvSpPr>
        <p:spPr>
          <a:xfrm>
            <a:off x="11708599" y="2208572"/>
            <a:ext cx="184572" cy="2208213"/>
          </a:xfrm>
        </p:spPr>
        <p:txBody>
          <a:bodyPr vert="eaVert"/>
          <a:lstStyle>
            <a:lvl1pPr algn="ctr">
              <a:defRPr sz="700" b="1" i="0" spc="300" baseline="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TEXT</a:t>
            </a:r>
          </a:p>
        </p:txBody>
      </p:sp>
      <p:sp>
        <p:nvSpPr>
          <p:cNvPr id="11" name="Vertical Text Placeholder 13">
            <a:extLst>
              <a:ext uri="{FF2B5EF4-FFF2-40B4-BE49-F238E27FC236}">
                <a16:creationId xmlns:a16="http://schemas.microsoft.com/office/drawing/2014/main" id="{BDB9E6DC-30E0-A744-9BE4-ABED688AE7B6}"/>
              </a:ext>
            </a:extLst>
          </p:cNvPr>
          <p:cNvSpPr>
            <a:spLocks noGrp="1"/>
          </p:cNvSpPr>
          <p:nvPr>
            <p:ph type="body" orient="vert" sz="quarter" idx="13" hasCustomPrompt="1"/>
          </p:nvPr>
        </p:nvSpPr>
        <p:spPr>
          <a:xfrm rot="10800000">
            <a:off x="282220" y="2208572"/>
            <a:ext cx="184572" cy="2208213"/>
          </a:xfrm>
        </p:spPr>
        <p:txBody>
          <a:bodyPr vert="eaVert"/>
          <a:lstStyle>
            <a:lvl1pPr algn="ctr">
              <a:defRPr sz="700" b="1" i="0" spc="300" baseline="0">
                <a:solidFill>
                  <a:schemeClr val="bg1">
                    <a:lumMod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TEXT</a:t>
            </a:r>
          </a:p>
        </p:txBody>
      </p:sp>
    </p:spTree>
    <p:extLst>
      <p:ext uri="{BB962C8B-B14F-4D97-AF65-F5344CB8AC3E}">
        <p14:creationId xmlns:p14="http://schemas.microsoft.com/office/powerpoint/2010/main" val="427814982"/>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ivider Slide 4">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0D63242-0A0F-1A43-A052-A2F4AD2583F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cxnSp>
        <p:nvCxnSpPr>
          <p:cNvPr id="4" name="Straight Connector 3">
            <a:extLst>
              <a:ext uri="{FF2B5EF4-FFF2-40B4-BE49-F238E27FC236}">
                <a16:creationId xmlns:a16="http://schemas.microsoft.com/office/drawing/2014/main" id="{9B950F10-B225-CE40-9083-244A3025BE68}"/>
              </a:ext>
            </a:extLst>
          </p:cNvPr>
          <p:cNvCxnSpPr>
            <a:cxnSpLocks/>
          </p:cNvCxnSpPr>
          <p:nvPr userDrawn="1"/>
        </p:nvCxnSpPr>
        <p:spPr>
          <a:xfrm flipH="1">
            <a:off x="-5852430" y="3672746"/>
            <a:ext cx="7196241"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 name="Text Placeholder 5">
            <a:extLst>
              <a:ext uri="{FF2B5EF4-FFF2-40B4-BE49-F238E27FC236}">
                <a16:creationId xmlns:a16="http://schemas.microsoft.com/office/drawing/2014/main" id="{5A7B1A85-DF4E-7B41-8ED1-986E19CFB71A}"/>
              </a:ext>
            </a:extLst>
          </p:cNvPr>
          <p:cNvSpPr>
            <a:spLocks noGrp="1"/>
          </p:cNvSpPr>
          <p:nvPr>
            <p:ph type="body" sz="quarter" idx="10" hasCustomPrompt="1"/>
          </p:nvPr>
        </p:nvSpPr>
        <p:spPr>
          <a:xfrm>
            <a:off x="1595545" y="3429000"/>
            <a:ext cx="4190113" cy="947738"/>
          </a:xfrm>
        </p:spPr>
        <p:txBody>
          <a:bodyPr/>
          <a:lstStyle>
            <a:lvl1pPr>
              <a:defRPr sz="3000" b="1" i="1" spc="800" baseline="0">
                <a:solidFill>
                  <a:srgbClr val="9DD4CF"/>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DIVIDER TEXT</a:t>
            </a:r>
          </a:p>
        </p:txBody>
      </p:sp>
    </p:spTree>
    <p:extLst>
      <p:ext uri="{BB962C8B-B14F-4D97-AF65-F5344CB8AC3E}">
        <p14:creationId xmlns:p14="http://schemas.microsoft.com/office/powerpoint/2010/main" val="812964602"/>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Divider Slide 4">
    <p:bg>
      <p:bgPr>
        <a:solidFill>
          <a:schemeClr val="bg1"/>
        </a:solidFill>
        <a:effectLst/>
      </p:bgPr>
    </p:bg>
    <p:spTree>
      <p:nvGrpSpPr>
        <p:cNvPr id="1" name=""/>
        <p:cNvGrpSpPr/>
        <p:nvPr/>
      </p:nvGrpSpPr>
      <p:grpSpPr>
        <a:xfrm>
          <a:off x="0" y="0"/>
          <a:ext cx="0" cy="0"/>
          <a:chOff x="0" y="0"/>
          <a:chExt cx="0" cy="0"/>
        </a:xfrm>
      </p:grpSpPr>
      <p:pic>
        <p:nvPicPr>
          <p:cNvPr id="3" name="Picture 2" descr="A group of light bulbs&#10;&#10;Description automatically generated with low confidence">
            <a:extLst>
              <a:ext uri="{FF2B5EF4-FFF2-40B4-BE49-F238E27FC236}">
                <a16:creationId xmlns:a16="http://schemas.microsoft.com/office/drawing/2014/main" id="{5394CF97-B0F8-6E47-836F-92CE1FBD74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cxnSp>
        <p:nvCxnSpPr>
          <p:cNvPr id="4" name="Straight Connector 3">
            <a:extLst>
              <a:ext uri="{FF2B5EF4-FFF2-40B4-BE49-F238E27FC236}">
                <a16:creationId xmlns:a16="http://schemas.microsoft.com/office/drawing/2014/main" id="{9B950F10-B225-CE40-9083-244A3025BE68}"/>
              </a:ext>
            </a:extLst>
          </p:cNvPr>
          <p:cNvCxnSpPr>
            <a:cxnSpLocks/>
          </p:cNvCxnSpPr>
          <p:nvPr userDrawn="1"/>
        </p:nvCxnSpPr>
        <p:spPr>
          <a:xfrm flipH="1">
            <a:off x="-5852430" y="3672746"/>
            <a:ext cx="7196241" cy="0"/>
          </a:xfrm>
          <a:prstGeom prst="line">
            <a:avLst/>
          </a:prstGeom>
          <a:ln>
            <a:solidFill>
              <a:srgbClr val="9DD4CF"/>
            </a:solidFill>
          </a:ln>
        </p:spPr>
        <p:style>
          <a:lnRef idx="1">
            <a:schemeClr val="accent1"/>
          </a:lnRef>
          <a:fillRef idx="0">
            <a:schemeClr val="accent1"/>
          </a:fillRef>
          <a:effectRef idx="0">
            <a:schemeClr val="accent1"/>
          </a:effectRef>
          <a:fontRef idx="minor">
            <a:schemeClr val="tx1"/>
          </a:fontRef>
        </p:style>
      </p:cxnSp>
      <p:sp>
        <p:nvSpPr>
          <p:cNvPr id="5" name="Text Placeholder 5">
            <a:extLst>
              <a:ext uri="{FF2B5EF4-FFF2-40B4-BE49-F238E27FC236}">
                <a16:creationId xmlns:a16="http://schemas.microsoft.com/office/drawing/2014/main" id="{5A7B1A85-DF4E-7B41-8ED1-986E19CFB71A}"/>
              </a:ext>
            </a:extLst>
          </p:cNvPr>
          <p:cNvSpPr>
            <a:spLocks noGrp="1"/>
          </p:cNvSpPr>
          <p:nvPr>
            <p:ph type="body" sz="quarter" idx="10" hasCustomPrompt="1"/>
          </p:nvPr>
        </p:nvSpPr>
        <p:spPr>
          <a:xfrm>
            <a:off x="1595545" y="3429000"/>
            <a:ext cx="4190113" cy="947738"/>
          </a:xfrm>
        </p:spPr>
        <p:txBody>
          <a:bodyPr/>
          <a:lstStyle>
            <a:lvl1pPr>
              <a:defRPr sz="3000" b="1" i="1" spc="8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DIVIDER TEXT</a:t>
            </a:r>
          </a:p>
        </p:txBody>
      </p:sp>
    </p:spTree>
    <p:extLst>
      <p:ext uri="{BB962C8B-B14F-4D97-AF65-F5344CB8AC3E}">
        <p14:creationId xmlns:p14="http://schemas.microsoft.com/office/powerpoint/2010/main" val="3734003116"/>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Divider Slide 4">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DA6F853-1AB3-9141-9C2B-2E09BA8A39A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cxnSp>
        <p:nvCxnSpPr>
          <p:cNvPr id="4" name="Straight Connector 3">
            <a:extLst>
              <a:ext uri="{FF2B5EF4-FFF2-40B4-BE49-F238E27FC236}">
                <a16:creationId xmlns:a16="http://schemas.microsoft.com/office/drawing/2014/main" id="{9B950F10-B225-CE40-9083-244A3025BE68}"/>
              </a:ext>
            </a:extLst>
          </p:cNvPr>
          <p:cNvCxnSpPr>
            <a:cxnSpLocks/>
          </p:cNvCxnSpPr>
          <p:nvPr userDrawn="1"/>
        </p:nvCxnSpPr>
        <p:spPr>
          <a:xfrm flipH="1">
            <a:off x="-5744853" y="3690675"/>
            <a:ext cx="719624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5">
            <a:extLst>
              <a:ext uri="{FF2B5EF4-FFF2-40B4-BE49-F238E27FC236}">
                <a16:creationId xmlns:a16="http://schemas.microsoft.com/office/drawing/2014/main" id="{5A7B1A85-DF4E-7B41-8ED1-986E19CFB71A}"/>
              </a:ext>
            </a:extLst>
          </p:cNvPr>
          <p:cNvSpPr>
            <a:spLocks noGrp="1"/>
          </p:cNvSpPr>
          <p:nvPr>
            <p:ph type="body" sz="quarter" idx="10" hasCustomPrompt="1"/>
          </p:nvPr>
        </p:nvSpPr>
        <p:spPr>
          <a:xfrm>
            <a:off x="1595545" y="3429000"/>
            <a:ext cx="4190113" cy="947738"/>
          </a:xfrm>
        </p:spPr>
        <p:txBody>
          <a:bodyPr/>
          <a:lstStyle>
            <a:lvl1pPr>
              <a:defRPr sz="3000" b="1" i="1" spc="8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DIVIDER TEXT</a:t>
            </a:r>
          </a:p>
        </p:txBody>
      </p:sp>
    </p:spTree>
    <p:extLst>
      <p:ext uri="{BB962C8B-B14F-4D97-AF65-F5344CB8AC3E}">
        <p14:creationId xmlns:p14="http://schemas.microsoft.com/office/powerpoint/2010/main" val="515411660"/>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ivider Slide 5">
    <p:bg>
      <p:bgPr>
        <a:solidFill>
          <a:schemeClr val="bg1"/>
        </a:solidFill>
        <a:effectLst/>
      </p:bgPr>
    </p:bg>
    <p:spTree>
      <p:nvGrpSpPr>
        <p:cNvPr id="1" name=""/>
        <p:cNvGrpSpPr/>
        <p:nvPr/>
      </p:nvGrpSpPr>
      <p:grpSpPr>
        <a:xfrm>
          <a:off x="0" y="0"/>
          <a:ext cx="0" cy="0"/>
          <a:chOff x="0" y="0"/>
          <a:chExt cx="0" cy="0"/>
        </a:xfrm>
      </p:grpSpPr>
      <p:pic>
        <p:nvPicPr>
          <p:cNvPr id="5" name="Picture 4" descr="A stack of books&#10;&#10;Description automatically generated with low confidence">
            <a:extLst>
              <a:ext uri="{FF2B5EF4-FFF2-40B4-BE49-F238E27FC236}">
                <a16:creationId xmlns:a16="http://schemas.microsoft.com/office/drawing/2014/main" id="{567A07B1-C08A-1946-85D8-9A345D47CA7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cxnSp>
        <p:nvCxnSpPr>
          <p:cNvPr id="4" name="Straight Connector 3">
            <a:extLst>
              <a:ext uri="{FF2B5EF4-FFF2-40B4-BE49-F238E27FC236}">
                <a16:creationId xmlns:a16="http://schemas.microsoft.com/office/drawing/2014/main" id="{16341EB6-F552-B642-9C1C-B541F9275D82}"/>
              </a:ext>
            </a:extLst>
          </p:cNvPr>
          <p:cNvCxnSpPr>
            <a:cxnSpLocks/>
          </p:cNvCxnSpPr>
          <p:nvPr userDrawn="1"/>
        </p:nvCxnSpPr>
        <p:spPr>
          <a:xfrm flipH="1">
            <a:off x="-6550574" y="3433031"/>
            <a:ext cx="7196241"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 name="Text Placeholder 5">
            <a:extLst>
              <a:ext uri="{FF2B5EF4-FFF2-40B4-BE49-F238E27FC236}">
                <a16:creationId xmlns:a16="http://schemas.microsoft.com/office/drawing/2014/main" id="{C40238EA-2D62-9C4B-A9E7-8FF264F781F3}"/>
              </a:ext>
            </a:extLst>
          </p:cNvPr>
          <p:cNvSpPr>
            <a:spLocks noGrp="1"/>
          </p:cNvSpPr>
          <p:nvPr>
            <p:ph type="body" sz="quarter" idx="10" hasCustomPrompt="1"/>
          </p:nvPr>
        </p:nvSpPr>
        <p:spPr>
          <a:xfrm>
            <a:off x="847401" y="3162992"/>
            <a:ext cx="4067500" cy="947738"/>
          </a:xfrm>
        </p:spPr>
        <p:txBody>
          <a:bodyPr/>
          <a:lstStyle>
            <a:lvl1pPr>
              <a:defRPr sz="3000" b="1" i="1" spc="800" baseline="0">
                <a:solidFill>
                  <a:srgbClr val="9DD4CF"/>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DIVIDER TEXT</a:t>
            </a:r>
          </a:p>
        </p:txBody>
      </p:sp>
    </p:spTree>
    <p:extLst>
      <p:ext uri="{BB962C8B-B14F-4D97-AF65-F5344CB8AC3E}">
        <p14:creationId xmlns:p14="http://schemas.microsoft.com/office/powerpoint/2010/main" val="3185094531"/>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Divider Slide 5">
    <p:bg>
      <p:bgPr>
        <a:solidFill>
          <a:schemeClr val="bg1"/>
        </a:solidFill>
        <a:effectLst/>
      </p:bgPr>
    </p:bg>
    <p:spTree>
      <p:nvGrpSpPr>
        <p:cNvPr id="1" name=""/>
        <p:cNvGrpSpPr/>
        <p:nvPr/>
      </p:nvGrpSpPr>
      <p:grpSpPr>
        <a:xfrm>
          <a:off x="0" y="0"/>
          <a:ext cx="0" cy="0"/>
          <a:chOff x="0" y="0"/>
          <a:chExt cx="0" cy="0"/>
        </a:xfrm>
      </p:grpSpPr>
      <p:pic>
        <p:nvPicPr>
          <p:cNvPr id="7" name="Picture 6" descr="A close-up of a basketball&#10;&#10;Description automatically generated with medium confidence">
            <a:extLst>
              <a:ext uri="{FF2B5EF4-FFF2-40B4-BE49-F238E27FC236}">
                <a16:creationId xmlns:a16="http://schemas.microsoft.com/office/drawing/2014/main" id="{3AF4B9A6-B56B-4B46-B639-262419BF46D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cxnSp>
        <p:nvCxnSpPr>
          <p:cNvPr id="4" name="Straight Connector 3">
            <a:extLst>
              <a:ext uri="{FF2B5EF4-FFF2-40B4-BE49-F238E27FC236}">
                <a16:creationId xmlns:a16="http://schemas.microsoft.com/office/drawing/2014/main" id="{16341EB6-F552-B642-9C1C-B541F9275D82}"/>
              </a:ext>
            </a:extLst>
          </p:cNvPr>
          <p:cNvCxnSpPr>
            <a:cxnSpLocks/>
          </p:cNvCxnSpPr>
          <p:nvPr userDrawn="1"/>
        </p:nvCxnSpPr>
        <p:spPr>
          <a:xfrm flipH="1">
            <a:off x="-6550574" y="3433031"/>
            <a:ext cx="719624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 Placeholder 5">
            <a:extLst>
              <a:ext uri="{FF2B5EF4-FFF2-40B4-BE49-F238E27FC236}">
                <a16:creationId xmlns:a16="http://schemas.microsoft.com/office/drawing/2014/main" id="{C40238EA-2D62-9C4B-A9E7-8FF264F781F3}"/>
              </a:ext>
            </a:extLst>
          </p:cNvPr>
          <p:cNvSpPr>
            <a:spLocks noGrp="1"/>
          </p:cNvSpPr>
          <p:nvPr>
            <p:ph type="body" sz="quarter" idx="10" hasCustomPrompt="1"/>
          </p:nvPr>
        </p:nvSpPr>
        <p:spPr>
          <a:xfrm>
            <a:off x="847401" y="3162992"/>
            <a:ext cx="4156400" cy="947738"/>
          </a:xfrm>
        </p:spPr>
        <p:txBody>
          <a:bodyPr/>
          <a:lstStyle>
            <a:lvl1pPr>
              <a:defRPr sz="3000" b="1" i="1" spc="8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DIVIDER TEXT</a:t>
            </a:r>
          </a:p>
        </p:txBody>
      </p:sp>
    </p:spTree>
    <p:extLst>
      <p:ext uri="{BB962C8B-B14F-4D97-AF65-F5344CB8AC3E}">
        <p14:creationId xmlns:p14="http://schemas.microsoft.com/office/powerpoint/2010/main" val="3045401041"/>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Page 2 - blue">
    <p:bg>
      <p:bgPr>
        <a:solidFill>
          <a:srgbClr val="9DD4CF"/>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35BCFAB-E7AA-9041-86C6-283688A29222}"/>
              </a:ext>
            </a:extLst>
          </p:cNvPr>
          <p:cNvSpPr>
            <a:spLocks noGrp="1"/>
          </p:cNvSpPr>
          <p:nvPr>
            <p:ph type="body" sz="quarter" idx="10" hasCustomPrompt="1"/>
          </p:nvPr>
        </p:nvSpPr>
        <p:spPr>
          <a:xfrm>
            <a:off x="579437" y="1355679"/>
            <a:ext cx="9495887" cy="1851287"/>
          </a:xfrm>
        </p:spPr>
        <p:txBody>
          <a:bodyPr anchor="b"/>
          <a:lstStyle>
            <a:lvl1pPr>
              <a:defRPr sz="2400" b="0" i="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Title Goes Here</a:t>
            </a:r>
          </a:p>
        </p:txBody>
      </p:sp>
      <p:sp>
        <p:nvSpPr>
          <p:cNvPr id="102" name="Slide Number"/>
          <p:cNvSpPr txBox="1">
            <a:spLocks noGrp="1"/>
          </p:cNvSpPr>
          <p:nvPr>
            <p:ph type="sldNum" sz="quarter" idx="2"/>
          </p:nvPr>
        </p:nvSpPr>
        <p:spPr>
          <a:xfrm>
            <a:off x="579208" y="6431463"/>
            <a:ext cx="65" cy="123111"/>
          </a:xfrm>
          <a:prstGeom prst="rect">
            <a:avLst/>
          </a:prstGeom>
        </p:spPr>
        <p:txBody>
          <a:bodyPr/>
          <a:lstStyle>
            <a:lvl1pPr>
              <a:defRPr sz="800">
                <a:solidFill>
                  <a:schemeClr val="bg1"/>
                </a:solidFil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srgbClr val="FFFFFF"/>
              </a:solidFill>
              <a:effectLst/>
              <a:uLnTx/>
              <a:uFillTx/>
              <a:latin typeface="Open Sans"/>
              <a:ea typeface="Open Sans"/>
              <a:cs typeface="Open Sans"/>
              <a:sym typeface="Open Sans"/>
            </a:endParaRPr>
          </a:p>
        </p:txBody>
      </p:sp>
      <p:sp>
        <p:nvSpPr>
          <p:cNvPr id="6" name="Rectangle 36">
            <a:extLst>
              <a:ext uri="{FF2B5EF4-FFF2-40B4-BE49-F238E27FC236}">
                <a16:creationId xmlns:a16="http://schemas.microsoft.com/office/drawing/2014/main" id="{51DFB865-7E37-2F46-B11B-17CFB2D35536}"/>
              </a:ext>
            </a:extLst>
          </p:cNvPr>
          <p:cNvSpPr txBox="1"/>
          <p:nvPr userDrawn="1"/>
        </p:nvSpPr>
        <p:spPr>
          <a:xfrm rot="5400000">
            <a:off x="10347151" y="3336667"/>
            <a:ext cx="2554880" cy="1846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600" spc="500">
                <a:solidFill>
                  <a:srgbClr val="DDEEE8"/>
                </a:solidFill>
                <a:latin typeface="Open Sans Light"/>
                <a:ea typeface="Open Sans Light"/>
                <a:cs typeface="Open Sans Light"/>
                <a:sym typeface="Open Sans Light"/>
              </a:defRPr>
            </a:pPr>
            <a:r>
              <a:rPr kumimoji="0" sz="600" b="0" i="0" u="none" strike="noStrike" kern="0" cap="none" spc="500" normalizeH="0" baseline="0" noProof="0" dirty="0">
                <a:ln>
                  <a:noFill/>
                </a:ln>
                <a:solidFill>
                  <a:schemeClr val="tx1">
                    <a:lumMod val="50000"/>
                    <a:lumOff val="50000"/>
                  </a:schemeClr>
                </a:solidFill>
                <a:effectLst/>
                <a:uLnTx/>
                <a:uFillTx/>
                <a:latin typeface="Open Sans Light"/>
                <a:ea typeface="Open Sans Light"/>
                <a:cs typeface="Open Sans Light"/>
                <a:sym typeface="Open Sans Light"/>
              </a:rPr>
              <a:t>STUDIO </a:t>
            </a:r>
            <a:r>
              <a:rPr kumimoji="0" sz="600" b="0" i="0" u="none" strike="noStrike" kern="0" cap="none" spc="500" normalizeH="0" baseline="0" noProof="0" dirty="0">
                <a:ln>
                  <a:noFill/>
                </a:ln>
                <a:solidFill>
                  <a:schemeClr val="tx1">
                    <a:lumMod val="50000"/>
                    <a:lumOff val="50000"/>
                  </a:schemeClr>
                </a:solidFill>
                <a:effectLst/>
                <a:uLnTx/>
                <a:uFillTx/>
                <a:latin typeface="Open Sans Bold"/>
                <a:ea typeface="Open Sans Bold"/>
                <a:cs typeface="Open Sans Bold"/>
                <a:sym typeface="Open Sans Bold"/>
              </a:rPr>
              <a:t>CIRCULAR MOTIFS</a:t>
            </a:r>
          </a:p>
        </p:txBody>
      </p:sp>
      <p:sp>
        <p:nvSpPr>
          <p:cNvPr id="11" name="Text Placeholder 10">
            <a:extLst>
              <a:ext uri="{FF2B5EF4-FFF2-40B4-BE49-F238E27FC236}">
                <a16:creationId xmlns:a16="http://schemas.microsoft.com/office/drawing/2014/main" id="{BD72066D-9C32-EA47-89A9-C6A93D3789ED}"/>
              </a:ext>
            </a:extLst>
          </p:cNvPr>
          <p:cNvSpPr>
            <a:spLocks noGrp="1"/>
          </p:cNvSpPr>
          <p:nvPr>
            <p:ph type="body" sz="quarter" idx="12" hasCustomPrompt="1"/>
          </p:nvPr>
        </p:nvSpPr>
        <p:spPr>
          <a:xfrm>
            <a:off x="581737" y="3233660"/>
            <a:ext cx="2178050" cy="665987"/>
          </a:xfrm>
        </p:spPr>
        <p:txBody>
          <a:bodyPr anchor="ctr"/>
          <a:lstStyle>
            <a:lvl1pPr>
              <a:defRPr sz="1100" b="0" i="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err="1"/>
              <a:t>Subcopy</a:t>
            </a:r>
            <a:r>
              <a:rPr lang="en-US"/>
              <a:t> &amp; Date Go Here</a:t>
            </a:r>
          </a:p>
        </p:txBody>
      </p:sp>
    </p:spTree>
    <p:extLst>
      <p:ext uri="{BB962C8B-B14F-4D97-AF65-F5344CB8AC3E}">
        <p14:creationId xmlns:p14="http://schemas.microsoft.com/office/powerpoint/2010/main" val="786200384"/>
      </p:ext>
    </p:extLst>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Divider Slide 5">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microphone&#10;&#10;Description automatically generated">
            <a:extLst>
              <a:ext uri="{FF2B5EF4-FFF2-40B4-BE49-F238E27FC236}">
                <a16:creationId xmlns:a16="http://schemas.microsoft.com/office/drawing/2014/main" id="{26BF26D1-2308-0E40-BA32-B933E023749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cxnSp>
        <p:nvCxnSpPr>
          <p:cNvPr id="4" name="Straight Connector 3">
            <a:extLst>
              <a:ext uri="{FF2B5EF4-FFF2-40B4-BE49-F238E27FC236}">
                <a16:creationId xmlns:a16="http://schemas.microsoft.com/office/drawing/2014/main" id="{16341EB6-F552-B642-9C1C-B541F9275D82}"/>
              </a:ext>
            </a:extLst>
          </p:cNvPr>
          <p:cNvCxnSpPr>
            <a:cxnSpLocks/>
          </p:cNvCxnSpPr>
          <p:nvPr userDrawn="1"/>
        </p:nvCxnSpPr>
        <p:spPr>
          <a:xfrm flipH="1">
            <a:off x="-6546064" y="3446929"/>
            <a:ext cx="7196241" cy="0"/>
          </a:xfrm>
          <a:prstGeom prst="line">
            <a:avLst/>
          </a:prstGeom>
          <a:ln>
            <a:solidFill>
              <a:srgbClr val="9DD4CF"/>
            </a:solidFill>
          </a:ln>
        </p:spPr>
        <p:style>
          <a:lnRef idx="1">
            <a:schemeClr val="accent1"/>
          </a:lnRef>
          <a:fillRef idx="0">
            <a:schemeClr val="accent1"/>
          </a:fillRef>
          <a:effectRef idx="0">
            <a:schemeClr val="accent1"/>
          </a:effectRef>
          <a:fontRef idx="minor">
            <a:schemeClr val="tx1"/>
          </a:fontRef>
        </p:style>
      </p:cxnSp>
      <p:sp>
        <p:nvSpPr>
          <p:cNvPr id="8" name="Text Placeholder 5">
            <a:extLst>
              <a:ext uri="{FF2B5EF4-FFF2-40B4-BE49-F238E27FC236}">
                <a16:creationId xmlns:a16="http://schemas.microsoft.com/office/drawing/2014/main" id="{C40238EA-2D62-9C4B-A9E7-8FF264F781F3}"/>
              </a:ext>
            </a:extLst>
          </p:cNvPr>
          <p:cNvSpPr>
            <a:spLocks noGrp="1"/>
          </p:cNvSpPr>
          <p:nvPr>
            <p:ph type="body" sz="quarter" idx="10" hasCustomPrompt="1"/>
          </p:nvPr>
        </p:nvSpPr>
        <p:spPr>
          <a:xfrm>
            <a:off x="847401" y="3162992"/>
            <a:ext cx="4118300" cy="947738"/>
          </a:xfrm>
        </p:spPr>
        <p:txBody>
          <a:bodyPr/>
          <a:lstStyle>
            <a:lvl1pPr>
              <a:defRPr sz="3000" b="1" i="1" spc="8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DIVIDER TEXT</a:t>
            </a:r>
          </a:p>
        </p:txBody>
      </p:sp>
    </p:spTree>
    <p:extLst>
      <p:ext uri="{BB962C8B-B14F-4D97-AF65-F5344CB8AC3E}">
        <p14:creationId xmlns:p14="http://schemas.microsoft.com/office/powerpoint/2010/main" val="375329440"/>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ivider Slide 7">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46731A0-55BF-5944-8B17-77E0A410715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cxnSp>
        <p:nvCxnSpPr>
          <p:cNvPr id="4" name="Straight Connector 3">
            <a:extLst>
              <a:ext uri="{FF2B5EF4-FFF2-40B4-BE49-F238E27FC236}">
                <a16:creationId xmlns:a16="http://schemas.microsoft.com/office/drawing/2014/main" id="{E29E147D-BB94-3247-B4DB-9A8EE4CBA925}"/>
              </a:ext>
            </a:extLst>
          </p:cNvPr>
          <p:cNvCxnSpPr>
            <a:cxnSpLocks/>
          </p:cNvCxnSpPr>
          <p:nvPr userDrawn="1"/>
        </p:nvCxnSpPr>
        <p:spPr>
          <a:xfrm flipH="1">
            <a:off x="-1840423" y="3575509"/>
            <a:ext cx="719624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5">
            <a:extLst>
              <a:ext uri="{FF2B5EF4-FFF2-40B4-BE49-F238E27FC236}">
                <a16:creationId xmlns:a16="http://schemas.microsoft.com/office/drawing/2014/main" id="{B125E166-E7EF-8547-AB5C-84E94D9E9380}"/>
              </a:ext>
            </a:extLst>
          </p:cNvPr>
          <p:cNvSpPr>
            <a:spLocks noGrp="1"/>
          </p:cNvSpPr>
          <p:nvPr>
            <p:ph type="body" sz="quarter" idx="10" hasCustomPrompt="1"/>
          </p:nvPr>
        </p:nvSpPr>
        <p:spPr>
          <a:xfrm>
            <a:off x="5507426" y="3270246"/>
            <a:ext cx="4356364" cy="947738"/>
          </a:xfrm>
        </p:spPr>
        <p:txBody>
          <a:bodyPr/>
          <a:lstStyle>
            <a:lvl1pPr>
              <a:defRPr sz="3000" b="1" i="1" spc="8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DIVIDER TEXT</a:t>
            </a:r>
          </a:p>
        </p:txBody>
      </p:sp>
    </p:spTree>
    <p:extLst>
      <p:ext uri="{BB962C8B-B14F-4D97-AF65-F5344CB8AC3E}">
        <p14:creationId xmlns:p14="http://schemas.microsoft.com/office/powerpoint/2010/main" val="2804392153"/>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ivider Slide 8">
    <p:bg>
      <p:bgPr>
        <a:solidFill>
          <a:schemeClr val="bg1"/>
        </a:solidFill>
        <a:effectLst/>
      </p:bgPr>
    </p:bg>
    <p:spTree>
      <p:nvGrpSpPr>
        <p:cNvPr id="1" name=""/>
        <p:cNvGrpSpPr/>
        <p:nvPr/>
      </p:nvGrpSpPr>
      <p:grpSpPr>
        <a:xfrm>
          <a:off x="0" y="0"/>
          <a:ext cx="0" cy="0"/>
          <a:chOff x="0" y="0"/>
          <a:chExt cx="0" cy="0"/>
        </a:xfrm>
      </p:grpSpPr>
      <p:pic>
        <p:nvPicPr>
          <p:cNvPr id="7" name="Picture 6" descr="A stack of gold coins&#10;&#10;Description automatically generated with medium confidence">
            <a:extLst>
              <a:ext uri="{FF2B5EF4-FFF2-40B4-BE49-F238E27FC236}">
                <a16:creationId xmlns:a16="http://schemas.microsoft.com/office/drawing/2014/main" id="{06451A88-3653-2748-9391-98767CB588F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cxnSp>
        <p:nvCxnSpPr>
          <p:cNvPr id="3" name="Straight Connector 2">
            <a:extLst>
              <a:ext uri="{FF2B5EF4-FFF2-40B4-BE49-F238E27FC236}">
                <a16:creationId xmlns:a16="http://schemas.microsoft.com/office/drawing/2014/main" id="{04CD21A2-CADF-5F4B-9118-E3CF5E133FAD}"/>
              </a:ext>
            </a:extLst>
          </p:cNvPr>
          <p:cNvCxnSpPr>
            <a:cxnSpLocks/>
          </p:cNvCxnSpPr>
          <p:nvPr userDrawn="1"/>
        </p:nvCxnSpPr>
        <p:spPr>
          <a:xfrm flipH="1">
            <a:off x="5011995" y="3477423"/>
            <a:ext cx="1911742"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487EE552-D351-374B-A80B-5E7823AB42AC}"/>
              </a:ext>
            </a:extLst>
          </p:cNvPr>
          <p:cNvCxnSpPr>
            <a:cxnSpLocks/>
          </p:cNvCxnSpPr>
          <p:nvPr userDrawn="1"/>
        </p:nvCxnSpPr>
        <p:spPr>
          <a:xfrm flipH="1" flipV="1">
            <a:off x="-652272" y="3459935"/>
            <a:ext cx="3951284" cy="17488"/>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C668C32E-A048-0940-8A02-59B3F36F3C83}"/>
              </a:ext>
            </a:extLst>
          </p:cNvPr>
          <p:cNvSpPr>
            <a:spLocks noGrp="1"/>
          </p:cNvSpPr>
          <p:nvPr>
            <p:ph type="body" sz="quarter" idx="10" hasCustomPrompt="1"/>
          </p:nvPr>
        </p:nvSpPr>
        <p:spPr>
          <a:xfrm>
            <a:off x="7079349" y="3162993"/>
            <a:ext cx="4356364" cy="947738"/>
          </a:xfrm>
        </p:spPr>
        <p:txBody>
          <a:bodyPr/>
          <a:lstStyle>
            <a:lvl1pPr>
              <a:defRPr sz="3000" b="1" i="1" spc="800" baseline="0">
                <a:solidFill>
                  <a:srgbClr val="9DD4CF"/>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DIVIDER TEXT</a:t>
            </a:r>
          </a:p>
        </p:txBody>
      </p:sp>
    </p:spTree>
    <p:extLst>
      <p:ext uri="{BB962C8B-B14F-4D97-AF65-F5344CB8AC3E}">
        <p14:creationId xmlns:p14="http://schemas.microsoft.com/office/powerpoint/2010/main" val="965234674"/>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Divider Slide 8">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coil spring&#10;&#10;Description automatically generated">
            <a:extLst>
              <a:ext uri="{FF2B5EF4-FFF2-40B4-BE49-F238E27FC236}">
                <a16:creationId xmlns:a16="http://schemas.microsoft.com/office/drawing/2014/main" id="{E28B9DB7-1F40-0E46-AAD3-04BD112321E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cxnSp>
        <p:nvCxnSpPr>
          <p:cNvPr id="3" name="Straight Connector 2">
            <a:extLst>
              <a:ext uri="{FF2B5EF4-FFF2-40B4-BE49-F238E27FC236}">
                <a16:creationId xmlns:a16="http://schemas.microsoft.com/office/drawing/2014/main" id="{04CD21A2-CADF-5F4B-9118-E3CF5E133FAD}"/>
              </a:ext>
            </a:extLst>
          </p:cNvPr>
          <p:cNvCxnSpPr>
            <a:cxnSpLocks/>
          </p:cNvCxnSpPr>
          <p:nvPr userDrawn="1"/>
        </p:nvCxnSpPr>
        <p:spPr>
          <a:xfrm flipH="1">
            <a:off x="5011995" y="3477423"/>
            <a:ext cx="1911742" cy="0"/>
          </a:xfrm>
          <a:prstGeom prst="line">
            <a:avLst/>
          </a:prstGeom>
          <a:ln>
            <a:solidFill>
              <a:srgbClr val="9DD4CF"/>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487EE552-D351-374B-A80B-5E7823AB42AC}"/>
              </a:ext>
            </a:extLst>
          </p:cNvPr>
          <p:cNvCxnSpPr>
            <a:cxnSpLocks/>
          </p:cNvCxnSpPr>
          <p:nvPr userDrawn="1"/>
        </p:nvCxnSpPr>
        <p:spPr>
          <a:xfrm flipH="1" flipV="1">
            <a:off x="-652272" y="3459935"/>
            <a:ext cx="3951284" cy="17488"/>
          </a:xfrm>
          <a:prstGeom prst="line">
            <a:avLst/>
          </a:prstGeom>
          <a:ln>
            <a:solidFill>
              <a:srgbClr val="9DD4CF"/>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C668C32E-A048-0940-8A02-59B3F36F3C83}"/>
              </a:ext>
            </a:extLst>
          </p:cNvPr>
          <p:cNvSpPr>
            <a:spLocks noGrp="1"/>
          </p:cNvSpPr>
          <p:nvPr>
            <p:ph type="body" sz="quarter" idx="10" hasCustomPrompt="1"/>
          </p:nvPr>
        </p:nvSpPr>
        <p:spPr>
          <a:xfrm>
            <a:off x="7079349" y="3162993"/>
            <a:ext cx="4356364" cy="947738"/>
          </a:xfrm>
        </p:spPr>
        <p:txBody>
          <a:bodyPr/>
          <a:lstStyle>
            <a:lvl1pPr>
              <a:defRPr sz="3000" b="1" i="1" spc="8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DIVIDER TEXT</a:t>
            </a:r>
          </a:p>
        </p:txBody>
      </p:sp>
    </p:spTree>
    <p:extLst>
      <p:ext uri="{BB962C8B-B14F-4D97-AF65-F5344CB8AC3E}">
        <p14:creationId xmlns:p14="http://schemas.microsoft.com/office/powerpoint/2010/main" val="3621106590"/>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Divider Slide 8">
    <p:bg>
      <p:bgPr>
        <a:solidFill>
          <a:schemeClr val="bg1"/>
        </a:solidFill>
        <a:effectLst/>
      </p:bgPr>
    </p:bg>
    <p:spTree>
      <p:nvGrpSpPr>
        <p:cNvPr id="1" name=""/>
        <p:cNvGrpSpPr/>
        <p:nvPr/>
      </p:nvGrpSpPr>
      <p:grpSpPr>
        <a:xfrm>
          <a:off x="0" y="0"/>
          <a:ext cx="0" cy="0"/>
          <a:chOff x="0" y="0"/>
          <a:chExt cx="0" cy="0"/>
        </a:xfrm>
      </p:grpSpPr>
      <p:pic>
        <p:nvPicPr>
          <p:cNvPr id="7" name="Picture 6" descr="Logo, company name&#10;&#10;Description automatically generated">
            <a:extLst>
              <a:ext uri="{FF2B5EF4-FFF2-40B4-BE49-F238E27FC236}">
                <a16:creationId xmlns:a16="http://schemas.microsoft.com/office/drawing/2014/main" id="{E0A38381-98DE-8846-9ADB-EA0B1B06984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cxnSp>
        <p:nvCxnSpPr>
          <p:cNvPr id="3" name="Straight Connector 2">
            <a:extLst>
              <a:ext uri="{FF2B5EF4-FFF2-40B4-BE49-F238E27FC236}">
                <a16:creationId xmlns:a16="http://schemas.microsoft.com/office/drawing/2014/main" id="{04CD21A2-CADF-5F4B-9118-E3CF5E133FAD}"/>
              </a:ext>
            </a:extLst>
          </p:cNvPr>
          <p:cNvCxnSpPr>
            <a:cxnSpLocks/>
          </p:cNvCxnSpPr>
          <p:nvPr userDrawn="1"/>
        </p:nvCxnSpPr>
        <p:spPr>
          <a:xfrm flipH="1">
            <a:off x="5011995" y="3477423"/>
            <a:ext cx="191174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487EE552-D351-374B-A80B-5E7823AB42AC}"/>
              </a:ext>
            </a:extLst>
          </p:cNvPr>
          <p:cNvCxnSpPr>
            <a:cxnSpLocks/>
          </p:cNvCxnSpPr>
          <p:nvPr userDrawn="1"/>
        </p:nvCxnSpPr>
        <p:spPr>
          <a:xfrm flipH="1" flipV="1">
            <a:off x="-652272" y="3459935"/>
            <a:ext cx="3951284" cy="174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C668C32E-A048-0940-8A02-59B3F36F3C83}"/>
              </a:ext>
            </a:extLst>
          </p:cNvPr>
          <p:cNvSpPr>
            <a:spLocks noGrp="1"/>
          </p:cNvSpPr>
          <p:nvPr>
            <p:ph type="body" sz="quarter" idx="10" hasCustomPrompt="1"/>
          </p:nvPr>
        </p:nvSpPr>
        <p:spPr>
          <a:xfrm>
            <a:off x="7079349" y="3162993"/>
            <a:ext cx="4356364" cy="947738"/>
          </a:xfrm>
        </p:spPr>
        <p:txBody>
          <a:bodyPr/>
          <a:lstStyle>
            <a:lvl1pPr>
              <a:defRPr sz="3000" b="1" i="1" spc="8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DIVIDER TEXT</a:t>
            </a:r>
          </a:p>
        </p:txBody>
      </p:sp>
    </p:spTree>
    <p:extLst>
      <p:ext uri="{BB962C8B-B14F-4D97-AF65-F5344CB8AC3E}">
        <p14:creationId xmlns:p14="http://schemas.microsoft.com/office/powerpoint/2010/main" val="785466248"/>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Quote Slide 1">
    <p:spTree>
      <p:nvGrpSpPr>
        <p:cNvPr id="1" name=""/>
        <p:cNvGrpSpPr/>
        <p:nvPr/>
      </p:nvGrpSpPr>
      <p:grpSpPr>
        <a:xfrm>
          <a:off x="0" y="0"/>
          <a:ext cx="0" cy="0"/>
          <a:chOff x="0" y="0"/>
          <a:chExt cx="0" cy="0"/>
        </a:xfrm>
      </p:grpSpPr>
      <p:pic>
        <p:nvPicPr>
          <p:cNvPr id="7" name="Picture 6" descr="A picture containing text&#10;&#10;Description automatically generated">
            <a:extLst>
              <a:ext uri="{FF2B5EF4-FFF2-40B4-BE49-F238E27FC236}">
                <a16:creationId xmlns:a16="http://schemas.microsoft.com/office/drawing/2014/main" id="{D2EA7685-A309-3740-89E8-87D26957E39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624" name="Slide Number"/>
          <p:cNvSpPr txBox="1">
            <a:spLocks noGrp="1"/>
          </p:cNvSpPr>
          <p:nvPr>
            <p:ph type="sldNum" sz="quarter" idx="2"/>
          </p:nvPr>
        </p:nvSpPr>
        <p:spPr>
          <a:xfrm>
            <a:off x="11095176" y="6414760"/>
            <a:ext cx="258624" cy="248305"/>
          </a:xfrm>
          <a:prstGeom prst="rect">
            <a:avLst/>
          </a:prstGeom>
        </p:spPr>
        <p:txBody>
          <a:bodyPr lIns="45719" tIns="45719" rIns="45719" bIns="45719" anchor="ctr"/>
          <a:lstStyle>
            <a:lvl1pPr algn="r">
              <a:defRPr sz="1200">
                <a:solidFill>
                  <a:srgbClr val="888888"/>
                </a:solidFill>
                <a:latin typeface="+mn-lt"/>
                <a:ea typeface="+mn-ea"/>
                <a:cs typeface="+mn-cs"/>
                <a:sym typeface="Calibri"/>
              </a:defRPr>
            </a:lvl1p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a:t>
            </a:fld>
            <a:endParaRPr kumimoji="0" sz="1200" b="0" i="0" u="none" strike="noStrike" kern="0" cap="none" spc="0" normalizeH="0" baseline="0" noProof="0" dirty="0">
              <a:ln>
                <a:noFill/>
              </a:ln>
              <a:solidFill>
                <a:srgbClr val="888888"/>
              </a:solidFill>
              <a:effectLst/>
              <a:uLnTx/>
              <a:uFillTx/>
              <a:latin typeface="Calibri"/>
              <a:cs typeface="Calibri"/>
              <a:sym typeface="Calibri"/>
            </a:endParaRPr>
          </a:p>
        </p:txBody>
      </p:sp>
      <p:sp>
        <p:nvSpPr>
          <p:cNvPr id="10" name="Text Placeholder 9">
            <a:extLst>
              <a:ext uri="{FF2B5EF4-FFF2-40B4-BE49-F238E27FC236}">
                <a16:creationId xmlns:a16="http://schemas.microsoft.com/office/drawing/2014/main" id="{0307B237-FC79-F44A-978C-DB6ECDDF697D}"/>
              </a:ext>
            </a:extLst>
          </p:cNvPr>
          <p:cNvSpPr>
            <a:spLocks noGrp="1"/>
          </p:cNvSpPr>
          <p:nvPr>
            <p:ph type="body" sz="quarter" idx="10" hasCustomPrompt="1"/>
          </p:nvPr>
        </p:nvSpPr>
        <p:spPr>
          <a:xfrm>
            <a:off x="912812" y="1605339"/>
            <a:ext cx="10366375" cy="3259137"/>
          </a:xfrm>
        </p:spPr>
        <p:txBody>
          <a:bodyPr anchor="ctr"/>
          <a:lstStyle>
            <a:lvl1pPr algn="ctr">
              <a:lnSpc>
                <a:spcPct val="80000"/>
              </a:lnSpc>
              <a:spcBef>
                <a:spcPts val="0"/>
              </a:spcBef>
              <a:defRPr sz="6200" b="0" i="0">
                <a:solidFill>
                  <a:srgbClr val="C6F0FF"/>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BIG BOLD STATEMENTS </a:t>
            </a:r>
          </a:p>
        </p:txBody>
      </p:sp>
      <p:sp>
        <p:nvSpPr>
          <p:cNvPr id="9" name="Vertical Text Placeholder 13">
            <a:extLst>
              <a:ext uri="{FF2B5EF4-FFF2-40B4-BE49-F238E27FC236}">
                <a16:creationId xmlns:a16="http://schemas.microsoft.com/office/drawing/2014/main" id="{C21DFC92-DD5D-4B4C-9013-01E39E62F703}"/>
              </a:ext>
            </a:extLst>
          </p:cNvPr>
          <p:cNvSpPr>
            <a:spLocks noGrp="1"/>
          </p:cNvSpPr>
          <p:nvPr>
            <p:ph type="body" orient="vert" sz="quarter" idx="12" hasCustomPrompt="1"/>
          </p:nvPr>
        </p:nvSpPr>
        <p:spPr>
          <a:xfrm>
            <a:off x="11708599" y="2208572"/>
            <a:ext cx="184572" cy="2208213"/>
          </a:xfrm>
        </p:spPr>
        <p:txBody>
          <a:bodyPr vert="eaVert"/>
          <a:lstStyle>
            <a:lvl1pPr algn="ctr">
              <a:defRPr sz="700" b="1" i="0" spc="30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TEXT</a:t>
            </a:r>
          </a:p>
        </p:txBody>
      </p:sp>
      <p:sp>
        <p:nvSpPr>
          <p:cNvPr id="11" name="Vertical Text Placeholder 13">
            <a:extLst>
              <a:ext uri="{FF2B5EF4-FFF2-40B4-BE49-F238E27FC236}">
                <a16:creationId xmlns:a16="http://schemas.microsoft.com/office/drawing/2014/main" id="{A8B4EC6C-94E0-5248-BE05-58BCC075854D}"/>
              </a:ext>
            </a:extLst>
          </p:cNvPr>
          <p:cNvSpPr>
            <a:spLocks noGrp="1"/>
          </p:cNvSpPr>
          <p:nvPr>
            <p:ph type="body" orient="vert" sz="quarter" idx="13" hasCustomPrompt="1"/>
          </p:nvPr>
        </p:nvSpPr>
        <p:spPr>
          <a:xfrm rot="10800000">
            <a:off x="282220" y="2208572"/>
            <a:ext cx="184572" cy="2208213"/>
          </a:xfrm>
        </p:spPr>
        <p:txBody>
          <a:bodyPr vert="eaVert"/>
          <a:lstStyle>
            <a:lvl1pPr algn="ctr">
              <a:defRPr sz="700" b="1" i="0" spc="300" baseline="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TEXT</a:t>
            </a:r>
          </a:p>
        </p:txBody>
      </p:sp>
    </p:spTree>
    <p:extLst>
      <p:ext uri="{BB962C8B-B14F-4D97-AF65-F5344CB8AC3E}">
        <p14:creationId xmlns:p14="http://schemas.microsoft.com/office/powerpoint/2010/main" val="3765368295"/>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Quote Slide 2">
    <p:bg>
      <p:bgPr>
        <a:solidFill>
          <a:schemeClr val="bg1"/>
        </a:solidFill>
        <a:effectLst/>
      </p:bgPr>
    </p:bg>
    <p:spTree>
      <p:nvGrpSpPr>
        <p:cNvPr id="1" name=""/>
        <p:cNvGrpSpPr/>
        <p:nvPr/>
      </p:nvGrpSpPr>
      <p:grpSpPr>
        <a:xfrm>
          <a:off x="0" y="0"/>
          <a:ext cx="0" cy="0"/>
          <a:chOff x="0" y="0"/>
          <a:chExt cx="0" cy="0"/>
        </a:xfrm>
      </p:grpSpPr>
      <p:pic>
        <p:nvPicPr>
          <p:cNvPr id="8" name="Picture 7" descr="A picture containing whisk&#10;&#10;Description automatically generated">
            <a:extLst>
              <a:ext uri="{FF2B5EF4-FFF2-40B4-BE49-F238E27FC236}">
                <a16:creationId xmlns:a16="http://schemas.microsoft.com/office/drawing/2014/main" id="{DC3CA6C1-5A69-014E-89F6-0A3C8F0FFB7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 Placeholder 9">
            <a:extLst>
              <a:ext uri="{FF2B5EF4-FFF2-40B4-BE49-F238E27FC236}">
                <a16:creationId xmlns:a16="http://schemas.microsoft.com/office/drawing/2014/main" id="{B8DD8DEC-878F-0140-BE70-215513F4197D}"/>
              </a:ext>
            </a:extLst>
          </p:cNvPr>
          <p:cNvSpPr>
            <a:spLocks noGrp="1"/>
          </p:cNvSpPr>
          <p:nvPr>
            <p:ph type="body" sz="quarter" idx="11" hasCustomPrompt="1"/>
          </p:nvPr>
        </p:nvSpPr>
        <p:spPr>
          <a:xfrm>
            <a:off x="912812" y="3897626"/>
            <a:ext cx="10366375" cy="633759"/>
          </a:xfrm>
        </p:spPr>
        <p:txBody>
          <a:bodyPr anchor="t"/>
          <a:lstStyle>
            <a:lvl1pPr algn="ctr">
              <a:lnSpc>
                <a:spcPct val="80000"/>
              </a:lnSpc>
              <a:spcBef>
                <a:spcPts val="0"/>
              </a:spcBef>
              <a:defRPr sz="1700" b="1" i="1">
                <a:solidFill>
                  <a:srgbClr val="9DD4CF"/>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Sub-bold Statements</a:t>
            </a:r>
          </a:p>
        </p:txBody>
      </p:sp>
      <p:sp>
        <p:nvSpPr>
          <p:cNvPr id="5" name="Text Placeholder 9">
            <a:extLst>
              <a:ext uri="{FF2B5EF4-FFF2-40B4-BE49-F238E27FC236}">
                <a16:creationId xmlns:a16="http://schemas.microsoft.com/office/drawing/2014/main" id="{7F90F803-6653-794A-9B08-5C2E2C9CE88F}"/>
              </a:ext>
            </a:extLst>
          </p:cNvPr>
          <p:cNvSpPr>
            <a:spLocks noGrp="1"/>
          </p:cNvSpPr>
          <p:nvPr>
            <p:ph type="body" sz="quarter" idx="10" hasCustomPrompt="1"/>
          </p:nvPr>
        </p:nvSpPr>
        <p:spPr>
          <a:xfrm>
            <a:off x="912813" y="2085474"/>
            <a:ext cx="10366375" cy="1663217"/>
          </a:xfrm>
        </p:spPr>
        <p:txBody>
          <a:bodyPr anchor="b"/>
          <a:lstStyle>
            <a:lvl1pPr algn="ctr">
              <a:lnSpc>
                <a:spcPct val="80000"/>
              </a:lnSpc>
              <a:spcBef>
                <a:spcPts val="0"/>
              </a:spcBef>
              <a:defRPr sz="3600" b="0" i="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BIG BOLD STATEMENTS </a:t>
            </a:r>
          </a:p>
        </p:txBody>
      </p:sp>
    </p:spTree>
    <p:extLst>
      <p:ext uri="{BB962C8B-B14F-4D97-AF65-F5344CB8AC3E}">
        <p14:creationId xmlns:p14="http://schemas.microsoft.com/office/powerpoint/2010/main" val="1409987121"/>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Quote Slide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9C070DD-F0F1-2F40-9B53-11E0FD660B8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 Placeholder 2">
            <a:extLst>
              <a:ext uri="{FF2B5EF4-FFF2-40B4-BE49-F238E27FC236}">
                <a16:creationId xmlns:a16="http://schemas.microsoft.com/office/drawing/2014/main" id="{441CFAC0-737A-5840-BE01-DB510318F862}"/>
              </a:ext>
            </a:extLst>
          </p:cNvPr>
          <p:cNvSpPr>
            <a:spLocks noGrp="1"/>
          </p:cNvSpPr>
          <p:nvPr>
            <p:ph type="body" sz="quarter" idx="10" hasCustomPrompt="1"/>
          </p:nvPr>
        </p:nvSpPr>
        <p:spPr>
          <a:xfrm>
            <a:off x="779463" y="2522038"/>
            <a:ext cx="3348037" cy="1466850"/>
          </a:xfrm>
        </p:spPr>
        <p:txBody>
          <a:bodyPr anchor="ctr"/>
          <a:lstStyle>
            <a:lvl1pPr>
              <a:lnSpc>
                <a:spcPct val="100000"/>
              </a:lnSpc>
              <a:spcBef>
                <a:spcPts val="0"/>
              </a:spcBef>
              <a:defRPr sz="1400" b="1" i="1" spc="210" baseline="0">
                <a:solidFill>
                  <a:srgbClr val="9DD4CF"/>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LONGER HEADLINES </a:t>
            </a:r>
          </a:p>
          <a:p>
            <a:pPr lvl="0"/>
            <a:r>
              <a:rPr lang="en-US"/>
              <a:t>CAN SPAN ACROSS </a:t>
            </a:r>
          </a:p>
          <a:p>
            <a:pPr lvl="0"/>
            <a:r>
              <a:rPr lang="en-US"/>
              <a:t>MULTIPLE LINES</a:t>
            </a:r>
          </a:p>
        </p:txBody>
      </p:sp>
      <p:sp>
        <p:nvSpPr>
          <p:cNvPr id="7" name="DELOITTE CONTENT STUDIO">
            <a:extLst>
              <a:ext uri="{FF2B5EF4-FFF2-40B4-BE49-F238E27FC236}">
                <a16:creationId xmlns:a16="http://schemas.microsoft.com/office/drawing/2014/main" id="{5E985570-3BE4-1548-A164-B1F724C457F6}"/>
              </a:ext>
            </a:extLst>
          </p:cNvPr>
          <p:cNvSpPr txBox="1"/>
          <p:nvPr userDrawn="1"/>
        </p:nvSpPr>
        <p:spPr>
          <a:xfrm rot="16200000">
            <a:off x="-1070544" y="3138388"/>
            <a:ext cx="2816019" cy="1930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chor="ctr">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600" spc="500">
                <a:solidFill>
                  <a:srgbClr val="A7A7A7"/>
                </a:solidFill>
                <a:latin typeface="Open Sans Light"/>
                <a:ea typeface="Open Sans Light"/>
                <a:cs typeface="Open Sans Light"/>
                <a:sym typeface="Open Sans Light"/>
              </a:defRPr>
            </a:pPr>
            <a:r>
              <a:rPr kumimoji="0" sz="600" b="0" i="0" u="none" strike="noStrike" kern="0" cap="none" spc="500" normalizeH="0" baseline="0" noProof="0" dirty="0">
                <a:ln>
                  <a:noFill/>
                </a:ln>
                <a:solidFill>
                  <a:srgbClr val="A7A7A7"/>
                </a:solidFill>
                <a:effectLst/>
                <a:uLnTx/>
                <a:uFillTx/>
                <a:latin typeface="Open Sans Light"/>
                <a:ea typeface="Open Sans Light"/>
                <a:cs typeface="Open Sans Light"/>
                <a:sym typeface="Open Sans Light"/>
              </a:rPr>
              <a:t>DELOITTE </a:t>
            </a:r>
            <a:r>
              <a:rPr kumimoji="0" sz="600" b="0" i="0" u="none" strike="noStrike" kern="0" cap="none" spc="500" normalizeH="0" baseline="0" noProof="0" dirty="0">
                <a:ln>
                  <a:noFill/>
                </a:ln>
                <a:solidFill>
                  <a:srgbClr val="A7A7A7"/>
                </a:solidFill>
                <a:effectLst/>
                <a:uLnTx/>
                <a:uFillTx/>
                <a:latin typeface="Open Sans Bold"/>
                <a:ea typeface="Open Sans Bold"/>
                <a:cs typeface="Open Sans Bold"/>
                <a:sym typeface="Open Sans Bold"/>
              </a:rPr>
              <a:t>CONTENT STUDIO</a:t>
            </a:r>
          </a:p>
        </p:txBody>
      </p:sp>
    </p:spTree>
    <p:extLst>
      <p:ext uri="{BB962C8B-B14F-4D97-AF65-F5344CB8AC3E}">
        <p14:creationId xmlns:p14="http://schemas.microsoft.com/office/powerpoint/2010/main" val="1656885235"/>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Quote Slide 4">
    <p:bg>
      <p:bgPr>
        <a:solidFill>
          <a:schemeClr val="bg1"/>
        </a:solidFill>
        <a:effectLst/>
      </p:bgPr>
    </p:bg>
    <p:spTree>
      <p:nvGrpSpPr>
        <p:cNvPr id="1" name=""/>
        <p:cNvGrpSpPr/>
        <p:nvPr/>
      </p:nvGrpSpPr>
      <p:grpSpPr>
        <a:xfrm>
          <a:off x="0" y="0"/>
          <a:ext cx="0" cy="0"/>
          <a:chOff x="0" y="0"/>
          <a:chExt cx="0" cy="0"/>
        </a:xfrm>
      </p:grpSpPr>
      <p:pic>
        <p:nvPicPr>
          <p:cNvPr id="9" name="Picture 8" descr="A close-up of a key chain&#10;&#10;Description automatically generated with low confidence">
            <a:extLst>
              <a:ext uri="{FF2B5EF4-FFF2-40B4-BE49-F238E27FC236}">
                <a16:creationId xmlns:a16="http://schemas.microsoft.com/office/drawing/2014/main" id="{7B2ACE46-85E7-054A-A2BC-3662156C246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700" y="6350"/>
            <a:ext cx="12166600" cy="6845300"/>
          </a:xfrm>
          <a:prstGeom prst="rect">
            <a:avLst/>
          </a:prstGeom>
        </p:spPr>
      </p:pic>
      <p:sp>
        <p:nvSpPr>
          <p:cNvPr id="3" name="Rectangle 2">
            <a:extLst>
              <a:ext uri="{FF2B5EF4-FFF2-40B4-BE49-F238E27FC236}">
                <a16:creationId xmlns:a16="http://schemas.microsoft.com/office/drawing/2014/main" id="{6CC5B955-A158-4247-B2CA-71C864FE6DCF}"/>
              </a:ext>
            </a:extLst>
          </p:cNvPr>
          <p:cNvSpPr/>
          <p:nvPr userDrawn="1"/>
        </p:nvSpPr>
        <p:spPr bwMode="gray">
          <a:xfrm>
            <a:off x="259307" y="6346209"/>
            <a:ext cx="2879678" cy="395785"/>
          </a:xfrm>
          <a:prstGeom prst="rect">
            <a:avLst/>
          </a:prstGeom>
          <a:solidFill>
            <a:schemeClr val="bg1"/>
          </a:solidFill>
          <a:ln w="19050" algn="ctr">
            <a:noFill/>
            <a:miter lim="800000"/>
            <a:headEnd/>
            <a:tailEnd/>
          </a:ln>
        </p:spPr>
        <p:txBody>
          <a:bodyPr wrap="square" lIns="88900" tIns="88900" rIns="88900" bIns="88900" rtlCol="0" anchor="ctr"/>
          <a:lstStyle/>
          <a:p>
            <a:pPr marL="0" marR="0" lvl="0" indent="0" algn="ctr" defTabSz="1219170" rtl="0"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dirty="0">
              <a:ln>
                <a:noFill/>
              </a:ln>
              <a:solidFill>
                <a:prstClr val="white"/>
              </a:solidFill>
              <a:effectLst/>
              <a:uLnTx/>
              <a:uFillTx/>
              <a:latin typeface="Open Sans Light"/>
              <a:ea typeface="+mn-ea"/>
              <a:cs typeface="Calibri"/>
              <a:sym typeface="Open Sans"/>
            </a:endParaRPr>
          </a:p>
        </p:txBody>
      </p:sp>
      <p:sp>
        <p:nvSpPr>
          <p:cNvPr id="6" name="Text Placeholder 5">
            <a:extLst>
              <a:ext uri="{FF2B5EF4-FFF2-40B4-BE49-F238E27FC236}">
                <a16:creationId xmlns:a16="http://schemas.microsoft.com/office/drawing/2014/main" id="{3B027E6D-D3FD-FD46-8490-9E5A17013116}"/>
              </a:ext>
            </a:extLst>
          </p:cNvPr>
          <p:cNvSpPr>
            <a:spLocks noGrp="1"/>
          </p:cNvSpPr>
          <p:nvPr>
            <p:ph type="body" sz="quarter" idx="10" hasCustomPrompt="1"/>
          </p:nvPr>
        </p:nvSpPr>
        <p:spPr>
          <a:xfrm>
            <a:off x="620090" y="1481099"/>
            <a:ext cx="4356364" cy="684603"/>
          </a:xfrm>
        </p:spPr>
        <p:txBody>
          <a:bodyPr/>
          <a:lstStyle>
            <a:lvl1pPr>
              <a:defRPr sz="1500" b="1" i="1" spc="400" baseline="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text</a:t>
            </a:r>
          </a:p>
        </p:txBody>
      </p:sp>
      <p:sp>
        <p:nvSpPr>
          <p:cNvPr id="7" name="Text Placeholder 5">
            <a:extLst>
              <a:ext uri="{FF2B5EF4-FFF2-40B4-BE49-F238E27FC236}">
                <a16:creationId xmlns:a16="http://schemas.microsoft.com/office/drawing/2014/main" id="{035EF12A-6B00-5F4C-B06E-5713D7815A62}"/>
              </a:ext>
            </a:extLst>
          </p:cNvPr>
          <p:cNvSpPr>
            <a:spLocks noGrp="1"/>
          </p:cNvSpPr>
          <p:nvPr>
            <p:ph type="body" sz="quarter" idx="11" hasCustomPrompt="1"/>
          </p:nvPr>
        </p:nvSpPr>
        <p:spPr>
          <a:xfrm>
            <a:off x="620090" y="2238428"/>
            <a:ext cx="4356364" cy="288818"/>
          </a:xfrm>
        </p:spPr>
        <p:txBody>
          <a:bodyPr/>
          <a:lstStyle>
            <a:lvl1pPr>
              <a:defRPr sz="1000" b="0" i="0" spc="0" baseline="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subtext</a:t>
            </a:r>
          </a:p>
        </p:txBody>
      </p:sp>
    </p:spTree>
    <p:extLst>
      <p:ext uri="{BB962C8B-B14F-4D97-AF65-F5344CB8AC3E}">
        <p14:creationId xmlns:p14="http://schemas.microsoft.com/office/powerpoint/2010/main" val="2601221854"/>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Slide Single Column">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4855A3-D55D-F74B-91AE-04BDC127FF8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7" name="Text Placeholder 9">
            <a:extLst>
              <a:ext uri="{FF2B5EF4-FFF2-40B4-BE49-F238E27FC236}">
                <a16:creationId xmlns:a16="http://schemas.microsoft.com/office/drawing/2014/main" id="{70E0B7ED-4E49-AD42-AF9A-A891B70E0E6E}"/>
              </a:ext>
            </a:extLst>
          </p:cNvPr>
          <p:cNvSpPr>
            <a:spLocks noGrp="1"/>
          </p:cNvSpPr>
          <p:nvPr>
            <p:ph type="body" sz="quarter" idx="12" hasCustomPrompt="1"/>
          </p:nvPr>
        </p:nvSpPr>
        <p:spPr>
          <a:xfrm>
            <a:off x="962644" y="1554101"/>
            <a:ext cx="4870063" cy="215901"/>
          </a:xfrm>
        </p:spPr>
        <p:txBody>
          <a:bodyPr anchor="ctr"/>
          <a:lstStyle>
            <a:lvl1pPr algn="l">
              <a:lnSpc>
                <a:spcPct val="80000"/>
              </a:lnSpc>
              <a:spcBef>
                <a:spcPts val="0"/>
              </a:spcBef>
              <a:defRPr sz="1000" b="1" i="1" spc="0" baseline="0">
                <a:solidFill>
                  <a:srgbClr val="70C2B5"/>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TITLE HERE</a:t>
            </a:r>
          </a:p>
        </p:txBody>
      </p:sp>
      <p:sp>
        <p:nvSpPr>
          <p:cNvPr id="26" name="Text Placeholder 9">
            <a:extLst>
              <a:ext uri="{FF2B5EF4-FFF2-40B4-BE49-F238E27FC236}">
                <a16:creationId xmlns:a16="http://schemas.microsoft.com/office/drawing/2014/main" id="{1B48B3A4-1863-0F4B-8473-8BC200FB2266}"/>
              </a:ext>
            </a:extLst>
          </p:cNvPr>
          <p:cNvSpPr>
            <a:spLocks noGrp="1"/>
          </p:cNvSpPr>
          <p:nvPr>
            <p:ph type="body" sz="quarter" idx="11" hasCustomPrompt="1"/>
          </p:nvPr>
        </p:nvSpPr>
        <p:spPr>
          <a:xfrm>
            <a:off x="962644" y="851319"/>
            <a:ext cx="4870063" cy="215901"/>
          </a:xfrm>
        </p:spPr>
        <p:txBody>
          <a:bodyPr anchor="ctr"/>
          <a:lstStyle>
            <a:lvl1pPr algn="l">
              <a:lnSpc>
                <a:spcPct val="80000"/>
              </a:lnSpc>
              <a:spcBef>
                <a:spcPts val="0"/>
              </a:spcBef>
              <a:defRPr sz="1200" b="1" i="1" spc="180" baseline="0">
                <a:solidFill>
                  <a:srgbClr val="014F59"/>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Title Here</a:t>
            </a:r>
          </a:p>
        </p:txBody>
      </p:sp>
      <p:sp>
        <p:nvSpPr>
          <p:cNvPr id="28" name="Text Placeholder 9">
            <a:extLst>
              <a:ext uri="{FF2B5EF4-FFF2-40B4-BE49-F238E27FC236}">
                <a16:creationId xmlns:a16="http://schemas.microsoft.com/office/drawing/2014/main" id="{CB264793-696F-CD4B-8FD0-A51E0F65D0DE}"/>
              </a:ext>
            </a:extLst>
          </p:cNvPr>
          <p:cNvSpPr>
            <a:spLocks noGrp="1"/>
          </p:cNvSpPr>
          <p:nvPr>
            <p:ph type="body" sz="quarter" idx="20" hasCustomPrompt="1"/>
          </p:nvPr>
        </p:nvSpPr>
        <p:spPr>
          <a:xfrm>
            <a:off x="962644" y="1870151"/>
            <a:ext cx="10148379" cy="3372946"/>
          </a:xfrm>
        </p:spPr>
        <p:txBody>
          <a:bodyPr anchor="t"/>
          <a:lstStyle>
            <a:lvl1pPr marL="171450" indent="-171450" algn="l">
              <a:lnSpc>
                <a:spcPct val="110000"/>
              </a:lnSpc>
              <a:spcBef>
                <a:spcPts val="0"/>
              </a:spcBef>
              <a:buFont typeface="Arial" panose="020B0604020202020204" pitchFamily="34" charset="0"/>
              <a:buChar char="•"/>
              <a:defRPr sz="1000" b="0" i="0" spc="0" baseline="0">
                <a:solidFill>
                  <a:srgbClr val="014F59"/>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Body Copy</a:t>
            </a:r>
          </a:p>
        </p:txBody>
      </p:sp>
    </p:spTree>
    <p:extLst>
      <p:ext uri="{BB962C8B-B14F-4D97-AF65-F5344CB8AC3E}">
        <p14:creationId xmlns:p14="http://schemas.microsoft.com/office/powerpoint/2010/main" val="3121727620"/>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Page 2 - black">
    <p:bg>
      <p:bgPr>
        <a:solidFill>
          <a:schemeClr val="tx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35BCFAB-E7AA-9041-86C6-283688A29222}"/>
              </a:ext>
            </a:extLst>
          </p:cNvPr>
          <p:cNvSpPr>
            <a:spLocks noGrp="1"/>
          </p:cNvSpPr>
          <p:nvPr>
            <p:ph type="body" sz="quarter" idx="10" hasCustomPrompt="1"/>
          </p:nvPr>
        </p:nvSpPr>
        <p:spPr>
          <a:xfrm>
            <a:off x="579437" y="1355679"/>
            <a:ext cx="9495887" cy="1851287"/>
          </a:xfrm>
        </p:spPr>
        <p:txBody>
          <a:bodyPr anchor="b"/>
          <a:lstStyle>
            <a:lvl1pPr>
              <a:defRPr sz="24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Title Goes Here</a:t>
            </a:r>
          </a:p>
        </p:txBody>
      </p:sp>
      <p:sp>
        <p:nvSpPr>
          <p:cNvPr id="102" name="Slide Number"/>
          <p:cNvSpPr txBox="1">
            <a:spLocks noGrp="1"/>
          </p:cNvSpPr>
          <p:nvPr>
            <p:ph type="sldNum" sz="quarter" idx="2"/>
          </p:nvPr>
        </p:nvSpPr>
        <p:spPr>
          <a:xfrm>
            <a:off x="579208" y="6431463"/>
            <a:ext cx="126638" cy="123111"/>
          </a:xfrm>
          <a:prstGeom prst="rect">
            <a:avLst/>
          </a:prstGeom>
        </p:spPr>
        <p:txBody>
          <a:bodyPr/>
          <a:lstStyle>
            <a:lvl1pPr>
              <a:defRPr sz="800">
                <a:solidFill>
                  <a:schemeClr val="bg1"/>
                </a:solidFil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lang="en-US" sz="800" b="0" i="0" u="none" strike="noStrike" kern="0" cap="none" spc="0" normalizeH="0" baseline="0" noProof="0" smtClean="0">
                <a:ln>
                  <a:noFill/>
                </a:ln>
                <a:solidFill>
                  <a:srgbClr val="FFFFFF"/>
                </a:solidFill>
                <a:effectLst/>
                <a:uLnTx/>
                <a:uFillTx/>
                <a:latin typeface="Open Sans"/>
                <a:ea typeface="Open Sans"/>
                <a:cs typeface="Open Sans"/>
                <a:sym typeface="Open Sans"/>
              </a:rPr>
              <a:pPr marL="0" marR="0" lvl="0" indent="0" algn="l" defTabSz="914400" rtl="0" eaLnBrk="1" fontAlgn="auto" latinLnBrk="0" hangingPunct="0">
                <a:lnSpc>
                  <a:spcPct val="100000"/>
                </a:lnSpc>
                <a:spcBef>
                  <a:spcPts val="0"/>
                </a:spcBef>
                <a:spcAft>
                  <a:spcPts val="0"/>
                </a:spcAft>
                <a:buClrTx/>
                <a:buSzTx/>
                <a:buFontTx/>
                <a:buNone/>
                <a:tabLst/>
                <a:defRPr/>
              </a:pPr>
              <a:t>‹#›</a:t>
            </a:fld>
            <a:endParaRPr kumimoji="0" lang="en-US" sz="800" b="0" i="0" u="none" strike="noStrike" kern="0" cap="none" spc="0" normalizeH="0" baseline="0" noProof="0" dirty="0">
              <a:ln>
                <a:noFill/>
              </a:ln>
              <a:solidFill>
                <a:srgbClr val="FFFFFF"/>
              </a:solidFill>
              <a:effectLst/>
              <a:uLnTx/>
              <a:uFillTx/>
              <a:latin typeface="Open Sans"/>
              <a:ea typeface="Open Sans"/>
              <a:cs typeface="Open Sans"/>
              <a:sym typeface="Open Sans"/>
            </a:endParaRPr>
          </a:p>
        </p:txBody>
      </p:sp>
      <p:sp>
        <p:nvSpPr>
          <p:cNvPr id="6" name="Rectangle 36">
            <a:extLst>
              <a:ext uri="{FF2B5EF4-FFF2-40B4-BE49-F238E27FC236}">
                <a16:creationId xmlns:a16="http://schemas.microsoft.com/office/drawing/2014/main" id="{51DFB865-7E37-2F46-B11B-17CFB2D35536}"/>
              </a:ext>
            </a:extLst>
          </p:cNvPr>
          <p:cNvSpPr txBox="1"/>
          <p:nvPr userDrawn="1"/>
        </p:nvSpPr>
        <p:spPr>
          <a:xfrm rot="5400000">
            <a:off x="10347151" y="3332480"/>
            <a:ext cx="2554880" cy="1930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600" spc="500">
                <a:solidFill>
                  <a:srgbClr val="DDEEE8"/>
                </a:solidFill>
                <a:latin typeface="Open Sans Light"/>
                <a:ea typeface="Open Sans Light"/>
                <a:cs typeface="Open Sans Light"/>
                <a:sym typeface="Open Sans Light"/>
              </a:defRPr>
            </a:pPr>
            <a:r>
              <a:rPr kumimoji="0" sz="600" b="0" i="0" u="none" strike="noStrike" kern="0" cap="none" spc="500" normalizeH="0" baseline="0" noProof="0" dirty="0">
                <a:ln>
                  <a:noFill/>
                </a:ln>
                <a:solidFill>
                  <a:srgbClr val="DDEEE8"/>
                </a:solidFill>
                <a:effectLst/>
                <a:uLnTx/>
                <a:uFillTx/>
                <a:latin typeface="Open Sans Light"/>
                <a:ea typeface="Open Sans Light"/>
                <a:cs typeface="Open Sans Light"/>
                <a:sym typeface="Open Sans Light"/>
              </a:rPr>
              <a:t>STUDIO </a:t>
            </a:r>
            <a:r>
              <a:rPr kumimoji="0" sz="600" b="0" i="0" u="none" strike="noStrike" kern="0" cap="none" spc="500" normalizeH="0" baseline="0" noProof="0" dirty="0">
                <a:ln>
                  <a:noFill/>
                </a:ln>
                <a:solidFill>
                  <a:srgbClr val="DDEEE8"/>
                </a:solidFill>
                <a:effectLst/>
                <a:uLnTx/>
                <a:uFillTx/>
                <a:latin typeface="Open Sans Bold"/>
                <a:ea typeface="Open Sans Bold"/>
                <a:cs typeface="Open Sans Bold"/>
                <a:sym typeface="Open Sans Bold"/>
              </a:rPr>
              <a:t>CIRCULAR MOTIFS</a:t>
            </a:r>
          </a:p>
        </p:txBody>
      </p:sp>
      <p:sp>
        <p:nvSpPr>
          <p:cNvPr id="11" name="Text Placeholder 10">
            <a:extLst>
              <a:ext uri="{FF2B5EF4-FFF2-40B4-BE49-F238E27FC236}">
                <a16:creationId xmlns:a16="http://schemas.microsoft.com/office/drawing/2014/main" id="{BD72066D-9C32-EA47-89A9-C6A93D3789ED}"/>
              </a:ext>
            </a:extLst>
          </p:cNvPr>
          <p:cNvSpPr>
            <a:spLocks noGrp="1"/>
          </p:cNvSpPr>
          <p:nvPr>
            <p:ph type="body" sz="quarter" idx="12" hasCustomPrompt="1"/>
          </p:nvPr>
        </p:nvSpPr>
        <p:spPr>
          <a:xfrm>
            <a:off x="581737" y="3233660"/>
            <a:ext cx="2178050" cy="665987"/>
          </a:xfrm>
        </p:spPr>
        <p:txBody>
          <a:bodyPr anchor="ctr"/>
          <a:lstStyle>
            <a:lvl1pPr>
              <a:defRPr sz="11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err="1"/>
              <a:t>Subcopy</a:t>
            </a:r>
            <a:r>
              <a:rPr lang="en-US"/>
              <a:t> &amp; Date Go Here</a:t>
            </a:r>
          </a:p>
        </p:txBody>
      </p:sp>
      <p:pic>
        <p:nvPicPr>
          <p:cNvPr id="7" name="Picture 6" descr="Logo&#10;&#10;Description automatically generated with low confidence">
            <a:extLst>
              <a:ext uri="{FF2B5EF4-FFF2-40B4-BE49-F238E27FC236}">
                <a16:creationId xmlns:a16="http://schemas.microsoft.com/office/drawing/2014/main" id="{DAC85F4D-C515-7E4F-850A-2A0D09D53133}"/>
              </a:ext>
            </a:extLst>
          </p:cNvPr>
          <p:cNvPicPr>
            <a:picLocks noChangeAspect="1"/>
          </p:cNvPicPr>
          <p:nvPr userDrawn="1"/>
        </p:nvPicPr>
        <p:blipFill>
          <a:blip r:embed="rId2"/>
          <a:stretch>
            <a:fillRect/>
          </a:stretch>
        </p:blipFill>
        <p:spPr>
          <a:xfrm>
            <a:off x="31750" y="57150"/>
            <a:ext cx="1349100" cy="758869"/>
          </a:xfrm>
          <a:prstGeom prst="rect">
            <a:avLst/>
          </a:prstGeom>
        </p:spPr>
      </p:pic>
    </p:spTree>
    <p:extLst>
      <p:ext uri="{BB962C8B-B14F-4D97-AF65-F5344CB8AC3E}">
        <p14:creationId xmlns:p14="http://schemas.microsoft.com/office/powerpoint/2010/main" val="261441940"/>
      </p:ext>
    </p:extLst>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Content Slide Single Column">
    <p:bg>
      <p:bgPr>
        <a:solidFill>
          <a:schemeClr val="bg1"/>
        </a:solidFill>
        <a:effectLst/>
      </p:bgPr>
    </p:bg>
    <p:spTree>
      <p:nvGrpSpPr>
        <p:cNvPr id="1" name=""/>
        <p:cNvGrpSpPr/>
        <p:nvPr/>
      </p:nvGrpSpPr>
      <p:grpSpPr>
        <a:xfrm>
          <a:off x="0" y="0"/>
          <a:ext cx="0" cy="0"/>
          <a:chOff x="0" y="0"/>
          <a:chExt cx="0" cy="0"/>
        </a:xfrm>
      </p:grpSpPr>
      <p:pic>
        <p:nvPicPr>
          <p:cNvPr id="7" name="Picture 6" descr="A picture containing rose&#10;&#10;Description automatically generated">
            <a:extLst>
              <a:ext uri="{FF2B5EF4-FFF2-40B4-BE49-F238E27FC236}">
                <a16:creationId xmlns:a16="http://schemas.microsoft.com/office/drawing/2014/main" id="{B6150208-DEF5-024C-B0BE-453764FF653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7" name="Text Placeholder 9">
            <a:extLst>
              <a:ext uri="{FF2B5EF4-FFF2-40B4-BE49-F238E27FC236}">
                <a16:creationId xmlns:a16="http://schemas.microsoft.com/office/drawing/2014/main" id="{70E0B7ED-4E49-AD42-AF9A-A891B70E0E6E}"/>
              </a:ext>
            </a:extLst>
          </p:cNvPr>
          <p:cNvSpPr>
            <a:spLocks noGrp="1"/>
          </p:cNvSpPr>
          <p:nvPr>
            <p:ph type="body" sz="quarter" idx="12" hasCustomPrompt="1"/>
          </p:nvPr>
        </p:nvSpPr>
        <p:spPr>
          <a:xfrm>
            <a:off x="962644" y="1554101"/>
            <a:ext cx="4870063" cy="215901"/>
          </a:xfrm>
        </p:spPr>
        <p:txBody>
          <a:bodyPr anchor="ctr"/>
          <a:lstStyle>
            <a:lvl1pPr algn="l">
              <a:lnSpc>
                <a:spcPct val="80000"/>
              </a:lnSpc>
              <a:spcBef>
                <a:spcPts val="0"/>
              </a:spcBef>
              <a:defRPr sz="1000" b="1" i="1" spc="0" baseline="0">
                <a:solidFill>
                  <a:schemeClr val="accent1"/>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TITLE HERE</a:t>
            </a:r>
          </a:p>
        </p:txBody>
      </p:sp>
      <p:sp>
        <p:nvSpPr>
          <p:cNvPr id="26" name="Text Placeholder 9">
            <a:extLst>
              <a:ext uri="{FF2B5EF4-FFF2-40B4-BE49-F238E27FC236}">
                <a16:creationId xmlns:a16="http://schemas.microsoft.com/office/drawing/2014/main" id="{1B48B3A4-1863-0F4B-8473-8BC200FB2266}"/>
              </a:ext>
            </a:extLst>
          </p:cNvPr>
          <p:cNvSpPr>
            <a:spLocks noGrp="1"/>
          </p:cNvSpPr>
          <p:nvPr>
            <p:ph type="body" sz="quarter" idx="11" hasCustomPrompt="1"/>
          </p:nvPr>
        </p:nvSpPr>
        <p:spPr>
          <a:xfrm>
            <a:off x="962644" y="851319"/>
            <a:ext cx="4870063" cy="215901"/>
          </a:xfrm>
        </p:spPr>
        <p:txBody>
          <a:bodyPr anchor="ctr"/>
          <a:lstStyle>
            <a:lvl1pPr algn="l">
              <a:lnSpc>
                <a:spcPct val="80000"/>
              </a:lnSpc>
              <a:spcBef>
                <a:spcPts val="0"/>
              </a:spcBef>
              <a:defRPr sz="1200" b="1" i="1" spc="18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Title Here</a:t>
            </a:r>
          </a:p>
        </p:txBody>
      </p:sp>
      <p:sp>
        <p:nvSpPr>
          <p:cNvPr id="28" name="Text Placeholder 9">
            <a:extLst>
              <a:ext uri="{FF2B5EF4-FFF2-40B4-BE49-F238E27FC236}">
                <a16:creationId xmlns:a16="http://schemas.microsoft.com/office/drawing/2014/main" id="{CB264793-696F-CD4B-8FD0-A51E0F65D0DE}"/>
              </a:ext>
            </a:extLst>
          </p:cNvPr>
          <p:cNvSpPr>
            <a:spLocks noGrp="1"/>
          </p:cNvSpPr>
          <p:nvPr>
            <p:ph type="body" sz="quarter" idx="20" hasCustomPrompt="1"/>
          </p:nvPr>
        </p:nvSpPr>
        <p:spPr>
          <a:xfrm>
            <a:off x="962644" y="1870151"/>
            <a:ext cx="10148379" cy="3372946"/>
          </a:xfrm>
        </p:spPr>
        <p:txBody>
          <a:bodyPr anchor="t"/>
          <a:lstStyle>
            <a:lvl1pPr marL="171450" indent="-171450" algn="l">
              <a:lnSpc>
                <a:spcPct val="110000"/>
              </a:lnSpc>
              <a:spcBef>
                <a:spcPts val="0"/>
              </a:spcBef>
              <a:buFont typeface="Arial" panose="020B0604020202020204" pitchFamily="34" charset="0"/>
              <a:buChar char="•"/>
              <a:defRPr sz="1000" b="0" i="0" spc="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Body Copy</a:t>
            </a:r>
          </a:p>
        </p:txBody>
      </p:sp>
    </p:spTree>
    <p:extLst>
      <p:ext uri="{BB962C8B-B14F-4D97-AF65-F5344CB8AC3E}">
        <p14:creationId xmlns:p14="http://schemas.microsoft.com/office/powerpoint/2010/main" val="1225923086"/>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Content Slide Single Column">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C7EA455-C5B3-9549-A1F9-7CE58E44CB6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7" name="Text Placeholder 9">
            <a:extLst>
              <a:ext uri="{FF2B5EF4-FFF2-40B4-BE49-F238E27FC236}">
                <a16:creationId xmlns:a16="http://schemas.microsoft.com/office/drawing/2014/main" id="{70E0B7ED-4E49-AD42-AF9A-A891B70E0E6E}"/>
              </a:ext>
            </a:extLst>
          </p:cNvPr>
          <p:cNvSpPr>
            <a:spLocks noGrp="1"/>
          </p:cNvSpPr>
          <p:nvPr>
            <p:ph type="body" sz="quarter" idx="12" hasCustomPrompt="1"/>
          </p:nvPr>
        </p:nvSpPr>
        <p:spPr>
          <a:xfrm>
            <a:off x="962644" y="2109912"/>
            <a:ext cx="4870063" cy="215901"/>
          </a:xfrm>
        </p:spPr>
        <p:txBody>
          <a:bodyPr anchor="ctr"/>
          <a:lstStyle>
            <a:lvl1pPr algn="l">
              <a:lnSpc>
                <a:spcPct val="80000"/>
              </a:lnSpc>
              <a:spcBef>
                <a:spcPts val="0"/>
              </a:spcBef>
              <a:defRPr sz="1000" b="1" i="1" spc="0" baseline="0">
                <a:solidFill>
                  <a:srgbClr val="70C2B5"/>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TITLE HERE</a:t>
            </a:r>
          </a:p>
        </p:txBody>
      </p:sp>
      <p:sp>
        <p:nvSpPr>
          <p:cNvPr id="26" name="Text Placeholder 9">
            <a:extLst>
              <a:ext uri="{FF2B5EF4-FFF2-40B4-BE49-F238E27FC236}">
                <a16:creationId xmlns:a16="http://schemas.microsoft.com/office/drawing/2014/main" id="{1B48B3A4-1863-0F4B-8473-8BC200FB2266}"/>
              </a:ext>
            </a:extLst>
          </p:cNvPr>
          <p:cNvSpPr>
            <a:spLocks noGrp="1"/>
          </p:cNvSpPr>
          <p:nvPr>
            <p:ph type="body" sz="quarter" idx="11" hasCustomPrompt="1"/>
          </p:nvPr>
        </p:nvSpPr>
        <p:spPr>
          <a:xfrm>
            <a:off x="962644" y="1407130"/>
            <a:ext cx="4870063" cy="215901"/>
          </a:xfrm>
        </p:spPr>
        <p:txBody>
          <a:bodyPr anchor="ctr"/>
          <a:lstStyle>
            <a:lvl1pPr algn="l">
              <a:lnSpc>
                <a:spcPct val="80000"/>
              </a:lnSpc>
              <a:spcBef>
                <a:spcPts val="0"/>
              </a:spcBef>
              <a:defRPr sz="1200" b="1" i="1" spc="180" baseline="0">
                <a:solidFill>
                  <a:srgbClr val="014F59"/>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Title Here</a:t>
            </a:r>
          </a:p>
        </p:txBody>
      </p:sp>
      <p:sp>
        <p:nvSpPr>
          <p:cNvPr id="28" name="Text Placeholder 9">
            <a:extLst>
              <a:ext uri="{FF2B5EF4-FFF2-40B4-BE49-F238E27FC236}">
                <a16:creationId xmlns:a16="http://schemas.microsoft.com/office/drawing/2014/main" id="{CB264793-696F-CD4B-8FD0-A51E0F65D0DE}"/>
              </a:ext>
            </a:extLst>
          </p:cNvPr>
          <p:cNvSpPr>
            <a:spLocks noGrp="1"/>
          </p:cNvSpPr>
          <p:nvPr>
            <p:ph type="body" sz="quarter" idx="20" hasCustomPrompt="1"/>
          </p:nvPr>
        </p:nvSpPr>
        <p:spPr>
          <a:xfrm>
            <a:off x="962644" y="2425962"/>
            <a:ext cx="8217215" cy="3372946"/>
          </a:xfrm>
        </p:spPr>
        <p:txBody>
          <a:bodyPr anchor="t"/>
          <a:lstStyle>
            <a:lvl1pPr marL="171450" indent="-171450" algn="l">
              <a:lnSpc>
                <a:spcPct val="110000"/>
              </a:lnSpc>
              <a:spcBef>
                <a:spcPts val="0"/>
              </a:spcBef>
              <a:buFont typeface="Arial" panose="020B0604020202020204" pitchFamily="34" charset="0"/>
              <a:buChar char="•"/>
              <a:defRPr sz="1000" b="0" i="0" spc="0" baseline="0">
                <a:solidFill>
                  <a:srgbClr val="014F59"/>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Body Copy</a:t>
            </a:r>
          </a:p>
        </p:txBody>
      </p:sp>
    </p:spTree>
    <p:extLst>
      <p:ext uri="{BB962C8B-B14F-4D97-AF65-F5344CB8AC3E}">
        <p14:creationId xmlns:p14="http://schemas.microsoft.com/office/powerpoint/2010/main" val="280561370"/>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Slide Single Column (2)">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36158F1-94F2-F94B-955E-15D83D137F1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4" name="Text Placeholder 9">
            <a:extLst>
              <a:ext uri="{FF2B5EF4-FFF2-40B4-BE49-F238E27FC236}">
                <a16:creationId xmlns:a16="http://schemas.microsoft.com/office/drawing/2014/main" id="{BC8E5E84-99A1-6D40-9852-09BFE0B40DBD}"/>
              </a:ext>
            </a:extLst>
          </p:cNvPr>
          <p:cNvSpPr>
            <a:spLocks noGrp="1"/>
          </p:cNvSpPr>
          <p:nvPr>
            <p:ph type="body" sz="quarter" idx="11" hasCustomPrompt="1"/>
          </p:nvPr>
        </p:nvSpPr>
        <p:spPr>
          <a:xfrm>
            <a:off x="655626" y="641212"/>
            <a:ext cx="10894690" cy="396171"/>
          </a:xfrm>
        </p:spPr>
        <p:txBody>
          <a:bodyPr anchor="t"/>
          <a:lstStyle>
            <a:lvl1pPr algn="l">
              <a:lnSpc>
                <a:spcPct val="80000"/>
              </a:lnSpc>
              <a:spcBef>
                <a:spcPts val="0"/>
              </a:spcBef>
              <a:defRPr sz="2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Title Here</a:t>
            </a:r>
          </a:p>
        </p:txBody>
      </p:sp>
      <p:sp>
        <p:nvSpPr>
          <p:cNvPr id="35" name="Text Placeholder 9">
            <a:extLst>
              <a:ext uri="{FF2B5EF4-FFF2-40B4-BE49-F238E27FC236}">
                <a16:creationId xmlns:a16="http://schemas.microsoft.com/office/drawing/2014/main" id="{48354D91-D3D3-FC40-BD5D-3F7630006C02}"/>
              </a:ext>
            </a:extLst>
          </p:cNvPr>
          <p:cNvSpPr>
            <a:spLocks noGrp="1"/>
          </p:cNvSpPr>
          <p:nvPr>
            <p:ph type="body" sz="quarter" idx="19" hasCustomPrompt="1"/>
          </p:nvPr>
        </p:nvSpPr>
        <p:spPr>
          <a:xfrm>
            <a:off x="655626" y="1334359"/>
            <a:ext cx="10894690" cy="344236"/>
          </a:xfrm>
        </p:spPr>
        <p:txBody>
          <a:bodyPr anchor="t"/>
          <a:lstStyle>
            <a:lvl1pPr algn="l">
              <a:lnSpc>
                <a:spcPct val="110000"/>
              </a:lnSpc>
              <a:spcBef>
                <a:spcPts val="0"/>
              </a:spcBef>
              <a:defRPr sz="1200" b="1" i="1" spc="120" baseline="0">
                <a:solidFill>
                  <a:srgbClr val="E3E48D"/>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SECTION HEADER</a:t>
            </a:r>
          </a:p>
        </p:txBody>
      </p:sp>
      <p:sp>
        <p:nvSpPr>
          <p:cNvPr id="36" name="Text Placeholder 9">
            <a:extLst>
              <a:ext uri="{FF2B5EF4-FFF2-40B4-BE49-F238E27FC236}">
                <a16:creationId xmlns:a16="http://schemas.microsoft.com/office/drawing/2014/main" id="{5D931FB2-CC31-7443-87C4-2912DC89820C}"/>
              </a:ext>
            </a:extLst>
          </p:cNvPr>
          <p:cNvSpPr>
            <a:spLocks noGrp="1"/>
          </p:cNvSpPr>
          <p:nvPr>
            <p:ph type="body" sz="quarter" idx="20" hasCustomPrompt="1"/>
          </p:nvPr>
        </p:nvSpPr>
        <p:spPr>
          <a:xfrm>
            <a:off x="655626" y="1719369"/>
            <a:ext cx="10894690" cy="4184126"/>
          </a:xfrm>
        </p:spPr>
        <p:txBody>
          <a:bodyPr anchor="t"/>
          <a:lstStyle>
            <a:lvl1pPr marL="171450" indent="-171450" algn="l">
              <a:lnSpc>
                <a:spcPct val="110000"/>
              </a:lnSpc>
              <a:spcBef>
                <a:spcPts val="0"/>
              </a:spcBef>
              <a:buFont typeface="Arial" panose="020B0604020202020204" pitchFamily="34" charset="0"/>
              <a:buChar char="•"/>
              <a:defRPr sz="1000" b="0" i="0" spc="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Body Copy</a:t>
            </a:r>
          </a:p>
        </p:txBody>
      </p:sp>
    </p:spTree>
    <p:extLst>
      <p:ext uri="{BB962C8B-B14F-4D97-AF65-F5344CB8AC3E}">
        <p14:creationId xmlns:p14="http://schemas.microsoft.com/office/powerpoint/2010/main" val="174570399"/>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Slide Single Column (3)">
    <p:bg>
      <p:bgPr>
        <a:solidFill>
          <a:schemeClr val="bg1"/>
        </a:solidFill>
        <a:effectLst/>
      </p:bgPr>
    </p:bg>
    <p:spTree>
      <p:nvGrpSpPr>
        <p:cNvPr id="1" name=""/>
        <p:cNvGrpSpPr/>
        <p:nvPr/>
      </p:nvGrpSpPr>
      <p:grpSpPr>
        <a:xfrm>
          <a:off x="0" y="0"/>
          <a:ext cx="0" cy="0"/>
          <a:chOff x="0" y="0"/>
          <a:chExt cx="0" cy="0"/>
        </a:xfrm>
      </p:grpSpPr>
      <p:sp>
        <p:nvSpPr>
          <p:cNvPr id="34" name="Text Placeholder 9">
            <a:extLst>
              <a:ext uri="{FF2B5EF4-FFF2-40B4-BE49-F238E27FC236}">
                <a16:creationId xmlns:a16="http://schemas.microsoft.com/office/drawing/2014/main" id="{BC8E5E84-99A1-6D40-9852-09BFE0B40DBD}"/>
              </a:ext>
            </a:extLst>
          </p:cNvPr>
          <p:cNvSpPr>
            <a:spLocks noGrp="1"/>
          </p:cNvSpPr>
          <p:nvPr>
            <p:ph type="body" sz="quarter" idx="11" hasCustomPrompt="1"/>
          </p:nvPr>
        </p:nvSpPr>
        <p:spPr>
          <a:xfrm>
            <a:off x="655626" y="641212"/>
            <a:ext cx="10894690" cy="396171"/>
          </a:xfrm>
        </p:spPr>
        <p:txBody>
          <a:bodyPr anchor="t"/>
          <a:lstStyle>
            <a:lvl1pPr algn="l">
              <a:lnSpc>
                <a:spcPct val="80000"/>
              </a:lnSpc>
              <a:spcBef>
                <a:spcPts val="0"/>
              </a:spcBef>
              <a:defRPr sz="2500" b="0" i="0">
                <a:solidFill>
                  <a:srgbClr val="014F59"/>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Title Here</a:t>
            </a:r>
          </a:p>
        </p:txBody>
      </p:sp>
      <p:sp>
        <p:nvSpPr>
          <p:cNvPr id="35" name="Text Placeholder 9">
            <a:extLst>
              <a:ext uri="{FF2B5EF4-FFF2-40B4-BE49-F238E27FC236}">
                <a16:creationId xmlns:a16="http://schemas.microsoft.com/office/drawing/2014/main" id="{48354D91-D3D3-FC40-BD5D-3F7630006C02}"/>
              </a:ext>
            </a:extLst>
          </p:cNvPr>
          <p:cNvSpPr>
            <a:spLocks noGrp="1"/>
          </p:cNvSpPr>
          <p:nvPr>
            <p:ph type="body" sz="quarter" idx="19" hasCustomPrompt="1"/>
          </p:nvPr>
        </p:nvSpPr>
        <p:spPr>
          <a:xfrm>
            <a:off x="655626" y="1334359"/>
            <a:ext cx="10894690" cy="344236"/>
          </a:xfrm>
        </p:spPr>
        <p:txBody>
          <a:bodyPr anchor="t"/>
          <a:lstStyle>
            <a:lvl1pPr algn="l">
              <a:lnSpc>
                <a:spcPct val="110000"/>
              </a:lnSpc>
              <a:spcBef>
                <a:spcPts val="0"/>
              </a:spcBef>
              <a:defRPr sz="1200" b="1" i="1" spc="120" baseline="0">
                <a:solidFill>
                  <a:srgbClr val="70C2B5"/>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SECTION HEADER</a:t>
            </a:r>
          </a:p>
        </p:txBody>
      </p:sp>
      <p:sp>
        <p:nvSpPr>
          <p:cNvPr id="36" name="Text Placeholder 9">
            <a:extLst>
              <a:ext uri="{FF2B5EF4-FFF2-40B4-BE49-F238E27FC236}">
                <a16:creationId xmlns:a16="http://schemas.microsoft.com/office/drawing/2014/main" id="{5D931FB2-CC31-7443-87C4-2912DC89820C}"/>
              </a:ext>
            </a:extLst>
          </p:cNvPr>
          <p:cNvSpPr>
            <a:spLocks noGrp="1"/>
          </p:cNvSpPr>
          <p:nvPr>
            <p:ph type="body" sz="quarter" idx="20" hasCustomPrompt="1"/>
          </p:nvPr>
        </p:nvSpPr>
        <p:spPr>
          <a:xfrm>
            <a:off x="655626" y="1719369"/>
            <a:ext cx="10894690" cy="4184126"/>
          </a:xfrm>
        </p:spPr>
        <p:txBody>
          <a:bodyPr anchor="t"/>
          <a:lstStyle>
            <a:lvl1pPr marL="171450" indent="-171450" algn="l">
              <a:lnSpc>
                <a:spcPct val="110000"/>
              </a:lnSpc>
              <a:spcBef>
                <a:spcPts val="0"/>
              </a:spcBef>
              <a:buFont typeface="Arial" panose="020B0604020202020204" pitchFamily="34" charset="0"/>
              <a:buChar char="•"/>
              <a:defRPr sz="1000" b="0" i="0" spc="0" baseline="0">
                <a:solidFill>
                  <a:srgbClr val="014F59"/>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Body Copy</a:t>
            </a:r>
          </a:p>
        </p:txBody>
      </p:sp>
    </p:spTree>
    <p:extLst>
      <p:ext uri="{BB962C8B-B14F-4D97-AF65-F5344CB8AC3E}">
        <p14:creationId xmlns:p14="http://schemas.microsoft.com/office/powerpoint/2010/main" val="90262057"/>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Slide 6">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A057621-8892-D04A-874B-CD75120C779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4" name="Text Placeholder 9">
            <a:extLst>
              <a:ext uri="{FF2B5EF4-FFF2-40B4-BE49-F238E27FC236}">
                <a16:creationId xmlns:a16="http://schemas.microsoft.com/office/drawing/2014/main" id="{BC8E5E84-99A1-6D40-9852-09BFE0B40DBD}"/>
              </a:ext>
            </a:extLst>
          </p:cNvPr>
          <p:cNvSpPr>
            <a:spLocks noGrp="1"/>
          </p:cNvSpPr>
          <p:nvPr>
            <p:ph type="body" sz="quarter" idx="11" hasCustomPrompt="1"/>
          </p:nvPr>
        </p:nvSpPr>
        <p:spPr>
          <a:xfrm>
            <a:off x="655626" y="641212"/>
            <a:ext cx="10894690" cy="396171"/>
          </a:xfrm>
        </p:spPr>
        <p:txBody>
          <a:bodyPr anchor="t"/>
          <a:lstStyle>
            <a:lvl1pPr algn="l">
              <a:lnSpc>
                <a:spcPct val="80000"/>
              </a:lnSpc>
              <a:spcBef>
                <a:spcPts val="0"/>
              </a:spcBef>
              <a:defRPr sz="2500" b="0" i="0">
                <a:solidFill>
                  <a:srgbClr val="014F59"/>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Title Here</a:t>
            </a:r>
          </a:p>
        </p:txBody>
      </p:sp>
      <p:sp>
        <p:nvSpPr>
          <p:cNvPr id="35" name="Text Placeholder 9">
            <a:extLst>
              <a:ext uri="{FF2B5EF4-FFF2-40B4-BE49-F238E27FC236}">
                <a16:creationId xmlns:a16="http://schemas.microsoft.com/office/drawing/2014/main" id="{48354D91-D3D3-FC40-BD5D-3F7630006C02}"/>
              </a:ext>
            </a:extLst>
          </p:cNvPr>
          <p:cNvSpPr>
            <a:spLocks noGrp="1"/>
          </p:cNvSpPr>
          <p:nvPr>
            <p:ph type="body" sz="quarter" idx="19" hasCustomPrompt="1"/>
          </p:nvPr>
        </p:nvSpPr>
        <p:spPr>
          <a:xfrm>
            <a:off x="655626" y="1334359"/>
            <a:ext cx="10894690" cy="344236"/>
          </a:xfrm>
        </p:spPr>
        <p:txBody>
          <a:bodyPr anchor="t"/>
          <a:lstStyle>
            <a:lvl1pPr algn="l">
              <a:lnSpc>
                <a:spcPct val="110000"/>
              </a:lnSpc>
              <a:spcBef>
                <a:spcPts val="0"/>
              </a:spcBef>
              <a:defRPr sz="1200" b="1" i="1" spc="120" baseline="0">
                <a:solidFill>
                  <a:srgbClr val="014F59"/>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SECTION HEADER</a:t>
            </a:r>
          </a:p>
        </p:txBody>
      </p:sp>
      <p:sp>
        <p:nvSpPr>
          <p:cNvPr id="36" name="Text Placeholder 9">
            <a:extLst>
              <a:ext uri="{FF2B5EF4-FFF2-40B4-BE49-F238E27FC236}">
                <a16:creationId xmlns:a16="http://schemas.microsoft.com/office/drawing/2014/main" id="{5D931FB2-CC31-7443-87C4-2912DC89820C}"/>
              </a:ext>
            </a:extLst>
          </p:cNvPr>
          <p:cNvSpPr>
            <a:spLocks noGrp="1"/>
          </p:cNvSpPr>
          <p:nvPr>
            <p:ph type="body" sz="quarter" idx="20" hasCustomPrompt="1"/>
          </p:nvPr>
        </p:nvSpPr>
        <p:spPr>
          <a:xfrm>
            <a:off x="655626" y="1719369"/>
            <a:ext cx="10894690" cy="4184126"/>
          </a:xfrm>
        </p:spPr>
        <p:txBody>
          <a:bodyPr anchor="t"/>
          <a:lstStyle>
            <a:lvl1pPr marL="171450" indent="-171450" algn="l">
              <a:lnSpc>
                <a:spcPct val="110000"/>
              </a:lnSpc>
              <a:spcBef>
                <a:spcPts val="0"/>
              </a:spcBef>
              <a:buFont typeface="Arial" panose="020B0604020202020204" pitchFamily="34" charset="0"/>
              <a:buChar char="•"/>
              <a:defRPr sz="1200" b="0" i="0" spc="0" baseline="0">
                <a:solidFill>
                  <a:srgbClr val="014F59"/>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Section header</a:t>
            </a:r>
          </a:p>
        </p:txBody>
      </p:sp>
    </p:spTree>
    <p:extLst>
      <p:ext uri="{BB962C8B-B14F-4D97-AF65-F5344CB8AC3E}">
        <p14:creationId xmlns:p14="http://schemas.microsoft.com/office/powerpoint/2010/main" val="461795680"/>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Slide Single Column (4)">
    <p:bg>
      <p:bgPr>
        <a:solidFill>
          <a:srgbClr val="808080"/>
        </a:solidFill>
        <a:effectLst/>
      </p:bgPr>
    </p:bg>
    <p:spTree>
      <p:nvGrpSpPr>
        <p:cNvPr id="1" name=""/>
        <p:cNvGrpSpPr/>
        <p:nvPr/>
      </p:nvGrpSpPr>
      <p:grpSpPr>
        <a:xfrm>
          <a:off x="0" y="0"/>
          <a:ext cx="0" cy="0"/>
          <a:chOff x="0" y="0"/>
          <a:chExt cx="0" cy="0"/>
        </a:xfrm>
      </p:grpSpPr>
      <p:sp>
        <p:nvSpPr>
          <p:cNvPr id="34" name="Text Placeholder 9">
            <a:extLst>
              <a:ext uri="{FF2B5EF4-FFF2-40B4-BE49-F238E27FC236}">
                <a16:creationId xmlns:a16="http://schemas.microsoft.com/office/drawing/2014/main" id="{BC8E5E84-99A1-6D40-9852-09BFE0B40DBD}"/>
              </a:ext>
            </a:extLst>
          </p:cNvPr>
          <p:cNvSpPr>
            <a:spLocks noGrp="1"/>
          </p:cNvSpPr>
          <p:nvPr>
            <p:ph type="body" sz="quarter" idx="11" hasCustomPrompt="1"/>
          </p:nvPr>
        </p:nvSpPr>
        <p:spPr>
          <a:xfrm>
            <a:off x="655626" y="641212"/>
            <a:ext cx="10894690" cy="396171"/>
          </a:xfrm>
        </p:spPr>
        <p:txBody>
          <a:bodyPr anchor="t"/>
          <a:lstStyle>
            <a:lvl1pPr algn="l">
              <a:lnSpc>
                <a:spcPct val="80000"/>
              </a:lnSpc>
              <a:spcBef>
                <a:spcPts val="0"/>
              </a:spcBef>
              <a:defRPr sz="2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Title Here</a:t>
            </a:r>
          </a:p>
        </p:txBody>
      </p:sp>
      <p:sp>
        <p:nvSpPr>
          <p:cNvPr id="35" name="Text Placeholder 9">
            <a:extLst>
              <a:ext uri="{FF2B5EF4-FFF2-40B4-BE49-F238E27FC236}">
                <a16:creationId xmlns:a16="http://schemas.microsoft.com/office/drawing/2014/main" id="{48354D91-D3D3-FC40-BD5D-3F7630006C02}"/>
              </a:ext>
            </a:extLst>
          </p:cNvPr>
          <p:cNvSpPr>
            <a:spLocks noGrp="1"/>
          </p:cNvSpPr>
          <p:nvPr>
            <p:ph type="body" sz="quarter" idx="19" hasCustomPrompt="1"/>
          </p:nvPr>
        </p:nvSpPr>
        <p:spPr>
          <a:xfrm>
            <a:off x="655626" y="1334359"/>
            <a:ext cx="10894690" cy="344236"/>
          </a:xfrm>
        </p:spPr>
        <p:txBody>
          <a:bodyPr anchor="t"/>
          <a:lstStyle>
            <a:lvl1pPr algn="l">
              <a:lnSpc>
                <a:spcPct val="110000"/>
              </a:lnSpc>
              <a:spcBef>
                <a:spcPts val="0"/>
              </a:spcBef>
              <a:defRPr sz="1200" b="1" i="1" spc="120" baseline="0">
                <a:solidFill>
                  <a:srgbClr val="E3E48C"/>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SECTION HEADER</a:t>
            </a:r>
          </a:p>
        </p:txBody>
      </p:sp>
      <p:sp>
        <p:nvSpPr>
          <p:cNvPr id="36" name="Text Placeholder 9">
            <a:extLst>
              <a:ext uri="{FF2B5EF4-FFF2-40B4-BE49-F238E27FC236}">
                <a16:creationId xmlns:a16="http://schemas.microsoft.com/office/drawing/2014/main" id="{5D931FB2-CC31-7443-87C4-2912DC89820C}"/>
              </a:ext>
            </a:extLst>
          </p:cNvPr>
          <p:cNvSpPr>
            <a:spLocks noGrp="1"/>
          </p:cNvSpPr>
          <p:nvPr>
            <p:ph type="body" sz="quarter" idx="20" hasCustomPrompt="1"/>
          </p:nvPr>
        </p:nvSpPr>
        <p:spPr>
          <a:xfrm>
            <a:off x="655626" y="1719369"/>
            <a:ext cx="10894690" cy="4184126"/>
          </a:xfrm>
        </p:spPr>
        <p:txBody>
          <a:bodyPr anchor="t"/>
          <a:lstStyle>
            <a:lvl1pPr marL="171450" indent="-171450" algn="l">
              <a:lnSpc>
                <a:spcPct val="110000"/>
              </a:lnSpc>
              <a:spcBef>
                <a:spcPts val="0"/>
              </a:spcBef>
              <a:buFont typeface="Arial" panose="020B0604020202020204" pitchFamily="34" charset="0"/>
              <a:buChar char="•"/>
              <a:defRPr sz="1000" b="0" i="0" spc="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Body Copy</a:t>
            </a:r>
          </a:p>
        </p:txBody>
      </p:sp>
    </p:spTree>
    <p:extLst>
      <p:ext uri="{BB962C8B-B14F-4D97-AF65-F5344CB8AC3E}">
        <p14:creationId xmlns:p14="http://schemas.microsoft.com/office/powerpoint/2010/main" val="1442348476"/>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Slide Single Column (5)">
    <p:bg>
      <p:bgPr>
        <a:solidFill>
          <a:schemeClr val="tx1"/>
        </a:solidFill>
        <a:effectLst/>
      </p:bgPr>
    </p:bg>
    <p:spTree>
      <p:nvGrpSpPr>
        <p:cNvPr id="1" name=""/>
        <p:cNvGrpSpPr/>
        <p:nvPr/>
      </p:nvGrpSpPr>
      <p:grpSpPr>
        <a:xfrm>
          <a:off x="0" y="0"/>
          <a:ext cx="0" cy="0"/>
          <a:chOff x="0" y="0"/>
          <a:chExt cx="0" cy="0"/>
        </a:xfrm>
      </p:grpSpPr>
      <p:sp>
        <p:nvSpPr>
          <p:cNvPr id="34" name="Text Placeholder 9">
            <a:extLst>
              <a:ext uri="{FF2B5EF4-FFF2-40B4-BE49-F238E27FC236}">
                <a16:creationId xmlns:a16="http://schemas.microsoft.com/office/drawing/2014/main" id="{BC8E5E84-99A1-6D40-9852-09BFE0B40DBD}"/>
              </a:ext>
            </a:extLst>
          </p:cNvPr>
          <p:cNvSpPr>
            <a:spLocks noGrp="1"/>
          </p:cNvSpPr>
          <p:nvPr>
            <p:ph type="body" sz="quarter" idx="11" hasCustomPrompt="1"/>
          </p:nvPr>
        </p:nvSpPr>
        <p:spPr>
          <a:xfrm>
            <a:off x="655626" y="641212"/>
            <a:ext cx="10894690" cy="396171"/>
          </a:xfrm>
        </p:spPr>
        <p:txBody>
          <a:bodyPr anchor="t"/>
          <a:lstStyle>
            <a:lvl1pPr algn="l">
              <a:lnSpc>
                <a:spcPct val="80000"/>
              </a:lnSpc>
              <a:spcBef>
                <a:spcPts val="0"/>
              </a:spcBef>
              <a:defRPr sz="2500" b="0" i="0">
                <a:solidFill>
                  <a:srgbClr val="DEEFE9"/>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Title Here</a:t>
            </a:r>
          </a:p>
        </p:txBody>
      </p:sp>
      <p:sp>
        <p:nvSpPr>
          <p:cNvPr id="35" name="Text Placeholder 9">
            <a:extLst>
              <a:ext uri="{FF2B5EF4-FFF2-40B4-BE49-F238E27FC236}">
                <a16:creationId xmlns:a16="http://schemas.microsoft.com/office/drawing/2014/main" id="{48354D91-D3D3-FC40-BD5D-3F7630006C02}"/>
              </a:ext>
            </a:extLst>
          </p:cNvPr>
          <p:cNvSpPr>
            <a:spLocks noGrp="1"/>
          </p:cNvSpPr>
          <p:nvPr>
            <p:ph type="body" sz="quarter" idx="19" hasCustomPrompt="1"/>
          </p:nvPr>
        </p:nvSpPr>
        <p:spPr>
          <a:xfrm>
            <a:off x="655626" y="1334359"/>
            <a:ext cx="10894690" cy="344236"/>
          </a:xfrm>
        </p:spPr>
        <p:txBody>
          <a:bodyPr anchor="t"/>
          <a:lstStyle>
            <a:lvl1pPr algn="l">
              <a:lnSpc>
                <a:spcPct val="110000"/>
              </a:lnSpc>
              <a:spcBef>
                <a:spcPts val="0"/>
              </a:spcBef>
              <a:defRPr sz="1200" b="1" i="1" spc="120" baseline="0">
                <a:solidFill>
                  <a:srgbClr val="E3E48C"/>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SECTION HEADER</a:t>
            </a:r>
          </a:p>
        </p:txBody>
      </p:sp>
      <p:sp>
        <p:nvSpPr>
          <p:cNvPr id="36" name="Text Placeholder 9">
            <a:extLst>
              <a:ext uri="{FF2B5EF4-FFF2-40B4-BE49-F238E27FC236}">
                <a16:creationId xmlns:a16="http://schemas.microsoft.com/office/drawing/2014/main" id="{5D931FB2-CC31-7443-87C4-2912DC89820C}"/>
              </a:ext>
            </a:extLst>
          </p:cNvPr>
          <p:cNvSpPr>
            <a:spLocks noGrp="1"/>
          </p:cNvSpPr>
          <p:nvPr>
            <p:ph type="body" sz="quarter" idx="20" hasCustomPrompt="1"/>
          </p:nvPr>
        </p:nvSpPr>
        <p:spPr>
          <a:xfrm>
            <a:off x="655626" y="1719369"/>
            <a:ext cx="10894690" cy="4184126"/>
          </a:xfrm>
        </p:spPr>
        <p:txBody>
          <a:bodyPr anchor="t"/>
          <a:lstStyle>
            <a:lvl1pPr marL="171450" indent="-171450" algn="l">
              <a:lnSpc>
                <a:spcPct val="110000"/>
              </a:lnSpc>
              <a:spcBef>
                <a:spcPts val="0"/>
              </a:spcBef>
              <a:buFont typeface="Arial" panose="020B0604020202020204" pitchFamily="34" charset="0"/>
              <a:buChar char="•"/>
              <a:defRPr sz="1000" b="0" i="0" spc="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Body Copy</a:t>
            </a:r>
          </a:p>
        </p:txBody>
      </p:sp>
    </p:spTree>
    <p:extLst>
      <p:ext uri="{BB962C8B-B14F-4D97-AF65-F5344CB8AC3E}">
        <p14:creationId xmlns:p14="http://schemas.microsoft.com/office/powerpoint/2010/main" val="3397241720"/>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Content Slide Single Column (5)">
    <p:bg>
      <p:bgPr>
        <a:solidFill>
          <a:srgbClr val="9DD4D0"/>
        </a:solidFill>
        <a:effectLst/>
      </p:bgPr>
    </p:bg>
    <p:spTree>
      <p:nvGrpSpPr>
        <p:cNvPr id="1" name=""/>
        <p:cNvGrpSpPr/>
        <p:nvPr/>
      </p:nvGrpSpPr>
      <p:grpSpPr>
        <a:xfrm>
          <a:off x="0" y="0"/>
          <a:ext cx="0" cy="0"/>
          <a:chOff x="0" y="0"/>
          <a:chExt cx="0" cy="0"/>
        </a:xfrm>
      </p:grpSpPr>
      <p:sp>
        <p:nvSpPr>
          <p:cNvPr id="34" name="Text Placeholder 9">
            <a:extLst>
              <a:ext uri="{FF2B5EF4-FFF2-40B4-BE49-F238E27FC236}">
                <a16:creationId xmlns:a16="http://schemas.microsoft.com/office/drawing/2014/main" id="{BC8E5E84-99A1-6D40-9852-09BFE0B40DBD}"/>
              </a:ext>
            </a:extLst>
          </p:cNvPr>
          <p:cNvSpPr>
            <a:spLocks noGrp="1"/>
          </p:cNvSpPr>
          <p:nvPr>
            <p:ph type="body" sz="quarter" idx="11" hasCustomPrompt="1"/>
          </p:nvPr>
        </p:nvSpPr>
        <p:spPr>
          <a:xfrm>
            <a:off x="655626" y="641212"/>
            <a:ext cx="10894690" cy="396171"/>
          </a:xfrm>
        </p:spPr>
        <p:txBody>
          <a:bodyPr anchor="t"/>
          <a:lstStyle>
            <a:lvl1pPr algn="l">
              <a:lnSpc>
                <a:spcPct val="80000"/>
              </a:lnSpc>
              <a:spcBef>
                <a:spcPts val="0"/>
              </a:spcBef>
              <a:defRPr sz="2500" b="0" i="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Title Here</a:t>
            </a:r>
          </a:p>
        </p:txBody>
      </p:sp>
      <p:sp>
        <p:nvSpPr>
          <p:cNvPr id="35" name="Text Placeholder 9">
            <a:extLst>
              <a:ext uri="{FF2B5EF4-FFF2-40B4-BE49-F238E27FC236}">
                <a16:creationId xmlns:a16="http://schemas.microsoft.com/office/drawing/2014/main" id="{48354D91-D3D3-FC40-BD5D-3F7630006C02}"/>
              </a:ext>
            </a:extLst>
          </p:cNvPr>
          <p:cNvSpPr>
            <a:spLocks noGrp="1"/>
          </p:cNvSpPr>
          <p:nvPr>
            <p:ph type="body" sz="quarter" idx="19" hasCustomPrompt="1"/>
          </p:nvPr>
        </p:nvSpPr>
        <p:spPr>
          <a:xfrm>
            <a:off x="655626" y="1334359"/>
            <a:ext cx="10894690" cy="344236"/>
          </a:xfrm>
        </p:spPr>
        <p:txBody>
          <a:bodyPr anchor="t"/>
          <a:lstStyle>
            <a:lvl1pPr algn="l">
              <a:lnSpc>
                <a:spcPct val="110000"/>
              </a:lnSpc>
              <a:spcBef>
                <a:spcPts val="0"/>
              </a:spcBef>
              <a:defRPr sz="1200" b="1" i="1" spc="120" baseline="0">
                <a:solidFill>
                  <a:schemeClr val="tx1">
                    <a:lumMod val="65000"/>
                    <a:lumOff val="35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SECTION HEADER</a:t>
            </a:r>
          </a:p>
        </p:txBody>
      </p:sp>
      <p:sp>
        <p:nvSpPr>
          <p:cNvPr id="36" name="Text Placeholder 9">
            <a:extLst>
              <a:ext uri="{FF2B5EF4-FFF2-40B4-BE49-F238E27FC236}">
                <a16:creationId xmlns:a16="http://schemas.microsoft.com/office/drawing/2014/main" id="{5D931FB2-CC31-7443-87C4-2912DC89820C}"/>
              </a:ext>
            </a:extLst>
          </p:cNvPr>
          <p:cNvSpPr>
            <a:spLocks noGrp="1"/>
          </p:cNvSpPr>
          <p:nvPr>
            <p:ph type="body" sz="quarter" idx="20" hasCustomPrompt="1"/>
          </p:nvPr>
        </p:nvSpPr>
        <p:spPr>
          <a:xfrm>
            <a:off x="655626" y="1719369"/>
            <a:ext cx="10894690" cy="4184126"/>
          </a:xfrm>
        </p:spPr>
        <p:txBody>
          <a:bodyPr anchor="t"/>
          <a:lstStyle>
            <a:lvl1pPr marL="171450" indent="-171450" algn="l">
              <a:lnSpc>
                <a:spcPct val="110000"/>
              </a:lnSpc>
              <a:spcBef>
                <a:spcPts val="0"/>
              </a:spcBef>
              <a:buFont typeface="Arial" panose="020B0604020202020204" pitchFamily="34" charset="0"/>
              <a:buChar char="•"/>
              <a:defRPr sz="1000" b="0" i="0" spc="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Body Copy</a:t>
            </a:r>
          </a:p>
        </p:txBody>
      </p:sp>
    </p:spTree>
    <p:extLst>
      <p:ext uri="{BB962C8B-B14F-4D97-AF65-F5344CB8AC3E}">
        <p14:creationId xmlns:p14="http://schemas.microsoft.com/office/powerpoint/2010/main" val="713230258"/>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Content Slide Single Column (5)">
    <p:bg>
      <p:bgPr>
        <a:solidFill>
          <a:srgbClr val="808080"/>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0910A67-6EF8-784B-AE00-BA81EEAA97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4" name="Text Placeholder 9">
            <a:extLst>
              <a:ext uri="{FF2B5EF4-FFF2-40B4-BE49-F238E27FC236}">
                <a16:creationId xmlns:a16="http://schemas.microsoft.com/office/drawing/2014/main" id="{BC8E5E84-99A1-6D40-9852-09BFE0B40DBD}"/>
              </a:ext>
            </a:extLst>
          </p:cNvPr>
          <p:cNvSpPr>
            <a:spLocks noGrp="1"/>
          </p:cNvSpPr>
          <p:nvPr>
            <p:ph type="body" sz="quarter" idx="11" hasCustomPrompt="1"/>
          </p:nvPr>
        </p:nvSpPr>
        <p:spPr>
          <a:xfrm>
            <a:off x="655626" y="641212"/>
            <a:ext cx="10894690" cy="396171"/>
          </a:xfrm>
        </p:spPr>
        <p:txBody>
          <a:bodyPr anchor="t"/>
          <a:lstStyle>
            <a:lvl1pPr algn="l">
              <a:lnSpc>
                <a:spcPct val="80000"/>
              </a:lnSpc>
              <a:spcBef>
                <a:spcPts val="0"/>
              </a:spcBef>
              <a:defRPr sz="2500" b="0" i="0">
                <a:solidFill>
                  <a:srgbClr val="DEEFE9"/>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Title Here</a:t>
            </a:r>
          </a:p>
        </p:txBody>
      </p:sp>
      <p:sp>
        <p:nvSpPr>
          <p:cNvPr id="35" name="Text Placeholder 9">
            <a:extLst>
              <a:ext uri="{FF2B5EF4-FFF2-40B4-BE49-F238E27FC236}">
                <a16:creationId xmlns:a16="http://schemas.microsoft.com/office/drawing/2014/main" id="{48354D91-D3D3-FC40-BD5D-3F7630006C02}"/>
              </a:ext>
            </a:extLst>
          </p:cNvPr>
          <p:cNvSpPr>
            <a:spLocks noGrp="1"/>
          </p:cNvSpPr>
          <p:nvPr>
            <p:ph type="body" sz="quarter" idx="19" hasCustomPrompt="1"/>
          </p:nvPr>
        </p:nvSpPr>
        <p:spPr>
          <a:xfrm>
            <a:off x="655626" y="1334359"/>
            <a:ext cx="10894690" cy="344236"/>
          </a:xfrm>
        </p:spPr>
        <p:txBody>
          <a:bodyPr anchor="t"/>
          <a:lstStyle>
            <a:lvl1pPr algn="l">
              <a:lnSpc>
                <a:spcPct val="110000"/>
              </a:lnSpc>
              <a:spcBef>
                <a:spcPts val="0"/>
              </a:spcBef>
              <a:defRPr sz="1200" b="1" i="1" spc="120" baseline="0">
                <a:solidFill>
                  <a:srgbClr val="E3E48C"/>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SECTION HEADER</a:t>
            </a:r>
          </a:p>
        </p:txBody>
      </p:sp>
      <p:sp>
        <p:nvSpPr>
          <p:cNvPr id="36" name="Text Placeholder 9">
            <a:extLst>
              <a:ext uri="{FF2B5EF4-FFF2-40B4-BE49-F238E27FC236}">
                <a16:creationId xmlns:a16="http://schemas.microsoft.com/office/drawing/2014/main" id="{5D931FB2-CC31-7443-87C4-2912DC89820C}"/>
              </a:ext>
            </a:extLst>
          </p:cNvPr>
          <p:cNvSpPr>
            <a:spLocks noGrp="1"/>
          </p:cNvSpPr>
          <p:nvPr>
            <p:ph type="body" sz="quarter" idx="20" hasCustomPrompt="1"/>
          </p:nvPr>
        </p:nvSpPr>
        <p:spPr>
          <a:xfrm>
            <a:off x="655626" y="1719369"/>
            <a:ext cx="10894690" cy="4184126"/>
          </a:xfrm>
        </p:spPr>
        <p:txBody>
          <a:bodyPr anchor="t"/>
          <a:lstStyle>
            <a:lvl1pPr marL="171450" indent="-171450" algn="l">
              <a:lnSpc>
                <a:spcPct val="110000"/>
              </a:lnSpc>
              <a:spcBef>
                <a:spcPts val="0"/>
              </a:spcBef>
              <a:buFont typeface="Arial" panose="020B0604020202020204" pitchFamily="34" charset="0"/>
              <a:buChar char="•"/>
              <a:defRPr sz="1000" b="0" i="0" spc="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Body Copy</a:t>
            </a:r>
          </a:p>
        </p:txBody>
      </p:sp>
    </p:spTree>
    <p:extLst>
      <p:ext uri="{BB962C8B-B14F-4D97-AF65-F5344CB8AC3E}">
        <p14:creationId xmlns:p14="http://schemas.microsoft.com/office/powerpoint/2010/main" val="1604380617"/>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 Slide Single Column (6)">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CFA4A2D-5026-7C4E-B3F3-6AB9E90B280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 Placeholder 9">
            <a:extLst>
              <a:ext uri="{FF2B5EF4-FFF2-40B4-BE49-F238E27FC236}">
                <a16:creationId xmlns:a16="http://schemas.microsoft.com/office/drawing/2014/main" id="{31EB605B-05F8-BC4D-8550-967B86B40214}"/>
              </a:ext>
            </a:extLst>
          </p:cNvPr>
          <p:cNvSpPr>
            <a:spLocks noGrp="1"/>
          </p:cNvSpPr>
          <p:nvPr>
            <p:ph type="body" sz="quarter" idx="11" hasCustomPrompt="1"/>
          </p:nvPr>
        </p:nvSpPr>
        <p:spPr>
          <a:xfrm>
            <a:off x="655626" y="641212"/>
            <a:ext cx="10894690" cy="396171"/>
          </a:xfrm>
        </p:spPr>
        <p:txBody>
          <a:bodyPr anchor="t"/>
          <a:lstStyle>
            <a:lvl1pPr algn="l">
              <a:lnSpc>
                <a:spcPct val="80000"/>
              </a:lnSpc>
              <a:spcBef>
                <a:spcPts val="0"/>
              </a:spcBef>
              <a:defRPr sz="2500" b="0" i="0">
                <a:solidFill>
                  <a:srgbClr val="014F59"/>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Title Here</a:t>
            </a:r>
          </a:p>
        </p:txBody>
      </p:sp>
      <p:sp>
        <p:nvSpPr>
          <p:cNvPr id="8" name="Text Placeholder 9">
            <a:extLst>
              <a:ext uri="{FF2B5EF4-FFF2-40B4-BE49-F238E27FC236}">
                <a16:creationId xmlns:a16="http://schemas.microsoft.com/office/drawing/2014/main" id="{2967FFE2-6B16-9E4E-A78F-E72031CD9F95}"/>
              </a:ext>
            </a:extLst>
          </p:cNvPr>
          <p:cNvSpPr>
            <a:spLocks noGrp="1"/>
          </p:cNvSpPr>
          <p:nvPr>
            <p:ph type="body" sz="quarter" idx="19" hasCustomPrompt="1"/>
          </p:nvPr>
        </p:nvSpPr>
        <p:spPr>
          <a:xfrm>
            <a:off x="655626" y="1334359"/>
            <a:ext cx="10894690" cy="344236"/>
          </a:xfrm>
        </p:spPr>
        <p:txBody>
          <a:bodyPr anchor="t"/>
          <a:lstStyle>
            <a:lvl1pPr algn="l">
              <a:lnSpc>
                <a:spcPct val="110000"/>
              </a:lnSpc>
              <a:spcBef>
                <a:spcPts val="0"/>
              </a:spcBef>
              <a:defRPr sz="1200" b="1" i="1" spc="120" baseline="0">
                <a:solidFill>
                  <a:srgbClr val="014F59"/>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SECTION HEADER</a:t>
            </a:r>
          </a:p>
        </p:txBody>
      </p:sp>
      <p:sp>
        <p:nvSpPr>
          <p:cNvPr id="9" name="Text Placeholder 9">
            <a:extLst>
              <a:ext uri="{FF2B5EF4-FFF2-40B4-BE49-F238E27FC236}">
                <a16:creationId xmlns:a16="http://schemas.microsoft.com/office/drawing/2014/main" id="{3BA0D831-765F-FD46-B2E8-27C98ADEEAAC}"/>
              </a:ext>
            </a:extLst>
          </p:cNvPr>
          <p:cNvSpPr>
            <a:spLocks noGrp="1"/>
          </p:cNvSpPr>
          <p:nvPr>
            <p:ph type="body" sz="quarter" idx="20" hasCustomPrompt="1"/>
          </p:nvPr>
        </p:nvSpPr>
        <p:spPr>
          <a:xfrm>
            <a:off x="655626" y="1719369"/>
            <a:ext cx="10894690" cy="4184126"/>
          </a:xfrm>
        </p:spPr>
        <p:txBody>
          <a:bodyPr anchor="t"/>
          <a:lstStyle>
            <a:lvl1pPr marL="171450" indent="-171450" algn="l">
              <a:lnSpc>
                <a:spcPct val="110000"/>
              </a:lnSpc>
              <a:spcBef>
                <a:spcPts val="0"/>
              </a:spcBef>
              <a:buFont typeface="Arial" panose="020B0604020202020204" pitchFamily="34" charset="0"/>
              <a:buChar char="•"/>
              <a:defRPr sz="1000" b="0" i="0" spc="0" baseline="0">
                <a:solidFill>
                  <a:srgbClr val="014F59"/>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Body Copy</a:t>
            </a:r>
          </a:p>
        </p:txBody>
      </p:sp>
    </p:spTree>
    <p:extLst>
      <p:ext uri="{BB962C8B-B14F-4D97-AF65-F5344CB8AC3E}">
        <p14:creationId xmlns:p14="http://schemas.microsoft.com/office/powerpoint/2010/main" val="1851414849"/>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Page 2 - gray">
    <p:bg>
      <p:bgPr>
        <a:solidFill>
          <a:srgbClr val="808080"/>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35BCFAB-E7AA-9041-86C6-283688A29222}"/>
              </a:ext>
            </a:extLst>
          </p:cNvPr>
          <p:cNvSpPr>
            <a:spLocks noGrp="1"/>
          </p:cNvSpPr>
          <p:nvPr>
            <p:ph type="body" sz="quarter" idx="10" hasCustomPrompt="1"/>
          </p:nvPr>
        </p:nvSpPr>
        <p:spPr>
          <a:xfrm>
            <a:off x="579437" y="1355679"/>
            <a:ext cx="9495887" cy="1851287"/>
          </a:xfrm>
        </p:spPr>
        <p:txBody>
          <a:bodyPr anchor="b"/>
          <a:lstStyle>
            <a:lvl1pPr>
              <a:defRPr sz="24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Title Goes Here</a:t>
            </a:r>
          </a:p>
        </p:txBody>
      </p:sp>
      <p:sp>
        <p:nvSpPr>
          <p:cNvPr id="102" name="Slide Number"/>
          <p:cNvSpPr txBox="1">
            <a:spLocks noGrp="1"/>
          </p:cNvSpPr>
          <p:nvPr>
            <p:ph type="sldNum" sz="quarter" idx="2"/>
          </p:nvPr>
        </p:nvSpPr>
        <p:spPr>
          <a:xfrm>
            <a:off x="579208" y="6431463"/>
            <a:ext cx="126638" cy="123111"/>
          </a:xfrm>
          <a:prstGeom prst="rect">
            <a:avLst/>
          </a:prstGeom>
        </p:spPr>
        <p:txBody>
          <a:bodyPr/>
          <a:lstStyle>
            <a:lvl1pPr>
              <a:defRPr sz="800">
                <a:solidFill>
                  <a:schemeClr val="bg1"/>
                </a:solidFil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lang="en-US" sz="800" b="0" i="0" u="none" strike="noStrike" kern="0" cap="none" spc="0" normalizeH="0" baseline="0" noProof="0" smtClean="0">
                <a:ln>
                  <a:noFill/>
                </a:ln>
                <a:solidFill>
                  <a:srgbClr val="FFFFFF"/>
                </a:solidFill>
                <a:effectLst/>
                <a:uLnTx/>
                <a:uFillTx/>
                <a:latin typeface="Open Sans"/>
                <a:ea typeface="Open Sans"/>
                <a:cs typeface="Open Sans"/>
                <a:sym typeface="Open Sans"/>
              </a:rPr>
              <a:pPr marL="0" marR="0" lvl="0" indent="0" algn="l" defTabSz="914400" rtl="0" eaLnBrk="1" fontAlgn="auto" latinLnBrk="0" hangingPunct="0">
                <a:lnSpc>
                  <a:spcPct val="100000"/>
                </a:lnSpc>
                <a:spcBef>
                  <a:spcPts val="0"/>
                </a:spcBef>
                <a:spcAft>
                  <a:spcPts val="0"/>
                </a:spcAft>
                <a:buClrTx/>
                <a:buSzTx/>
                <a:buFontTx/>
                <a:buNone/>
                <a:tabLst/>
                <a:defRPr/>
              </a:pPr>
              <a:t>‹#›</a:t>
            </a:fld>
            <a:endParaRPr kumimoji="0" lang="en-US" sz="800" b="0" i="0" u="none" strike="noStrike" kern="0" cap="none" spc="0" normalizeH="0" baseline="0" noProof="0" dirty="0">
              <a:ln>
                <a:noFill/>
              </a:ln>
              <a:solidFill>
                <a:srgbClr val="FFFFFF"/>
              </a:solidFill>
              <a:effectLst/>
              <a:uLnTx/>
              <a:uFillTx/>
              <a:latin typeface="Open Sans"/>
              <a:ea typeface="Open Sans"/>
              <a:cs typeface="Open Sans"/>
              <a:sym typeface="Open Sans"/>
            </a:endParaRPr>
          </a:p>
        </p:txBody>
      </p:sp>
      <p:sp>
        <p:nvSpPr>
          <p:cNvPr id="6" name="Rectangle 36">
            <a:extLst>
              <a:ext uri="{FF2B5EF4-FFF2-40B4-BE49-F238E27FC236}">
                <a16:creationId xmlns:a16="http://schemas.microsoft.com/office/drawing/2014/main" id="{51DFB865-7E37-2F46-B11B-17CFB2D35536}"/>
              </a:ext>
            </a:extLst>
          </p:cNvPr>
          <p:cNvSpPr txBox="1"/>
          <p:nvPr userDrawn="1"/>
        </p:nvSpPr>
        <p:spPr>
          <a:xfrm rot="5400000">
            <a:off x="10347151" y="3332480"/>
            <a:ext cx="2554880" cy="193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600" spc="500">
                <a:solidFill>
                  <a:srgbClr val="DDEEE8"/>
                </a:solidFill>
                <a:latin typeface="Open Sans Light"/>
                <a:ea typeface="Open Sans Light"/>
                <a:cs typeface="Open Sans Light"/>
                <a:sym typeface="Open Sans Light"/>
              </a:defRPr>
            </a:pPr>
            <a:r>
              <a:rPr kumimoji="0" sz="600" b="0" i="0" u="none" strike="noStrike" kern="0" cap="none" spc="500" normalizeH="0" baseline="0" noProof="0" dirty="0">
                <a:ln>
                  <a:noFill/>
                </a:ln>
                <a:solidFill>
                  <a:srgbClr val="DDEEE8"/>
                </a:solidFill>
                <a:effectLst/>
                <a:uLnTx/>
                <a:uFillTx/>
                <a:latin typeface="Open Sans Light"/>
                <a:ea typeface="Open Sans Light"/>
                <a:cs typeface="Open Sans Light"/>
                <a:sym typeface="Open Sans Light"/>
              </a:rPr>
              <a:t>STUDIO </a:t>
            </a:r>
            <a:r>
              <a:rPr kumimoji="0" sz="600" b="0" i="0" u="none" strike="noStrike" kern="0" cap="none" spc="500" normalizeH="0" baseline="0" noProof="0" dirty="0">
                <a:ln>
                  <a:noFill/>
                </a:ln>
                <a:solidFill>
                  <a:srgbClr val="DDEEE8"/>
                </a:solidFill>
                <a:effectLst/>
                <a:uLnTx/>
                <a:uFillTx/>
                <a:latin typeface="Open Sans Bold"/>
                <a:ea typeface="Open Sans Bold"/>
                <a:cs typeface="Open Sans Bold"/>
                <a:sym typeface="Open Sans Bold"/>
              </a:rPr>
              <a:t>CIRCULAR MOTIFS</a:t>
            </a:r>
          </a:p>
        </p:txBody>
      </p:sp>
      <p:sp>
        <p:nvSpPr>
          <p:cNvPr id="11" name="Text Placeholder 10">
            <a:extLst>
              <a:ext uri="{FF2B5EF4-FFF2-40B4-BE49-F238E27FC236}">
                <a16:creationId xmlns:a16="http://schemas.microsoft.com/office/drawing/2014/main" id="{BD72066D-9C32-EA47-89A9-C6A93D3789ED}"/>
              </a:ext>
            </a:extLst>
          </p:cNvPr>
          <p:cNvSpPr>
            <a:spLocks noGrp="1"/>
          </p:cNvSpPr>
          <p:nvPr>
            <p:ph type="body" sz="quarter" idx="12" hasCustomPrompt="1"/>
          </p:nvPr>
        </p:nvSpPr>
        <p:spPr>
          <a:xfrm>
            <a:off x="581737" y="3233660"/>
            <a:ext cx="2178050" cy="665987"/>
          </a:xfrm>
        </p:spPr>
        <p:txBody>
          <a:bodyPr anchor="ctr"/>
          <a:lstStyle>
            <a:lvl1pPr>
              <a:defRPr sz="11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err="1"/>
              <a:t>Subcopy</a:t>
            </a:r>
            <a:r>
              <a:rPr lang="en-US"/>
              <a:t> &amp; Date Go Here</a:t>
            </a:r>
          </a:p>
        </p:txBody>
      </p:sp>
      <p:pic>
        <p:nvPicPr>
          <p:cNvPr id="7" name="Picture 6" descr="Logo&#10;&#10;Description automatically generated with low confidence">
            <a:extLst>
              <a:ext uri="{FF2B5EF4-FFF2-40B4-BE49-F238E27FC236}">
                <a16:creationId xmlns:a16="http://schemas.microsoft.com/office/drawing/2014/main" id="{37FBA5BE-06A3-1C4B-B5CA-A5E559A98D1D}"/>
              </a:ext>
            </a:extLst>
          </p:cNvPr>
          <p:cNvPicPr>
            <a:picLocks noChangeAspect="1"/>
          </p:cNvPicPr>
          <p:nvPr userDrawn="1"/>
        </p:nvPicPr>
        <p:blipFill>
          <a:blip r:embed="rId2"/>
          <a:stretch>
            <a:fillRect/>
          </a:stretch>
        </p:blipFill>
        <p:spPr>
          <a:xfrm>
            <a:off x="31750" y="57150"/>
            <a:ext cx="1349100" cy="758869"/>
          </a:xfrm>
          <a:prstGeom prst="rect">
            <a:avLst/>
          </a:prstGeom>
        </p:spPr>
      </p:pic>
    </p:spTree>
    <p:extLst>
      <p:ext uri="{BB962C8B-B14F-4D97-AF65-F5344CB8AC3E}">
        <p14:creationId xmlns:p14="http://schemas.microsoft.com/office/powerpoint/2010/main" val="3025229031"/>
      </p:ext>
    </p:extLst>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 Slide 2 Column (2)">
    <p:bg>
      <p:bgPr>
        <a:solidFill>
          <a:schemeClr val="bg1"/>
        </a:solidFill>
        <a:effectLst/>
      </p:bgPr>
    </p:bg>
    <p:spTree>
      <p:nvGrpSpPr>
        <p:cNvPr id="1" name=""/>
        <p:cNvGrpSpPr/>
        <p:nvPr/>
      </p:nvGrpSpPr>
      <p:grpSpPr>
        <a:xfrm>
          <a:off x="0" y="0"/>
          <a:ext cx="0" cy="0"/>
          <a:chOff x="0" y="0"/>
          <a:chExt cx="0" cy="0"/>
        </a:xfrm>
      </p:grpSpPr>
      <p:sp>
        <p:nvSpPr>
          <p:cNvPr id="24" name="Text Placeholder 9">
            <a:extLst>
              <a:ext uri="{FF2B5EF4-FFF2-40B4-BE49-F238E27FC236}">
                <a16:creationId xmlns:a16="http://schemas.microsoft.com/office/drawing/2014/main" id="{4AC6E024-C6DF-514A-91C4-EC644F6B6A32}"/>
              </a:ext>
            </a:extLst>
          </p:cNvPr>
          <p:cNvSpPr>
            <a:spLocks noGrp="1"/>
          </p:cNvSpPr>
          <p:nvPr>
            <p:ph type="body" sz="quarter" idx="12" hasCustomPrompt="1"/>
          </p:nvPr>
        </p:nvSpPr>
        <p:spPr>
          <a:xfrm>
            <a:off x="962644" y="1639401"/>
            <a:ext cx="4870063" cy="215901"/>
          </a:xfrm>
        </p:spPr>
        <p:txBody>
          <a:bodyPr anchor="ctr"/>
          <a:lstStyle>
            <a:lvl1pPr algn="l">
              <a:lnSpc>
                <a:spcPct val="80000"/>
              </a:lnSpc>
              <a:spcBef>
                <a:spcPts val="0"/>
              </a:spcBef>
              <a:defRPr sz="1200" b="1" i="1" spc="0" baseline="0">
                <a:solidFill>
                  <a:srgbClr val="70C2B5"/>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TITLE HERE</a:t>
            </a:r>
          </a:p>
        </p:txBody>
      </p:sp>
      <p:sp>
        <p:nvSpPr>
          <p:cNvPr id="25" name="Text Placeholder 9">
            <a:extLst>
              <a:ext uri="{FF2B5EF4-FFF2-40B4-BE49-F238E27FC236}">
                <a16:creationId xmlns:a16="http://schemas.microsoft.com/office/drawing/2014/main" id="{0B23CD98-0F03-9A4E-BB6A-3A9E4BA96601}"/>
              </a:ext>
            </a:extLst>
          </p:cNvPr>
          <p:cNvSpPr>
            <a:spLocks noGrp="1"/>
          </p:cNvSpPr>
          <p:nvPr>
            <p:ph type="body" sz="quarter" idx="11" hasCustomPrompt="1"/>
          </p:nvPr>
        </p:nvSpPr>
        <p:spPr>
          <a:xfrm>
            <a:off x="962644" y="324632"/>
            <a:ext cx="5133356" cy="979487"/>
          </a:xfrm>
        </p:spPr>
        <p:txBody>
          <a:bodyPr anchor="b"/>
          <a:lstStyle>
            <a:lvl1pPr algn="l">
              <a:lnSpc>
                <a:spcPct val="80000"/>
              </a:lnSpc>
              <a:spcBef>
                <a:spcPts val="0"/>
              </a:spcBef>
              <a:defRPr sz="3200" b="0" i="0" spc="0" baseline="0">
                <a:solidFill>
                  <a:srgbClr val="014F59"/>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Title Here</a:t>
            </a:r>
          </a:p>
        </p:txBody>
      </p:sp>
      <p:sp>
        <p:nvSpPr>
          <p:cNvPr id="29" name="Text Placeholder 9">
            <a:extLst>
              <a:ext uri="{FF2B5EF4-FFF2-40B4-BE49-F238E27FC236}">
                <a16:creationId xmlns:a16="http://schemas.microsoft.com/office/drawing/2014/main" id="{3F96A735-3263-8545-8D3F-67EC9A9C62A4}"/>
              </a:ext>
            </a:extLst>
          </p:cNvPr>
          <p:cNvSpPr>
            <a:spLocks noGrp="1"/>
          </p:cNvSpPr>
          <p:nvPr>
            <p:ph type="body" sz="quarter" idx="20" hasCustomPrompt="1"/>
          </p:nvPr>
        </p:nvSpPr>
        <p:spPr>
          <a:xfrm>
            <a:off x="962644" y="1955451"/>
            <a:ext cx="4991589" cy="3372946"/>
          </a:xfrm>
        </p:spPr>
        <p:txBody>
          <a:bodyPr anchor="t"/>
          <a:lstStyle>
            <a:lvl1pPr marL="171450" indent="-171450" algn="l">
              <a:lnSpc>
                <a:spcPct val="110000"/>
              </a:lnSpc>
              <a:spcBef>
                <a:spcPts val="0"/>
              </a:spcBef>
              <a:buFont typeface="Arial" panose="020B0604020202020204" pitchFamily="34" charset="0"/>
              <a:buChar char="•"/>
              <a:defRPr sz="1000" b="0" i="0" spc="0" baseline="0">
                <a:solidFill>
                  <a:srgbClr val="014F59"/>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Body Copy</a:t>
            </a:r>
          </a:p>
        </p:txBody>
      </p:sp>
      <p:sp>
        <p:nvSpPr>
          <p:cNvPr id="30" name="Text Placeholder 9">
            <a:extLst>
              <a:ext uri="{FF2B5EF4-FFF2-40B4-BE49-F238E27FC236}">
                <a16:creationId xmlns:a16="http://schemas.microsoft.com/office/drawing/2014/main" id="{FC5F0440-A7C1-7F40-BC87-44CB004F3542}"/>
              </a:ext>
            </a:extLst>
          </p:cNvPr>
          <p:cNvSpPr>
            <a:spLocks noGrp="1"/>
          </p:cNvSpPr>
          <p:nvPr>
            <p:ph type="body" sz="quarter" idx="21"/>
          </p:nvPr>
        </p:nvSpPr>
        <p:spPr>
          <a:xfrm>
            <a:off x="6237768" y="1955451"/>
            <a:ext cx="4991589" cy="3372946"/>
          </a:xfrm>
        </p:spPr>
        <p:txBody>
          <a:bodyPr anchor="t"/>
          <a:lstStyle>
            <a:lvl1pPr marL="0" marR="0" indent="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sz="1000" b="0" i="0" spc="0" baseline="0">
                <a:solidFill>
                  <a:schemeClr val="accent6"/>
                </a:solidFill>
                <a:latin typeface="Open Sans" panose="020B0606030504020204" pitchFamily="34" charset="0"/>
                <a:ea typeface="Open Sans" panose="020B0606030504020204" pitchFamily="34" charset="0"/>
                <a:cs typeface="Open Sans" panose="020B0606030504020204" pitchFamily="34" charset="0"/>
              </a:defRPr>
            </a:lvl1pPr>
          </a:lstStyle>
          <a:p>
            <a:pPr marL="171450" marR="0" lvl="0" indent="-171450" algn="l" defTabSz="914400" rtl="0" eaLnBrk="1" fontAlgn="auto" latinLnBrk="0" hangingPunct="1">
              <a:lnSpc>
                <a:spcPct val="110000"/>
              </a:lnSpc>
              <a:spcBef>
                <a:spcPts val="0"/>
              </a:spcBef>
              <a:spcAft>
                <a:spcPts val="0"/>
              </a:spcAft>
              <a:buClrTx/>
              <a:buSzTx/>
              <a:tabLst/>
              <a:defRPr/>
            </a:pPr>
            <a:endParaRPr lang="en-US"/>
          </a:p>
        </p:txBody>
      </p:sp>
    </p:spTree>
    <p:extLst>
      <p:ext uri="{BB962C8B-B14F-4D97-AF65-F5344CB8AC3E}">
        <p14:creationId xmlns:p14="http://schemas.microsoft.com/office/powerpoint/2010/main" val="4143426536"/>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Content Slide 2 Column (2)">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4A3995-5FC5-7642-A21E-E434290C035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700" y="6350"/>
            <a:ext cx="12166600" cy="6845300"/>
          </a:xfrm>
          <a:prstGeom prst="rect">
            <a:avLst/>
          </a:prstGeom>
        </p:spPr>
      </p:pic>
      <p:sp>
        <p:nvSpPr>
          <p:cNvPr id="24" name="Text Placeholder 9">
            <a:extLst>
              <a:ext uri="{FF2B5EF4-FFF2-40B4-BE49-F238E27FC236}">
                <a16:creationId xmlns:a16="http://schemas.microsoft.com/office/drawing/2014/main" id="{4AC6E024-C6DF-514A-91C4-EC644F6B6A32}"/>
              </a:ext>
            </a:extLst>
          </p:cNvPr>
          <p:cNvSpPr>
            <a:spLocks noGrp="1"/>
          </p:cNvSpPr>
          <p:nvPr>
            <p:ph type="body" sz="quarter" idx="12" hasCustomPrompt="1"/>
          </p:nvPr>
        </p:nvSpPr>
        <p:spPr>
          <a:xfrm>
            <a:off x="962644" y="1639401"/>
            <a:ext cx="4870063" cy="215901"/>
          </a:xfrm>
        </p:spPr>
        <p:txBody>
          <a:bodyPr anchor="ctr"/>
          <a:lstStyle>
            <a:lvl1pPr algn="l">
              <a:lnSpc>
                <a:spcPct val="80000"/>
              </a:lnSpc>
              <a:spcBef>
                <a:spcPts val="0"/>
              </a:spcBef>
              <a:defRPr sz="1200" b="1" i="1" spc="0" baseline="0">
                <a:solidFill>
                  <a:srgbClr val="70C2B5"/>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TITLE HERE</a:t>
            </a:r>
          </a:p>
        </p:txBody>
      </p:sp>
      <p:sp>
        <p:nvSpPr>
          <p:cNvPr id="25" name="Text Placeholder 9">
            <a:extLst>
              <a:ext uri="{FF2B5EF4-FFF2-40B4-BE49-F238E27FC236}">
                <a16:creationId xmlns:a16="http://schemas.microsoft.com/office/drawing/2014/main" id="{0B23CD98-0F03-9A4E-BB6A-3A9E4BA96601}"/>
              </a:ext>
            </a:extLst>
          </p:cNvPr>
          <p:cNvSpPr>
            <a:spLocks noGrp="1"/>
          </p:cNvSpPr>
          <p:nvPr>
            <p:ph type="body" sz="quarter" idx="11" hasCustomPrompt="1"/>
          </p:nvPr>
        </p:nvSpPr>
        <p:spPr>
          <a:xfrm>
            <a:off x="962644" y="324632"/>
            <a:ext cx="5133356" cy="979487"/>
          </a:xfrm>
        </p:spPr>
        <p:txBody>
          <a:bodyPr anchor="b"/>
          <a:lstStyle>
            <a:lvl1pPr algn="l">
              <a:lnSpc>
                <a:spcPct val="80000"/>
              </a:lnSpc>
              <a:spcBef>
                <a:spcPts val="0"/>
              </a:spcBef>
              <a:defRPr sz="3200" b="0" i="0" spc="0" baseline="0">
                <a:solidFill>
                  <a:srgbClr val="014F59"/>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Title Here</a:t>
            </a:r>
          </a:p>
        </p:txBody>
      </p:sp>
      <p:sp>
        <p:nvSpPr>
          <p:cNvPr id="29" name="Text Placeholder 9">
            <a:extLst>
              <a:ext uri="{FF2B5EF4-FFF2-40B4-BE49-F238E27FC236}">
                <a16:creationId xmlns:a16="http://schemas.microsoft.com/office/drawing/2014/main" id="{3F96A735-3263-8545-8D3F-67EC9A9C62A4}"/>
              </a:ext>
            </a:extLst>
          </p:cNvPr>
          <p:cNvSpPr>
            <a:spLocks noGrp="1"/>
          </p:cNvSpPr>
          <p:nvPr>
            <p:ph type="body" sz="quarter" idx="20" hasCustomPrompt="1"/>
          </p:nvPr>
        </p:nvSpPr>
        <p:spPr>
          <a:xfrm>
            <a:off x="962644" y="1955451"/>
            <a:ext cx="4991589" cy="3372946"/>
          </a:xfrm>
        </p:spPr>
        <p:txBody>
          <a:bodyPr anchor="t"/>
          <a:lstStyle>
            <a:lvl1pPr marL="171450" indent="-171450" algn="l">
              <a:lnSpc>
                <a:spcPct val="110000"/>
              </a:lnSpc>
              <a:spcBef>
                <a:spcPts val="0"/>
              </a:spcBef>
              <a:buFont typeface="Arial" panose="020B0604020202020204" pitchFamily="34" charset="0"/>
              <a:buChar char="•"/>
              <a:defRPr sz="1000" b="0" i="0" spc="0" baseline="0">
                <a:solidFill>
                  <a:schemeClr val="accent6"/>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Body Copy</a:t>
            </a:r>
          </a:p>
        </p:txBody>
      </p:sp>
      <p:sp>
        <p:nvSpPr>
          <p:cNvPr id="30" name="Text Placeholder 9">
            <a:extLst>
              <a:ext uri="{FF2B5EF4-FFF2-40B4-BE49-F238E27FC236}">
                <a16:creationId xmlns:a16="http://schemas.microsoft.com/office/drawing/2014/main" id="{FC5F0440-A7C1-7F40-BC87-44CB004F3542}"/>
              </a:ext>
            </a:extLst>
          </p:cNvPr>
          <p:cNvSpPr>
            <a:spLocks noGrp="1"/>
          </p:cNvSpPr>
          <p:nvPr>
            <p:ph type="body" sz="quarter" idx="21" hasCustomPrompt="1"/>
          </p:nvPr>
        </p:nvSpPr>
        <p:spPr>
          <a:xfrm>
            <a:off x="6237768" y="1955451"/>
            <a:ext cx="4991589" cy="3372946"/>
          </a:xfrm>
        </p:spPr>
        <p:txBody>
          <a:bodyPr anchor="t"/>
          <a:lstStyle>
            <a:lvl1pPr marL="171450" indent="-171450" algn="l">
              <a:lnSpc>
                <a:spcPct val="110000"/>
              </a:lnSpc>
              <a:spcBef>
                <a:spcPts val="0"/>
              </a:spcBef>
              <a:buFont typeface="Arial" panose="020B0604020202020204" pitchFamily="34" charset="0"/>
              <a:buChar char="•"/>
              <a:defRPr sz="1000" b="0" i="0" spc="0" baseline="0">
                <a:solidFill>
                  <a:schemeClr val="accent6"/>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Body Copy</a:t>
            </a:r>
          </a:p>
        </p:txBody>
      </p:sp>
    </p:spTree>
    <p:extLst>
      <p:ext uri="{BB962C8B-B14F-4D97-AF65-F5344CB8AC3E}">
        <p14:creationId xmlns:p14="http://schemas.microsoft.com/office/powerpoint/2010/main" val="4105019779"/>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t Slide 2 Column (3)">
    <p:bg>
      <p:bgPr>
        <a:solidFill>
          <a:schemeClr val="tx1"/>
        </a:solidFill>
        <a:effectLst/>
      </p:bgPr>
    </p:bg>
    <p:spTree>
      <p:nvGrpSpPr>
        <p:cNvPr id="1" name=""/>
        <p:cNvGrpSpPr/>
        <p:nvPr/>
      </p:nvGrpSpPr>
      <p:grpSpPr>
        <a:xfrm>
          <a:off x="0" y="0"/>
          <a:ext cx="0" cy="0"/>
          <a:chOff x="0" y="0"/>
          <a:chExt cx="0" cy="0"/>
        </a:xfrm>
      </p:grpSpPr>
      <p:sp>
        <p:nvSpPr>
          <p:cNvPr id="24" name="Text Placeholder 9">
            <a:extLst>
              <a:ext uri="{FF2B5EF4-FFF2-40B4-BE49-F238E27FC236}">
                <a16:creationId xmlns:a16="http://schemas.microsoft.com/office/drawing/2014/main" id="{4AC6E024-C6DF-514A-91C4-EC644F6B6A32}"/>
              </a:ext>
            </a:extLst>
          </p:cNvPr>
          <p:cNvSpPr>
            <a:spLocks noGrp="1"/>
          </p:cNvSpPr>
          <p:nvPr>
            <p:ph type="body" sz="quarter" idx="12" hasCustomPrompt="1"/>
          </p:nvPr>
        </p:nvSpPr>
        <p:spPr>
          <a:xfrm>
            <a:off x="962644" y="1639401"/>
            <a:ext cx="4870063" cy="215901"/>
          </a:xfrm>
        </p:spPr>
        <p:txBody>
          <a:bodyPr anchor="ctr"/>
          <a:lstStyle>
            <a:lvl1pPr algn="l">
              <a:lnSpc>
                <a:spcPct val="80000"/>
              </a:lnSpc>
              <a:spcBef>
                <a:spcPts val="0"/>
              </a:spcBef>
              <a:defRPr sz="1200" b="1" i="1" spc="0" baseline="0">
                <a:solidFill>
                  <a:srgbClr val="9FD5D1"/>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TITLE HERE</a:t>
            </a:r>
          </a:p>
        </p:txBody>
      </p:sp>
      <p:sp>
        <p:nvSpPr>
          <p:cNvPr id="25" name="Text Placeholder 9">
            <a:extLst>
              <a:ext uri="{FF2B5EF4-FFF2-40B4-BE49-F238E27FC236}">
                <a16:creationId xmlns:a16="http://schemas.microsoft.com/office/drawing/2014/main" id="{0B23CD98-0F03-9A4E-BB6A-3A9E4BA96601}"/>
              </a:ext>
            </a:extLst>
          </p:cNvPr>
          <p:cNvSpPr>
            <a:spLocks noGrp="1"/>
          </p:cNvSpPr>
          <p:nvPr>
            <p:ph type="body" sz="quarter" idx="11" hasCustomPrompt="1"/>
          </p:nvPr>
        </p:nvSpPr>
        <p:spPr>
          <a:xfrm>
            <a:off x="962644" y="324632"/>
            <a:ext cx="5133356" cy="979487"/>
          </a:xfrm>
        </p:spPr>
        <p:txBody>
          <a:bodyPr anchor="b"/>
          <a:lstStyle>
            <a:lvl1pPr algn="l">
              <a:lnSpc>
                <a:spcPct val="80000"/>
              </a:lnSpc>
              <a:spcBef>
                <a:spcPts val="0"/>
              </a:spcBef>
              <a:defRPr sz="3200" b="0" i="0" spc="0"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Title Here</a:t>
            </a:r>
          </a:p>
        </p:txBody>
      </p:sp>
      <p:sp>
        <p:nvSpPr>
          <p:cNvPr id="29" name="Text Placeholder 9">
            <a:extLst>
              <a:ext uri="{FF2B5EF4-FFF2-40B4-BE49-F238E27FC236}">
                <a16:creationId xmlns:a16="http://schemas.microsoft.com/office/drawing/2014/main" id="{3F96A735-3263-8545-8D3F-67EC9A9C62A4}"/>
              </a:ext>
            </a:extLst>
          </p:cNvPr>
          <p:cNvSpPr>
            <a:spLocks noGrp="1"/>
          </p:cNvSpPr>
          <p:nvPr>
            <p:ph type="body" sz="quarter" idx="20" hasCustomPrompt="1"/>
          </p:nvPr>
        </p:nvSpPr>
        <p:spPr>
          <a:xfrm>
            <a:off x="962644" y="1955451"/>
            <a:ext cx="4991589" cy="3372946"/>
          </a:xfrm>
        </p:spPr>
        <p:txBody>
          <a:bodyPr anchor="t"/>
          <a:lstStyle>
            <a:lvl1pPr marL="171450" indent="-171450" algn="l">
              <a:lnSpc>
                <a:spcPct val="110000"/>
              </a:lnSpc>
              <a:spcBef>
                <a:spcPts val="0"/>
              </a:spcBef>
              <a:buFont typeface="Arial" panose="020B0604020202020204" pitchFamily="34" charset="0"/>
              <a:buChar char="•"/>
              <a:defRPr sz="1000" b="0" i="0" spc="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Body Copy</a:t>
            </a:r>
          </a:p>
        </p:txBody>
      </p:sp>
      <p:sp>
        <p:nvSpPr>
          <p:cNvPr id="30" name="Text Placeholder 9">
            <a:extLst>
              <a:ext uri="{FF2B5EF4-FFF2-40B4-BE49-F238E27FC236}">
                <a16:creationId xmlns:a16="http://schemas.microsoft.com/office/drawing/2014/main" id="{FC5F0440-A7C1-7F40-BC87-44CB004F3542}"/>
              </a:ext>
            </a:extLst>
          </p:cNvPr>
          <p:cNvSpPr>
            <a:spLocks noGrp="1"/>
          </p:cNvSpPr>
          <p:nvPr>
            <p:ph type="body" sz="quarter" idx="21" hasCustomPrompt="1"/>
          </p:nvPr>
        </p:nvSpPr>
        <p:spPr>
          <a:xfrm>
            <a:off x="6237768" y="1955451"/>
            <a:ext cx="4991589" cy="3372946"/>
          </a:xfrm>
        </p:spPr>
        <p:txBody>
          <a:bodyPr anchor="t"/>
          <a:lstStyle>
            <a:lvl1pPr marL="171450" indent="-171450" algn="l">
              <a:lnSpc>
                <a:spcPct val="110000"/>
              </a:lnSpc>
              <a:spcBef>
                <a:spcPts val="0"/>
              </a:spcBef>
              <a:buFont typeface="Arial" panose="020B0604020202020204" pitchFamily="34" charset="0"/>
              <a:buChar char="•"/>
              <a:defRPr sz="1000" b="0" i="0" spc="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Body Copy</a:t>
            </a:r>
          </a:p>
        </p:txBody>
      </p:sp>
    </p:spTree>
    <p:extLst>
      <p:ext uri="{BB962C8B-B14F-4D97-AF65-F5344CB8AC3E}">
        <p14:creationId xmlns:p14="http://schemas.microsoft.com/office/powerpoint/2010/main" val="281390895"/>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t Slide 2 Column (4)">
    <p:bg>
      <p:bgPr>
        <a:solidFill>
          <a:srgbClr val="808080"/>
        </a:solidFill>
        <a:effectLst/>
      </p:bgPr>
    </p:bg>
    <p:spTree>
      <p:nvGrpSpPr>
        <p:cNvPr id="1" name=""/>
        <p:cNvGrpSpPr/>
        <p:nvPr/>
      </p:nvGrpSpPr>
      <p:grpSpPr>
        <a:xfrm>
          <a:off x="0" y="0"/>
          <a:ext cx="0" cy="0"/>
          <a:chOff x="0" y="0"/>
          <a:chExt cx="0" cy="0"/>
        </a:xfrm>
      </p:grpSpPr>
      <p:sp>
        <p:nvSpPr>
          <p:cNvPr id="24" name="Text Placeholder 9">
            <a:extLst>
              <a:ext uri="{FF2B5EF4-FFF2-40B4-BE49-F238E27FC236}">
                <a16:creationId xmlns:a16="http://schemas.microsoft.com/office/drawing/2014/main" id="{4AC6E024-C6DF-514A-91C4-EC644F6B6A32}"/>
              </a:ext>
            </a:extLst>
          </p:cNvPr>
          <p:cNvSpPr>
            <a:spLocks noGrp="1"/>
          </p:cNvSpPr>
          <p:nvPr>
            <p:ph type="body" sz="quarter" idx="12" hasCustomPrompt="1"/>
          </p:nvPr>
        </p:nvSpPr>
        <p:spPr>
          <a:xfrm>
            <a:off x="962644" y="1639401"/>
            <a:ext cx="4870063" cy="215901"/>
          </a:xfrm>
        </p:spPr>
        <p:txBody>
          <a:bodyPr anchor="ctr"/>
          <a:lstStyle>
            <a:lvl1pPr algn="l">
              <a:lnSpc>
                <a:spcPct val="80000"/>
              </a:lnSpc>
              <a:spcBef>
                <a:spcPts val="0"/>
              </a:spcBef>
              <a:defRPr sz="1200" b="1" i="1" spc="0" baseline="0">
                <a:solidFill>
                  <a:srgbClr val="E3E48C"/>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TITLE HERE</a:t>
            </a:r>
          </a:p>
        </p:txBody>
      </p:sp>
      <p:sp>
        <p:nvSpPr>
          <p:cNvPr id="25" name="Text Placeholder 9">
            <a:extLst>
              <a:ext uri="{FF2B5EF4-FFF2-40B4-BE49-F238E27FC236}">
                <a16:creationId xmlns:a16="http://schemas.microsoft.com/office/drawing/2014/main" id="{0B23CD98-0F03-9A4E-BB6A-3A9E4BA96601}"/>
              </a:ext>
            </a:extLst>
          </p:cNvPr>
          <p:cNvSpPr>
            <a:spLocks noGrp="1"/>
          </p:cNvSpPr>
          <p:nvPr>
            <p:ph type="body" sz="quarter" idx="11" hasCustomPrompt="1"/>
          </p:nvPr>
        </p:nvSpPr>
        <p:spPr>
          <a:xfrm>
            <a:off x="962644" y="324632"/>
            <a:ext cx="5133356" cy="979487"/>
          </a:xfrm>
        </p:spPr>
        <p:txBody>
          <a:bodyPr anchor="b"/>
          <a:lstStyle>
            <a:lvl1pPr algn="l">
              <a:lnSpc>
                <a:spcPct val="80000"/>
              </a:lnSpc>
              <a:spcBef>
                <a:spcPts val="0"/>
              </a:spcBef>
              <a:defRPr sz="3200" b="0" i="0" spc="0"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Title Here</a:t>
            </a:r>
          </a:p>
        </p:txBody>
      </p:sp>
      <p:sp>
        <p:nvSpPr>
          <p:cNvPr id="29" name="Text Placeholder 9">
            <a:extLst>
              <a:ext uri="{FF2B5EF4-FFF2-40B4-BE49-F238E27FC236}">
                <a16:creationId xmlns:a16="http://schemas.microsoft.com/office/drawing/2014/main" id="{3F96A735-3263-8545-8D3F-67EC9A9C62A4}"/>
              </a:ext>
            </a:extLst>
          </p:cNvPr>
          <p:cNvSpPr>
            <a:spLocks noGrp="1"/>
          </p:cNvSpPr>
          <p:nvPr>
            <p:ph type="body" sz="quarter" idx="20" hasCustomPrompt="1"/>
          </p:nvPr>
        </p:nvSpPr>
        <p:spPr>
          <a:xfrm>
            <a:off x="962644" y="1955451"/>
            <a:ext cx="4991589" cy="3372946"/>
          </a:xfrm>
        </p:spPr>
        <p:txBody>
          <a:bodyPr anchor="t"/>
          <a:lstStyle>
            <a:lvl1pPr marL="171450" indent="-171450" algn="l">
              <a:lnSpc>
                <a:spcPct val="110000"/>
              </a:lnSpc>
              <a:spcBef>
                <a:spcPts val="0"/>
              </a:spcBef>
              <a:buFont typeface="Arial" panose="020B0604020202020204" pitchFamily="34" charset="0"/>
              <a:buChar char="•"/>
              <a:defRPr sz="1000" b="0" i="0" spc="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Body Copy</a:t>
            </a:r>
          </a:p>
        </p:txBody>
      </p:sp>
      <p:sp>
        <p:nvSpPr>
          <p:cNvPr id="30" name="Text Placeholder 9">
            <a:extLst>
              <a:ext uri="{FF2B5EF4-FFF2-40B4-BE49-F238E27FC236}">
                <a16:creationId xmlns:a16="http://schemas.microsoft.com/office/drawing/2014/main" id="{FC5F0440-A7C1-7F40-BC87-44CB004F3542}"/>
              </a:ext>
            </a:extLst>
          </p:cNvPr>
          <p:cNvSpPr>
            <a:spLocks noGrp="1"/>
          </p:cNvSpPr>
          <p:nvPr>
            <p:ph type="body" sz="quarter" idx="21" hasCustomPrompt="1"/>
          </p:nvPr>
        </p:nvSpPr>
        <p:spPr>
          <a:xfrm>
            <a:off x="6237768" y="1955451"/>
            <a:ext cx="4991589" cy="3372946"/>
          </a:xfrm>
        </p:spPr>
        <p:txBody>
          <a:bodyPr anchor="t"/>
          <a:lstStyle>
            <a:lvl1pPr marL="171450" indent="-171450" algn="l">
              <a:lnSpc>
                <a:spcPct val="110000"/>
              </a:lnSpc>
              <a:spcBef>
                <a:spcPts val="0"/>
              </a:spcBef>
              <a:buFont typeface="Arial" panose="020B0604020202020204" pitchFamily="34" charset="0"/>
              <a:buChar char="•"/>
              <a:defRPr sz="1000" b="0" i="0" spc="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Body Copy</a:t>
            </a:r>
          </a:p>
        </p:txBody>
      </p:sp>
    </p:spTree>
    <p:extLst>
      <p:ext uri="{BB962C8B-B14F-4D97-AF65-F5344CB8AC3E}">
        <p14:creationId xmlns:p14="http://schemas.microsoft.com/office/powerpoint/2010/main" val="1267366532"/>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Content Slide 2 Column (4)">
    <p:bg>
      <p:bgPr>
        <a:solidFill>
          <a:srgbClr val="9DD4D0"/>
        </a:solidFill>
        <a:effectLst/>
      </p:bgPr>
    </p:bg>
    <p:spTree>
      <p:nvGrpSpPr>
        <p:cNvPr id="1" name=""/>
        <p:cNvGrpSpPr/>
        <p:nvPr/>
      </p:nvGrpSpPr>
      <p:grpSpPr>
        <a:xfrm>
          <a:off x="0" y="0"/>
          <a:ext cx="0" cy="0"/>
          <a:chOff x="0" y="0"/>
          <a:chExt cx="0" cy="0"/>
        </a:xfrm>
      </p:grpSpPr>
      <p:sp>
        <p:nvSpPr>
          <p:cNvPr id="24" name="Text Placeholder 9">
            <a:extLst>
              <a:ext uri="{FF2B5EF4-FFF2-40B4-BE49-F238E27FC236}">
                <a16:creationId xmlns:a16="http://schemas.microsoft.com/office/drawing/2014/main" id="{4AC6E024-C6DF-514A-91C4-EC644F6B6A32}"/>
              </a:ext>
            </a:extLst>
          </p:cNvPr>
          <p:cNvSpPr>
            <a:spLocks noGrp="1"/>
          </p:cNvSpPr>
          <p:nvPr>
            <p:ph type="body" sz="quarter" idx="12" hasCustomPrompt="1"/>
          </p:nvPr>
        </p:nvSpPr>
        <p:spPr>
          <a:xfrm>
            <a:off x="962644" y="1639401"/>
            <a:ext cx="4870063" cy="215901"/>
          </a:xfrm>
        </p:spPr>
        <p:txBody>
          <a:bodyPr anchor="ctr"/>
          <a:lstStyle>
            <a:lvl1pPr algn="l">
              <a:lnSpc>
                <a:spcPct val="80000"/>
              </a:lnSpc>
              <a:spcBef>
                <a:spcPts val="0"/>
              </a:spcBef>
              <a:defRPr sz="1200" b="1" i="1" spc="0" baseline="0">
                <a:solidFill>
                  <a:schemeClr val="tx1">
                    <a:lumMod val="65000"/>
                    <a:lumOff val="35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TITLE HERE</a:t>
            </a:r>
          </a:p>
        </p:txBody>
      </p:sp>
      <p:sp>
        <p:nvSpPr>
          <p:cNvPr id="25" name="Text Placeholder 9">
            <a:extLst>
              <a:ext uri="{FF2B5EF4-FFF2-40B4-BE49-F238E27FC236}">
                <a16:creationId xmlns:a16="http://schemas.microsoft.com/office/drawing/2014/main" id="{0B23CD98-0F03-9A4E-BB6A-3A9E4BA96601}"/>
              </a:ext>
            </a:extLst>
          </p:cNvPr>
          <p:cNvSpPr>
            <a:spLocks noGrp="1"/>
          </p:cNvSpPr>
          <p:nvPr>
            <p:ph type="body" sz="quarter" idx="11" hasCustomPrompt="1"/>
          </p:nvPr>
        </p:nvSpPr>
        <p:spPr>
          <a:xfrm>
            <a:off x="962644" y="324632"/>
            <a:ext cx="5133356" cy="979487"/>
          </a:xfrm>
        </p:spPr>
        <p:txBody>
          <a:bodyPr anchor="b"/>
          <a:lstStyle>
            <a:lvl1pPr algn="l">
              <a:lnSpc>
                <a:spcPct val="80000"/>
              </a:lnSpc>
              <a:spcBef>
                <a:spcPts val="0"/>
              </a:spcBef>
              <a:defRPr sz="3200" b="0" i="0" spc="0" baseline="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Title Here</a:t>
            </a:r>
          </a:p>
        </p:txBody>
      </p:sp>
      <p:sp>
        <p:nvSpPr>
          <p:cNvPr id="29" name="Text Placeholder 9">
            <a:extLst>
              <a:ext uri="{FF2B5EF4-FFF2-40B4-BE49-F238E27FC236}">
                <a16:creationId xmlns:a16="http://schemas.microsoft.com/office/drawing/2014/main" id="{3F96A735-3263-8545-8D3F-67EC9A9C62A4}"/>
              </a:ext>
            </a:extLst>
          </p:cNvPr>
          <p:cNvSpPr>
            <a:spLocks noGrp="1"/>
          </p:cNvSpPr>
          <p:nvPr>
            <p:ph type="body" sz="quarter" idx="20" hasCustomPrompt="1"/>
          </p:nvPr>
        </p:nvSpPr>
        <p:spPr>
          <a:xfrm>
            <a:off x="962644" y="1955451"/>
            <a:ext cx="4991589" cy="3372946"/>
          </a:xfrm>
        </p:spPr>
        <p:txBody>
          <a:bodyPr anchor="t"/>
          <a:lstStyle>
            <a:lvl1pPr marL="171450" indent="-171450" algn="l">
              <a:lnSpc>
                <a:spcPct val="110000"/>
              </a:lnSpc>
              <a:spcBef>
                <a:spcPts val="0"/>
              </a:spcBef>
              <a:buFont typeface="Arial" panose="020B0604020202020204" pitchFamily="34" charset="0"/>
              <a:buChar char="•"/>
              <a:defRPr sz="1000" b="0" i="0" spc="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Body Copy</a:t>
            </a:r>
          </a:p>
        </p:txBody>
      </p:sp>
      <p:sp>
        <p:nvSpPr>
          <p:cNvPr id="30" name="Text Placeholder 9">
            <a:extLst>
              <a:ext uri="{FF2B5EF4-FFF2-40B4-BE49-F238E27FC236}">
                <a16:creationId xmlns:a16="http://schemas.microsoft.com/office/drawing/2014/main" id="{FC5F0440-A7C1-7F40-BC87-44CB004F3542}"/>
              </a:ext>
            </a:extLst>
          </p:cNvPr>
          <p:cNvSpPr>
            <a:spLocks noGrp="1"/>
          </p:cNvSpPr>
          <p:nvPr>
            <p:ph type="body" sz="quarter" idx="21" hasCustomPrompt="1"/>
          </p:nvPr>
        </p:nvSpPr>
        <p:spPr>
          <a:xfrm>
            <a:off x="6237768" y="1955451"/>
            <a:ext cx="4991589" cy="3372946"/>
          </a:xfrm>
        </p:spPr>
        <p:txBody>
          <a:bodyPr anchor="t"/>
          <a:lstStyle>
            <a:lvl1pPr marL="171450" indent="-171450" algn="l">
              <a:lnSpc>
                <a:spcPct val="110000"/>
              </a:lnSpc>
              <a:spcBef>
                <a:spcPts val="0"/>
              </a:spcBef>
              <a:buFont typeface="Arial" panose="020B0604020202020204" pitchFamily="34" charset="0"/>
              <a:buChar char="•"/>
              <a:defRPr sz="1000" b="0" i="0" spc="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Body Copy</a:t>
            </a:r>
          </a:p>
        </p:txBody>
      </p:sp>
    </p:spTree>
    <p:extLst>
      <p:ext uri="{BB962C8B-B14F-4D97-AF65-F5344CB8AC3E}">
        <p14:creationId xmlns:p14="http://schemas.microsoft.com/office/powerpoint/2010/main" val="3173145031"/>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Content Slide 2 Column (4)">
    <p:bg>
      <p:bgPr>
        <a:solidFill>
          <a:srgbClr val="808080"/>
        </a:solidFill>
        <a:effectLst/>
      </p:bgPr>
    </p:bg>
    <p:spTree>
      <p:nvGrpSpPr>
        <p:cNvPr id="1" name=""/>
        <p:cNvGrpSpPr/>
        <p:nvPr/>
      </p:nvGrpSpPr>
      <p:grpSpPr>
        <a:xfrm>
          <a:off x="0" y="0"/>
          <a:ext cx="0" cy="0"/>
          <a:chOff x="0" y="0"/>
          <a:chExt cx="0" cy="0"/>
        </a:xfrm>
      </p:grpSpPr>
      <p:pic>
        <p:nvPicPr>
          <p:cNvPr id="6" name="Picture 5" descr="A picture containing rose&#10;&#10;Description automatically generated">
            <a:extLst>
              <a:ext uri="{FF2B5EF4-FFF2-40B4-BE49-F238E27FC236}">
                <a16:creationId xmlns:a16="http://schemas.microsoft.com/office/drawing/2014/main" id="{EAA1B7E5-35E2-3044-BC31-89EC22F3189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4" name="Text Placeholder 9">
            <a:extLst>
              <a:ext uri="{FF2B5EF4-FFF2-40B4-BE49-F238E27FC236}">
                <a16:creationId xmlns:a16="http://schemas.microsoft.com/office/drawing/2014/main" id="{4AC6E024-C6DF-514A-91C4-EC644F6B6A32}"/>
              </a:ext>
            </a:extLst>
          </p:cNvPr>
          <p:cNvSpPr>
            <a:spLocks noGrp="1"/>
          </p:cNvSpPr>
          <p:nvPr>
            <p:ph type="body" sz="quarter" idx="12" hasCustomPrompt="1"/>
          </p:nvPr>
        </p:nvSpPr>
        <p:spPr>
          <a:xfrm>
            <a:off x="962644" y="1639401"/>
            <a:ext cx="4870063" cy="215901"/>
          </a:xfrm>
        </p:spPr>
        <p:txBody>
          <a:bodyPr anchor="ctr"/>
          <a:lstStyle>
            <a:lvl1pPr algn="l">
              <a:lnSpc>
                <a:spcPct val="80000"/>
              </a:lnSpc>
              <a:spcBef>
                <a:spcPts val="0"/>
              </a:spcBef>
              <a:defRPr sz="1200" b="1" i="1" spc="0" baseline="0">
                <a:solidFill>
                  <a:srgbClr val="E3E48C"/>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TITLE HERE</a:t>
            </a:r>
          </a:p>
        </p:txBody>
      </p:sp>
      <p:sp>
        <p:nvSpPr>
          <p:cNvPr id="25" name="Text Placeholder 9">
            <a:extLst>
              <a:ext uri="{FF2B5EF4-FFF2-40B4-BE49-F238E27FC236}">
                <a16:creationId xmlns:a16="http://schemas.microsoft.com/office/drawing/2014/main" id="{0B23CD98-0F03-9A4E-BB6A-3A9E4BA96601}"/>
              </a:ext>
            </a:extLst>
          </p:cNvPr>
          <p:cNvSpPr>
            <a:spLocks noGrp="1"/>
          </p:cNvSpPr>
          <p:nvPr>
            <p:ph type="body" sz="quarter" idx="11" hasCustomPrompt="1"/>
          </p:nvPr>
        </p:nvSpPr>
        <p:spPr>
          <a:xfrm>
            <a:off x="962644" y="324632"/>
            <a:ext cx="5133356" cy="979487"/>
          </a:xfrm>
        </p:spPr>
        <p:txBody>
          <a:bodyPr anchor="b"/>
          <a:lstStyle>
            <a:lvl1pPr algn="l">
              <a:lnSpc>
                <a:spcPct val="80000"/>
              </a:lnSpc>
              <a:spcBef>
                <a:spcPts val="0"/>
              </a:spcBef>
              <a:defRPr sz="3200" b="0" i="0" spc="0"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Title Here</a:t>
            </a:r>
          </a:p>
        </p:txBody>
      </p:sp>
      <p:sp>
        <p:nvSpPr>
          <p:cNvPr id="29" name="Text Placeholder 9">
            <a:extLst>
              <a:ext uri="{FF2B5EF4-FFF2-40B4-BE49-F238E27FC236}">
                <a16:creationId xmlns:a16="http://schemas.microsoft.com/office/drawing/2014/main" id="{3F96A735-3263-8545-8D3F-67EC9A9C62A4}"/>
              </a:ext>
            </a:extLst>
          </p:cNvPr>
          <p:cNvSpPr>
            <a:spLocks noGrp="1"/>
          </p:cNvSpPr>
          <p:nvPr>
            <p:ph type="body" sz="quarter" idx="20" hasCustomPrompt="1"/>
          </p:nvPr>
        </p:nvSpPr>
        <p:spPr>
          <a:xfrm>
            <a:off x="962644" y="1955451"/>
            <a:ext cx="4991589" cy="3372946"/>
          </a:xfrm>
        </p:spPr>
        <p:txBody>
          <a:bodyPr anchor="t"/>
          <a:lstStyle>
            <a:lvl1pPr marL="171450" indent="-171450" algn="l">
              <a:lnSpc>
                <a:spcPct val="110000"/>
              </a:lnSpc>
              <a:spcBef>
                <a:spcPts val="0"/>
              </a:spcBef>
              <a:buFont typeface="Arial" panose="020B0604020202020204" pitchFamily="34" charset="0"/>
              <a:buChar char="•"/>
              <a:defRPr sz="1000" b="0" i="0" spc="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Body Copy</a:t>
            </a:r>
          </a:p>
        </p:txBody>
      </p:sp>
      <p:sp>
        <p:nvSpPr>
          <p:cNvPr id="30" name="Text Placeholder 9">
            <a:extLst>
              <a:ext uri="{FF2B5EF4-FFF2-40B4-BE49-F238E27FC236}">
                <a16:creationId xmlns:a16="http://schemas.microsoft.com/office/drawing/2014/main" id="{FC5F0440-A7C1-7F40-BC87-44CB004F3542}"/>
              </a:ext>
            </a:extLst>
          </p:cNvPr>
          <p:cNvSpPr>
            <a:spLocks noGrp="1"/>
          </p:cNvSpPr>
          <p:nvPr>
            <p:ph type="body" sz="quarter" idx="21" hasCustomPrompt="1"/>
          </p:nvPr>
        </p:nvSpPr>
        <p:spPr>
          <a:xfrm>
            <a:off x="6237768" y="1955451"/>
            <a:ext cx="4991589" cy="3372946"/>
          </a:xfrm>
        </p:spPr>
        <p:txBody>
          <a:bodyPr anchor="t"/>
          <a:lstStyle>
            <a:lvl1pPr marL="171450" indent="-171450" algn="l">
              <a:lnSpc>
                <a:spcPct val="110000"/>
              </a:lnSpc>
              <a:spcBef>
                <a:spcPts val="0"/>
              </a:spcBef>
              <a:buFont typeface="Arial" panose="020B0604020202020204" pitchFamily="34" charset="0"/>
              <a:buChar char="•"/>
              <a:defRPr sz="1000" b="0" i="0" spc="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Body Copy</a:t>
            </a:r>
          </a:p>
        </p:txBody>
      </p:sp>
    </p:spTree>
    <p:extLst>
      <p:ext uri="{BB962C8B-B14F-4D97-AF65-F5344CB8AC3E}">
        <p14:creationId xmlns:p14="http://schemas.microsoft.com/office/powerpoint/2010/main" val="1656204167"/>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ntent Slide 3 Column (1)">
    <p:bg>
      <p:bgPr>
        <a:solidFill>
          <a:schemeClr val="bg1"/>
        </a:solidFill>
        <a:effectLst/>
      </p:bgPr>
    </p:bg>
    <p:spTree>
      <p:nvGrpSpPr>
        <p:cNvPr id="1" name=""/>
        <p:cNvGrpSpPr/>
        <p:nvPr/>
      </p:nvGrpSpPr>
      <p:grpSpPr>
        <a:xfrm>
          <a:off x="0" y="0"/>
          <a:ext cx="0" cy="0"/>
          <a:chOff x="0" y="0"/>
          <a:chExt cx="0" cy="0"/>
        </a:xfrm>
      </p:grpSpPr>
      <p:sp>
        <p:nvSpPr>
          <p:cNvPr id="24" name="Text Placeholder 9">
            <a:extLst>
              <a:ext uri="{FF2B5EF4-FFF2-40B4-BE49-F238E27FC236}">
                <a16:creationId xmlns:a16="http://schemas.microsoft.com/office/drawing/2014/main" id="{4AC6E024-C6DF-514A-91C4-EC644F6B6A32}"/>
              </a:ext>
            </a:extLst>
          </p:cNvPr>
          <p:cNvSpPr>
            <a:spLocks noGrp="1"/>
          </p:cNvSpPr>
          <p:nvPr>
            <p:ph type="body" sz="quarter" idx="12" hasCustomPrompt="1"/>
          </p:nvPr>
        </p:nvSpPr>
        <p:spPr>
          <a:xfrm>
            <a:off x="749993" y="1639401"/>
            <a:ext cx="4870063" cy="215901"/>
          </a:xfrm>
        </p:spPr>
        <p:txBody>
          <a:bodyPr anchor="ctr"/>
          <a:lstStyle>
            <a:lvl1pPr algn="l">
              <a:lnSpc>
                <a:spcPct val="80000"/>
              </a:lnSpc>
              <a:spcBef>
                <a:spcPts val="0"/>
              </a:spcBef>
              <a:defRPr sz="1200" b="1" i="1" spc="0" baseline="0">
                <a:solidFill>
                  <a:srgbClr val="70C2B5"/>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TITLE HERE</a:t>
            </a:r>
          </a:p>
        </p:txBody>
      </p:sp>
      <p:sp>
        <p:nvSpPr>
          <p:cNvPr id="25" name="Text Placeholder 9">
            <a:extLst>
              <a:ext uri="{FF2B5EF4-FFF2-40B4-BE49-F238E27FC236}">
                <a16:creationId xmlns:a16="http://schemas.microsoft.com/office/drawing/2014/main" id="{0B23CD98-0F03-9A4E-BB6A-3A9E4BA96601}"/>
              </a:ext>
            </a:extLst>
          </p:cNvPr>
          <p:cNvSpPr>
            <a:spLocks noGrp="1"/>
          </p:cNvSpPr>
          <p:nvPr>
            <p:ph type="body" sz="quarter" idx="11" hasCustomPrompt="1"/>
          </p:nvPr>
        </p:nvSpPr>
        <p:spPr>
          <a:xfrm>
            <a:off x="749992" y="324632"/>
            <a:ext cx="5346007" cy="979487"/>
          </a:xfrm>
        </p:spPr>
        <p:txBody>
          <a:bodyPr anchor="b"/>
          <a:lstStyle>
            <a:lvl1pPr algn="l">
              <a:lnSpc>
                <a:spcPct val="80000"/>
              </a:lnSpc>
              <a:spcBef>
                <a:spcPts val="0"/>
              </a:spcBef>
              <a:defRPr sz="3200" b="0" i="0" spc="0" baseline="0">
                <a:solidFill>
                  <a:srgbClr val="1F4E58"/>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Title Here</a:t>
            </a:r>
          </a:p>
        </p:txBody>
      </p:sp>
      <p:sp>
        <p:nvSpPr>
          <p:cNvPr id="29" name="Text Placeholder 9">
            <a:extLst>
              <a:ext uri="{FF2B5EF4-FFF2-40B4-BE49-F238E27FC236}">
                <a16:creationId xmlns:a16="http://schemas.microsoft.com/office/drawing/2014/main" id="{3F96A735-3263-8545-8D3F-67EC9A9C62A4}"/>
              </a:ext>
            </a:extLst>
          </p:cNvPr>
          <p:cNvSpPr>
            <a:spLocks noGrp="1"/>
          </p:cNvSpPr>
          <p:nvPr>
            <p:ph type="body" sz="quarter" idx="20" hasCustomPrompt="1"/>
          </p:nvPr>
        </p:nvSpPr>
        <p:spPr>
          <a:xfrm>
            <a:off x="749994" y="1955450"/>
            <a:ext cx="3269114" cy="4211433"/>
          </a:xfrm>
        </p:spPr>
        <p:txBody>
          <a:bodyPr anchor="t"/>
          <a:lstStyle>
            <a:lvl1pPr marL="171450" indent="-171450" algn="l">
              <a:lnSpc>
                <a:spcPct val="110000"/>
              </a:lnSpc>
              <a:spcBef>
                <a:spcPts val="0"/>
              </a:spcBef>
              <a:buFont typeface="Arial" panose="020B0604020202020204" pitchFamily="34" charset="0"/>
              <a:buChar char="•"/>
              <a:defRPr sz="1000" b="0" i="0" spc="0" baseline="0">
                <a:solidFill>
                  <a:srgbClr val="1F4E58"/>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Body Copy</a:t>
            </a:r>
          </a:p>
        </p:txBody>
      </p:sp>
      <p:sp>
        <p:nvSpPr>
          <p:cNvPr id="7" name="Text Placeholder 9">
            <a:extLst>
              <a:ext uri="{FF2B5EF4-FFF2-40B4-BE49-F238E27FC236}">
                <a16:creationId xmlns:a16="http://schemas.microsoft.com/office/drawing/2014/main" id="{5AC68A03-83A1-394C-B0D1-C124319473D3}"/>
              </a:ext>
            </a:extLst>
          </p:cNvPr>
          <p:cNvSpPr>
            <a:spLocks noGrp="1"/>
          </p:cNvSpPr>
          <p:nvPr>
            <p:ph type="body" sz="quarter" idx="21" hasCustomPrompt="1"/>
          </p:nvPr>
        </p:nvSpPr>
        <p:spPr>
          <a:xfrm>
            <a:off x="4461100" y="1955450"/>
            <a:ext cx="3269114" cy="4211433"/>
          </a:xfrm>
        </p:spPr>
        <p:txBody>
          <a:bodyPr anchor="t"/>
          <a:lstStyle>
            <a:lvl1pPr marL="171450" indent="-171450" algn="l">
              <a:lnSpc>
                <a:spcPct val="110000"/>
              </a:lnSpc>
              <a:spcBef>
                <a:spcPts val="0"/>
              </a:spcBef>
              <a:buFont typeface="Arial" panose="020B0604020202020204" pitchFamily="34" charset="0"/>
              <a:buChar char="•"/>
              <a:defRPr sz="1000" b="0" i="0" spc="0" baseline="0">
                <a:solidFill>
                  <a:srgbClr val="1F4E58"/>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Body Copy</a:t>
            </a:r>
          </a:p>
        </p:txBody>
      </p:sp>
      <p:sp>
        <p:nvSpPr>
          <p:cNvPr id="8" name="Text Placeholder 9">
            <a:extLst>
              <a:ext uri="{FF2B5EF4-FFF2-40B4-BE49-F238E27FC236}">
                <a16:creationId xmlns:a16="http://schemas.microsoft.com/office/drawing/2014/main" id="{C0646333-DC26-D34A-8CF9-1A60595764E0}"/>
              </a:ext>
            </a:extLst>
          </p:cNvPr>
          <p:cNvSpPr>
            <a:spLocks noGrp="1"/>
          </p:cNvSpPr>
          <p:nvPr>
            <p:ph type="body" sz="quarter" idx="22" hasCustomPrompt="1"/>
          </p:nvPr>
        </p:nvSpPr>
        <p:spPr>
          <a:xfrm>
            <a:off x="8172206" y="1955450"/>
            <a:ext cx="3269114" cy="4211433"/>
          </a:xfrm>
        </p:spPr>
        <p:txBody>
          <a:bodyPr anchor="t"/>
          <a:lstStyle>
            <a:lvl1pPr marL="171450" indent="-171450" algn="l">
              <a:lnSpc>
                <a:spcPct val="110000"/>
              </a:lnSpc>
              <a:spcBef>
                <a:spcPts val="0"/>
              </a:spcBef>
              <a:buFont typeface="Arial" panose="020B0604020202020204" pitchFamily="34" charset="0"/>
              <a:buChar char="•"/>
              <a:defRPr sz="1000" b="0" i="0" spc="0" baseline="0">
                <a:solidFill>
                  <a:srgbClr val="1F4E58"/>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Body Copy</a:t>
            </a:r>
          </a:p>
        </p:txBody>
      </p:sp>
    </p:spTree>
    <p:extLst>
      <p:ext uri="{BB962C8B-B14F-4D97-AF65-F5344CB8AC3E}">
        <p14:creationId xmlns:p14="http://schemas.microsoft.com/office/powerpoint/2010/main" val="3813365149"/>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ent Slide 3 Column (3)">
    <p:bg>
      <p:bgPr>
        <a:solidFill>
          <a:srgbClr val="808080"/>
        </a:solidFill>
        <a:effectLst/>
      </p:bgPr>
    </p:bg>
    <p:spTree>
      <p:nvGrpSpPr>
        <p:cNvPr id="1" name=""/>
        <p:cNvGrpSpPr/>
        <p:nvPr/>
      </p:nvGrpSpPr>
      <p:grpSpPr>
        <a:xfrm>
          <a:off x="0" y="0"/>
          <a:ext cx="0" cy="0"/>
          <a:chOff x="0" y="0"/>
          <a:chExt cx="0" cy="0"/>
        </a:xfrm>
      </p:grpSpPr>
      <p:sp>
        <p:nvSpPr>
          <p:cNvPr id="24" name="Text Placeholder 9">
            <a:extLst>
              <a:ext uri="{FF2B5EF4-FFF2-40B4-BE49-F238E27FC236}">
                <a16:creationId xmlns:a16="http://schemas.microsoft.com/office/drawing/2014/main" id="{4AC6E024-C6DF-514A-91C4-EC644F6B6A32}"/>
              </a:ext>
            </a:extLst>
          </p:cNvPr>
          <p:cNvSpPr>
            <a:spLocks noGrp="1"/>
          </p:cNvSpPr>
          <p:nvPr>
            <p:ph type="body" sz="quarter" idx="12" hasCustomPrompt="1"/>
          </p:nvPr>
        </p:nvSpPr>
        <p:spPr>
          <a:xfrm>
            <a:off x="749993" y="1639401"/>
            <a:ext cx="4870063" cy="215901"/>
          </a:xfrm>
        </p:spPr>
        <p:txBody>
          <a:bodyPr anchor="ctr"/>
          <a:lstStyle>
            <a:lvl1pPr algn="l">
              <a:lnSpc>
                <a:spcPct val="80000"/>
              </a:lnSpc>
              <a:spcBef>
                <a:spcPts val="0"/>
              </a:spcBef>
              <a:defRPr sz="1200" b="1" i="1" spc="0" baseline="0">
                <a:solidFill>
                  <a:srgbClr val="E3E48C"/>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TITLE HERE</a:t>
            </a:r>
          </a:p>
        </p:txBody>
      </p:sp>
      <p:sp>
        <p:nvSpPr>
          <p:cNvPr id="25" name="Text Placeholder 9">
            <a:extLst>
              <a:ext uri="{FF2B5EF4-FFF2-40B4-BE49-F238E27FC236}">
                <a16:creationId xmlns:a16="http://schemas.microsoft.com/office/drawing/2014/main" id="{0B23CD98-0F03-9A4E-BB6A-3A9E4BA96601}"/>
              </a:ext>
            </a:extLst>
          </p:cNvPr>
          <p:cNvSpPr>
            <a:spLocks noGrp="1"/>
          </p:cNvSpPr>
          <p:nvPr>
            <p:ph type="body" sz="quarter" idx="11" hasCustomPrompt="1"/>
          </p:nvPr>
        </p:nvSpPr>
        <p:spPr>
          <a:xfrm>
            <a:off x="749992" y="324632"/>
            <a:ext cx="5346007" cy="979487"/>
          </a:xfrm>
        </p:spPr>
        <p:txBody>
          <a:bodyPr anchor="b"/>
          <a:lstStyle>
            <a:lvl1pPr algn="l">
              <a:lnSpc>
                <a:spcPct val="80000"/>
              </a:lnSpc>
              <a:spcBef>
                <a:spcPts val="0"/>
              </a:spcBef>
              <a:defRPr sz="3200" b="0" i="0" spc="0" baseline="0">
                <a:solidFill>
                  <a:srgbClr val="DEEFE9"/>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Title Here</a:t>
            </a:r>
          </a:p>
        </p:txBody>
      </p:sp>
      <p:sp>
        <p:nvSpPr>
          <p:cNvPr id="29" name="Text Placeholder 9">
            <a:extLst>
              <a:ext uri="{FF2B5EF4-FFF2-40B4-BE49-F238E27FC236}">
                <a16:creationId xmlns:a16="http://schemas.microsoft.com/office/drawing/2014/main" id="{3F96A735-3263-8545-8D3F-67EC9A9C62A4}"/>
              </a:ext>
            </a:extLst>
          </p:cNvPr>
          <p:cNvSpPr>
            <a:spLocks noGrp="1"/>
          </p:cNvSpPr>
          <p:nvPr>
            <p:ph type="body" sz="quarter" idx="20" hasCustomPrompt="1"/>
          </p:nvPr>
        </p:nvSpPr>
        <p:spPr>
          <a:xfrm>
            <a:off x="749994" y="1955450"/>
            <a:ext cx="3269114" cy="4211433"/>
          </a:xfrm>
        </p:spPr>
        <p:txBody>
          <a:bodyPr anchor="t"/>
          <a:lstStyle>
            <a:lvl1pPr marL="171450" indent="-171450" algn="l">
              <a:lnSpc>
                <a:spcPct val="110000"/>
              </a:lnSpc>
              <a:spcBef>
                <a:spcPts val="0"/>
              </a:spcBef>
              <a:buFont typeface="Arial" panose="020B0604020202020204" pitchFamily="34" charset="0"/>
              <a:buChar char="•"/>
              <a:defRPr sz="1000" b="0" i="0" spc="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Body Copy</a:t>
            </a:r>
          </a:p>
        </p:txBody>
      </p:sp>
      <p:sp>
        <p:nvSpPr>
          <p:cNvPr id="7" name="Text Placeholder 9">
            <a:extLst>
              <a:ext uri="{FF2B5EF4-FFF2-40B4-BE49-F238E27FC236}">
                <a16:creationId xmlns:a16="http://schemas.microsoft.com/office/drawing/2014/main" id="{5AC68A03-83A1-394C-B0D1-C124319473D3}"/>
              </a:ext>
            </a:extLst>
          </p:cNvPr>
          <p:cNvSpPr>
            <a:spLocks noGrp="1"/>
          </p:cNvSpPr>
          <p:nvPr>
            <p:ph type="body" sz="quarter" idx="21" hasCustomPrompt="1"/>
          </p:nvPr>
        </p:nvSpPr>
        <p:spPr>
          <a:xfrm>
            <a:off x="4461100" y="1955450"/>
            <a:ext cx="3269114" cy="4211433"/>
          </a:xfrm>
        </p:spPr>
        <p:txBody>
          <a:bodyPr anchor="t"/>
          <a:lstStyle>
            <a:lvl1pPr marL="171450" indent="-171450" algn="l">
              <a:lnSpc>
                <a:spcPct val="110000"/>
              </a:lnSpc>
              <a:spcBef>
                <a:spcPts val="0"/>
              </a:spcBef>
              <a:buFont typeface="Arial" panose="020B0604020202020204" pitchFamily="34" charset="0"/>
              <a:buChar char="•"/>
              <a:defRPr sz="1000" b="0" i="0" spc="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Body Copy</a:t>
            </a:r>
          </a:p>
        </p:txBody>
      </p:sp>
      <p:sp>
        <p:nvSpPr>
          <p:cNvPr id="8" name="Text Placeholder 9">
            <a:extLst>
              <a:ext uri="{FF2B5EF4-FFF2-40B4-BE49-F238E27FC236}">
                <a16:creationId xmlns:a16="http://schemas.microsoft.com/office/drawing/2014/main" id="{C0646333-DC26-D34A-8CF9-1A60595764E0}"/>
              </a:ext>
            </a:extLst>
          </p:cNvPr>
          <p:cNvSpPr>
            <a:spLocks noGrp="1"/>
          </p:cNvSpPr>
          <p:nvPr>
            <p:ph type="body" sz="quarter" idx="22" hasCustomPrompt="1"/>
          </p:nvPr>
        </p:nvSpPr>
        <p:spPr>
          <a:xfrm>
            <a:off x="8172206" y="1955450"/>
            <a:ext cx="3269114" cy="4211433"/>
          </a:xfrm>
        </p:spPr>
        <p:txBody>
          <a:bodyPr anchor="t"/>
          <a:lstStyle>
            <a:lvl1pPr marL="171450" indent="-171450" algn="l">
              <a:lnSpc>
                <a:spcPct val="110000"/>
              </a:lnSpc>
              <a:spcBef>
                <a:spcPts val="0"/>
              </a:spcBef>
              <a:buFont typeface="Arial" panose="020B0604020202020204" pitchFamily="34" charset="0"/>
              <a:buChar char="•"/>
              <a:defRPr sz="1000" b="0" i="0" spc="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Body Copy</a:t>
            </a:r>
          </a:p>
        </p:txBody>
      </p:sp>
    </p:spTree>
    <p:extLst>
      <p:ext uri="{BB962C8B-B14F-4D97-AF65-F5344CB8AC3E}">
        <p14:creationId xmlns:p14="http://schemas.microsoft.com/office/powerpoint/2010/main" val="2253300565"/>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Content Slide 3 Column (3)">
    <p:bg>
      <p:bgPr>
        <a:solidFill>
          <a:srgbClr val="808080"/>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D6BA4C2-263B-444C-8311-952807219A8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4" name="Text Placeholder 9">
            <a:extLst>
              <a:ext uri="{FF2B5EF4-FFF2-40B4-BE49-F238E27FC236}">
                <a16:creationId xmlns:a16="http://schemas.microsoft.com/office/drawing/2014/main" id="{4AC6E024-C6DF-514A-91C4-EC644F6B6A32}"/>
              </a:ext>
            </a:extLst>
          </p:cNvPr>
          <p:cNvSpPr>
            <a:spLocks noGrp="1"/>
          </p:cNvSpPr>
          <p:nvPr>
            <p:ph type="body" sz="quarter" idx="12" hasCustomPrompt="1"/>
          </p:nvPr>
        </p:nvSpPr>
        <p:spPr>
          <a:xfrm>
            <a:off x="749993" y="1639401"/>
            <a:ext cx="4870063" cy="215901"/>
          </a:xfrm>
        </p:spPr>
        <p:txBody>
          <a:bodyPr anchor="ctr"/>
          <a:lstStyle>
            <a:lvl1pPr algn="l">
              <a:lnSpc>
                <a:spcPct val="80000"/>
              </a:lnSpc>
              <a:spcBef>
                <a:spcPts val="0"/>
              </a:spcBef>
              <a:defRPr sz="1200" b="1" i="1" spc="0" baseline="0">
                <a:solidFill>
                  <a:srgbClr val="E3E48C"/>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TITLE HERE</a:t>
            </a:r>
          </a:p>
        </p:txBody>
      </p:sp>
      <p:sp>
        <p:nvSpPr>
          <p:cNvPr id="25" name="Text Placeholder 9">
            <a:extLst>
              <a:ext uri="{FF2B5EF4-FFF2-40B4-BE49-F238E27FC236}">
                <a16:creationId xmlns:a16="http://schemas.microsoft.com/office/drawing/2014/main" id="{0B23CD98-0F03-9A4E-BB6A-3A9E4BA96601}"/>
              </a:ext>
            </a:extLst>
          </p:cNvPr>
          <p:cNvSpPr>
            <a:spLocks noGrp="1"/>
          </p:cNvSpPr>
          <p:nvPr>
            <p:ph type="body" sz="quarter" idx="11" hasCustomPrompt="1"/>
          </p:nvPr>
        </p:nvSpPr>
        <p:spPr>
          <a:xfrm>
            <a:off x="749992" y="324632"/>
            <a:ext cx="5346007" cy="979487"/>
          </a:xfrm>
        </p:spPr>
        <p:txBody>
          <a:bodyPr anchor="b"/>
          <a:lstStyle>
            <a:lvl1pPr algn="l">
              <a:lnSpc>
                <a:spcPct val="80000"/>
              </a:lnSpc>
              <a:spcBef>
                <a:spcPts val="0"/>
              </a:spcBef>
              <a:defRPr sz="3200" b="0" i="0" spc="0" baseline="0">
                <a:solidFill>
                  <a:srgbClr val="DEEFE9"/>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Title Here</a:t>
            </a:r>
          </a:p>
        </p:txBody>
      </p:sp>
      <p:sp>
        <p:nvSpPr>
          <p:cNvPr id="29" name="Text Placeholder 9">
            <a:extLst>
              <a:ext uri="{FF2B5EF4-FFF2-40B4-BE49-F238E27FC236}">
                <a16:creationId xmlns:a16="http://schemas.microsoft.com/office/drawing/2014/main" id="{3F96A735-3263-8545-8D3F-67EC9A9C62A4}"/>
              </a:ext>
            </a:extLst>
          </p:cNvPr>
          <p:cNvSpPr>
            <a:spLocks noGrp="1"/>
          </p:cNvSpPr>
          <p:nvPr>
            <p:ph type="body" sz="quarter" idx="20" hasCustomPrompt="1"/>
          </p:nvPr>
        </p:nvSpPr>
        <p:spPr>
          <a:xfrm>
            <a:off x="749994" y="1955450"/>
            <a:ext cx="3269114" cy="4211433"/>
          </a:xfrm>
        </p:spPr>
        <p:txBody>
          <a:bodyPr anchor="t"/>
          <a:lstStyle>
            <a:lvl1pPr marL="171450" indent="-171450" algn="l">
              <a:lnSpc>
                <a:spcPct val="110000"/>
              </a:lnSpc>
              <a:spcBef>
                <a:spcPts val="0"/>
              </a:spcBef>
              <a:buFont typeface="Arial" panose="020B0604020202020204" pitchFamily="34" charset="0"/>
              <a:buChar char="•"/>
              <a:defRPr sz="1000" b="0" i="0" spc="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Body Copy</a:t>
            </a:r>
          </a:p>
        </p:txBody>
      </p:sp>
      <p:sp>
        <p:nvSpPr>
          <p:cNvPr id="7" name="Text Placeholder 9">
            <a:extLst>
              <a:ext uri="{FF2B5EF4-FFF2-40B4-BE49-F238E27FC236}">
                <a16:creationId xmlns:a16="http://schemas.microsoft.com/office/drawing/2014/main" id="{5AC68A03-83A1-394C-B0D1-C124319473D3}"/>
              </a:ext>
            </a:extLst>
          </p:cNvPr>
          <p:cNvSpPr>
            <a:spLocks noGrp="1"/>
          </p:cNvSpPr>
          <p:nvPr>
            <p:ph type="body" sz="quarter" idx="21" hasCustomPrompt="1"/>
          </p:nvPr>
        </p:nvSpPr>
        <p:spPr>
          <a:xfrm>
            <a:off x="4461100" y="1955450"/>
            <a:ext cx="3269114" cy="4211433"/>
          </a:xfrm>
        </p:spPr>
        <p:txBody>
          <a:bodyPr anchor="t"/>
          <a:lstStyle>
            <a:lvl1pPr marL="171450" indent="-171450" algn="l">
              <a:lnSpc>
                <a:spcPct val="110000"/>
              </a:lnSpc>
              <a:spcBef>
                <a:spcPts val="0"/>
              </a:spcBef>
              <a:buFont typeface="Arial" panose="020B0604020202020204" pitchFamily="34" charset="0"/>
              <a:buChar char="•"/>
              <a:defRPr sz="1000" b="0" i="0" spc="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Body Copy</a:t>
            </a:r>
          </a:p>
        </p:txBody>
      </p:sp>
      <p:sp>
        <p:nvSpPr>
          <p:cNvPr id="8" name="Text Placeholder 9">
            <a:extLst>
              <a:ext uri="{FF2B5EF4-FFF2-40B4-BE49-F238E27FC236}">
                <a16:creationId xmlns:a16="http://schemas.microsoft.com/office/drawing/2014/main" id="{C0646333-DC26-D34A-8CF9-1A60595764E0}"/>
              </a:ext>
            </a:extLst>
          </p:cNvPr>
          <p:cNvSpPr>
            <a:spLocks noGrp="1"/>
          </p:cNvSpPr>
          <p:nvPr>
            <p:ph type="body" sz="quarter" idx="22" hasCustomPrompt="1"/>
          </p:nvPr>
        </p:nvSpPr>
        <p:spPr>
          <a:xfrm>
            <a:off x="8172206" y="1955450"/>
            <a:ext cx="3269114" cy="4211433"/>
          </a:xfrm>
        </p:spPr>
        <p:txBody>
          <a:bodyPr anchor="t"/>
          <a:lstStyle>
            <a:lvl1pPr marL="171450" indent="-171450" algn="l">
              <a:lnSpc>
                <a:spcPct val="110000"/>
              </a:lnSpc>
              <a:spcBef>
                <a:spcPts val="0"/>
              </a:spcBef>
              <a:buFont typeface="Arial" panose="020B0604020202020204" pitchFamily="34" charset="0"/>
              <a:buChar char="•"/>
              <a:defRPr sz="1000" b="0" i="0" spc="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Body Copy</a:t>
            </a:r>
          </a:p>
        </p:txBody>
      </p:sp>
    </p:spTree>
    <p:extLst>
      <p:ext uri="{BB962C8B-B14F-4D97-AF65-F5344CB8AC3E}">
        <p14:creationId xmlns:p14="http://schemas.microsoft.com/office/powerpoint/2010/main" val="2859740742"/>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Content Slide 3 Column (3)">
    <p:bg>
      <p:bgPr>
        <a:solidFill>
          <a:srgbClr val="9DD4D0"/>
        </a:solidFill>
        <a:effectLst/>
      </p:bgPr>
    </p:bg>
    <p:spTree>
      <p:nvGrpSpPr>
        <p:cNvPr id="1" name=""/>
        <p:cNvGrpSpPr/>
        <p:nvPr/>
      </p:nvGrpSpPr>
      <p:grpSpPr>
        <a:xfrm>
          <a:off x="0" y="0"/>
          <a:ext cx="0" cy="0"/>
          <a:chOff x="0" y="0"/>
          <a:chExt cx="0" cy="0"/>
        </a:xfrm>
      </p:grpSpPr>
      <p:sp>
        <p:nvSpPr>
          <p:cNvPr id="24" name="Text Placeholder 9">
            <a:extLst>
              <a:ext uri="{FF2B5EF4-FFF2-40B4-BE49-F238E27FC236}">
                <a16:creationId xmlns:a16="http://schemas.microsoft.com/office/drawing/2014/main" id="{4AC6E024-C6DF-514A-91C4-EC644F6B6A32}"/>
              </a:ext>
            </a:extLst>
          </p:cNvPr>
          <p:cNvSpPr>
            <a:spLocks noGrp="1"/>
          </p:cNvSpPr>
          <p:nvPr>
            <p:ph type="body" sz="quarter" idx="12" hasCustomPrompt="1"/>
          </p:nvPr>
        </p:nvSpPr>
        <p:spPr>
          <a:xfrm>
            <a:off x="749993" y="1639401"/>
            <a:ext cx="4870063" cy="215901"/>
          </a:xfrm>
        </p:spPr>
        <p:txBody>
          <a:bodyPr anchor="ctr"/>
          <a:lstStyle>
            <a:lvl1pPr algn="l">
              <a:lnSpc>
                <a:spcPct val="80000"/>
              </a:lnSpc>
              <a:spcBef>
                <a:spcPts val="0"/>
              </a:spcBef>
              <a:defRPr sz="1200" b="1" i="1" spc="0" baseline="0">
                <a:solidFill>
                  <a:schemeClr val="tx1">
                    <a:lumMod val="65000"/>
                    <a:lumOff val="35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TITLE HERE</a:t>
            </a:r>
          </a:p>
        </p:txBody>
      </p:sp>
      <p:sp>
        <p:nvSpPr>
          <p:cNvPr id="25" name="Text Placeholder 9">
            <a:extLst>
              <a:ext uri="{FF2B5EF4-FFF2-40B4-BE49-F238E27FC236}">
                <a16:creationId xmlns:a16="http://schemas.microsoft.com/office/drawing/2014/main" id="{0B23CD98-0F03-9A4E-BB6A-3A9E4BA96601}"/>
              </a:ext>
            </a:extLst>
          </p:cNvPr>
          <p:cNvSpPr>
            <a:spLocks noGrp="1"/>
          </p:cNvSpPr>
          <p:nvPr>
            <p:ph type="body" sz="quarter" idx="11" hasCustomPrompt="1"/>
          </p:nvPr>
        </p:nvSpPr>
        <p:spPr>
          <a:xfrm>
            <a:off x="749992" y="324632"/>
            <a:ext cx="5346007" cy="979487"/>
          </a:xfrm>
        </p:spPr>
        <p:txBody>
          <a:bodyPr anchor="b"/>
          <a:lstStyle>
            <a:lvl1pPr algn="l">
              <a:lnSpc>
                <a:spcPct val="80000"/>
              </a:lnSpc>
              <a:spcBef>
                <a:spcPts val="0"/>
              </a:spcBef>
              <a:defRPr sz="3200" b="0" i="0" spc="0" baseline="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Title Here</a:t>
            </a:r>
          </a:p>
        </p:txBody>
      </p:sp>
      <p:sp>
        <p:nvSpPr>
          <p:cNvPr id="29" name="Text Placeholder 9">
            <a:extLst>
              <a:ext uri="{FF2B5EF4-FFF2-40B4-BE49-F238E27FC236}">
                <a16:creationId xmlns:a16="http://schemas.microsoft.com/office/drawing/2014/main" id="{3F96A735-3263-8545-8D3F-67EC9A9C62A4}"/>
              </a:ext>
            </a:extLst>
          </p:cNvPr>
          <p:cNvSpPr>
            <a:spLocks noGrp="1"/>
          </p:cNvSpPr>
          <p:nvPr>
            <p:ph type="body" sz="quarter" idx="20" hasCustomPrompt="1"/>
          </p:nvPr>
        </p:nvSpPr>
        <p:spPr>
          <a:xfrm>
            <a:off x="749994" y="1955450"/>
            <a:ext cx="3269114" cy="4211433"/>
          </a:xfrm>
        </p:spPr>
        <p:txBody>
          <a:bodyPr anchor="t"/>
          <a:lstStyle>
            <a:lvl1pPr marL="171450" indent="-171450" algn="l">
              <a:lnSpc>
                <a:spcPct val="110000"/>
              </a:lnSpc>
              <a:spcBef>
                <a:spcPts val="0"/>
              </a:spcBef>
              <a:buFont typeface="Arial" panose="020B0604020202020204" pitchFamily="34" charset="0"/>
              <a:buChar char="•"/>
              <a:defRPr sz="1000" b="0" i="0" spc="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Body Copy</a:t>
            </a:r>
          </a:p>
        </p:txBody>
      </p:sp>
      <p:sp>
        <p:nvSpPr>
          <p:cNvPr id="7" name="Text Placeholder 9">
            <a:extLst>
              <a:ext uri="{FF2B5EF4-FFF2-40B4-BE49-F238E27FC236}">
                <a16:creationId xmlns:a16="http://schemas.microsoft.com/office/drawing/2014/main" id="{5AC68A03-83A1-394C-B0D1-C124319473D3}"/>
              </a:ext>
            </a:extLst>
          </p:cNvPr>
          <p:cNvSpPr>
            <a:spLocks noGrp="1"/>
          </p:cNvSpPr>
          <p:nvPr>
            <p:ph type="body" sz="quarter" idx="21" hasCustomPrompt="1"/>
          </p:nvPr>
        </p:nvSpPr>
        <p:spPr>
          <a:xfrm>
            <a:off x="4461100" y="1955450"/>
            <a:ext cx="3269114" cy="4211433"/>
          </a:xfrm>
        </p:spPr>
        <p:txBody>
          <a:bodyPr anchor="t"/>
          <a:lstStyle>
            <a:lvl1pPr marL="171450" indent="-171450" algn="l">
              <a:lnSpc>
                <a:spcPct val="110000"/>
              </a:lnSpc>
              <a:spcBef>
                <a:spcPts val="0"/>
              </a:spcBef>
              <a:buFont typeface="Arial" panose="020B0604020202020204" pitchFamily="34" charset="0"/>
              <a:buChar char="•"/>
              <a:defRPr sz="1000" b="0" i="0" spc="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Body Copy</a:t>
            </a:r>
          </a:p>
        </p:txBody>
      </p:sp>
      <p:sp>
        <p:nvSpPr>
          <p:cNvPr id="8" name="Text Placeholder 9">
            <a:extLst>
              <a:ext uri="{FF2B5EF4-FFF2-40B4-BE49-F238E27FC236}">
                <a16:creationId xmlns:a16="http://schemas.microsoft.com/office/drawing/2014/main" id="{C0646333-DC26-D34A-8CF9-1A60595764E0}"/>
              </a:ext>
            </a:extLst>
          </p:cNvPr>
          <p:cNvSpPr>
            <a:spLocks noGrp="1"/>
          </p:cNvSpPr>
          <p:nvPr>
            <p:ph type="body" sz="quarter" idx="22" hasCustomPrompt="1"/>
          </p:nvPr>
        </p:nvSpPr>
        <p:spPr>
          <a:xfrm>
            <a:off x="8172206" y="1955450"/>
            <a:ext cx="3269114" cy="4211433"/>
          </a:xfrm>
        </p:spPr>
        <p:txBody>
          <a:bodyPr anchor="t"/>
          <a:lstStyle>
            <a:lvl1pPr marL="171450" indent="-171450" algn="l">
              <a:lnSpc>
                <a:spcPct val="110000"/>
              </a:lnSpc>
              <a:spcBef>
                <a:spcPts val="0"/>
              </a:spcBef>
              <a:buFont typeface="Arial" panose="020B0604020202020204" pitchFamily="34" charset="0"/>
              <a:buChar char="•"/>
              <a:defRPr sz="1000" b="0" i="0" spc="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Body Copy</a:t>
            </a:r>
          </a:p>
        </p:txBody>
      </p:sp>
    </p:spTree>
    <p:extLst>
      <p:ext uri="{BB962C8B-B14F-4D97-AF65-F5344CB8AC3E}">
        <p14:creationId xmlns:p14="http://schemas.microsoft.com/office/powerpoint/2010/main" val="779072761"/>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Page 3 - blue">
    <p:bg>
      <p:bgPr>
        <a:solidFill>
          <a:srgbClr val="9DD4CF"/>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35BCFAB-E7AA-9041-86C6-283688A29222}"/>
              </a:ext>
            </a:extLst>
          </p:cNvPr>
          <p:cNvSpPr>
            <a:spLocks noGrp="1"/>
          </p:cNvSpPr>
          <p:nvPr>
            <p:ph type="body" sz="quarter" idx="10" hasCustomPrompt="1"/>
          </p:nvPr>
        </p:nvSpPr>
        <p:spPr>
          <a:xfrm>
            <a:off x="1252612" y="2840333"/>
            <a:ext cx="9495887" cy="805142"/>
          </a:xfrm>
        </p:spPr>
        <p:txBody>
          <a:bodyPr anchor="b"/>
          <a:lstStyle>
            <a:lvl1pPr algn="ctr">
              <a:defRPr sz="4800" b="0" i="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Title Goes Here</a:t>
            </a:r>
          </a:p>
        </p:txBody>
      </p:sp>
      <p:sp>
        <p:nvSpPr>
          <p:cNvPr id="102" name="Slide Number"/>
          <p:cNvSpPr txBox="1">
            <a:spLocks noGrp="1"/>
          </p:cNvSpPr>
          <p:nvPr>
            <p:ph type="sldNum" sz="quarter" idx="2"/>
          </p:nvPr>
        </p:nvSpPr>
        <p:spPr>
          <a:xfrm>
            <a:off x="579208" y="6431463"/>
            <a:ext cx="126638" cy="123111"/>
          </a:xfrm>
          <a:prstGeom prst="rect">
            <a:avLst/>
          </a:prstGeom>
        </p:spPr>
        <p:txBody>
          <a:bodyPr/>
          <a:lstStyle>
            <a:lvl1pPr>
              <a:defRPr sz="800">
                <a:solidFill>
                  <a:schemeClr val="bg1"/>
                </a:solidFil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lang="en-US" sz="800" b="0" i="0" u="none" strike="noStrike" kern="0" cap="none" spc="0" normalizeH="0" baseline="0" noProof="0" smtClean="0">
                <a:ln>
                  <a:noFill/>
                </a:ln>
                <a:solidFill>
                  <a:srgbClr val="FFFFFF"/>
                </a:solidFill>
                <a:effectLst/>
                <a:uLnTx/>
                <a:uFillTx/>
                <a:latin typeface="Open Sans"/>
                <a:ea typeface="Open Sans"/>
                <a:cs typeface="Open Sans"/>
                <a:sym typeface="Open Sans"/>
              </a:rPr>
              <a:pPr marL="0" marR="0" lvl="0" indent="0" algn="l" defTabSz="914400" rtl="0" eaLnBrk="1" fontAlgn="auto" latinLnBrk="0" hangingPunct="0">
                <a:lnSpc>
                  <a:spcPct val="100000"/>
                </a:lnSpc>
                <a:spcBef>
                  <a:spcPts val="0"/>
                </a:spcBef>
                <a:spcAft>
                  <a:spcPts val="0"/>
                </a:spcAft>
                <a:buClrTx/>
                <a:buSzTx/>
                <a:buFontTx/>
                <a:buNone/>
                <a:tabLst/>
                <a:defRPr/>
              </a:pPr>
              <a:t>‹#›</a:t>
            </a:fld>
            <a:endParaRPr kumimoji="0" lang="en-US" sz="800" b="0" i="0" u="none" strike="noStrike" kern="0" cap="none" spc="0" normalizeH="0" baseline="0" noProof="0" dirty="0">
              <a:ln>
                <a:noFill/>
              </a:ln>
              <a:solidFill>
                <a:srgbClr val="FFFFFF"/>
              </a:solidFill>
              <a:effectLst/>
              <a:uLnTx/>
              <a:uFillTx/>
              <a:latin typeface="Open Sans"/>
              <a:ea typeface="Open Sans"/>
              <a:cs typeface="Open Sans"/>
              <a:sym typeface="Open Sans"/>
            </a:endParaRPr>
          </a:p>
        </p:txBody>
      </p:sp>
      <p:sp>
        <p:nvSpPr>
          <p:cNvPr id="6" name="Rectangle 36">
            <a:extLst>
              <a:ext uri="{FF2B5EF4-FFF2-40B4-BE49-F238E27FC236}">
                <a16:creationId xmlns:a16="http://schemas.microsoft.com/office/drawing/2014/main" id="{51DFB865-7E37-2F46-B11B-17CFB2D35536}"/>
              </a:ext>
            </a:extLst>
          </p:cNvPr>
          <p:cNvSpPr txBox="1"/>
          <p:nvPr userDrawn="1"/>
        </p:nvSpPr>
        <p:spPr>
          <a:xfrm rot="5400000">
            <a:off x="10347151" y="3336667"/>
            <a:ext cx="2554880" cy="1846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600" spc="500">
                <a:solidFill>
                  <a:srgbClr val="DDEEE8"/>
                </a:solidFill>
                <a:latin typeface="Open Sans Light"/>
                <a:ea typeface="Open Sans Light"/>
                <a:cs typeface="Open Sans Light"/>
                <a:sym typeface="Open Sans Light"/>
              </a:defRPr>
            </a:pPr>
            <a:r>
              <a:rPr kumimoji="0" sz="600" b="0" i="0" u="none" strike="noStrike" kern="0" cap="none" spc="500" normalizeH="0" baseline="0" noProof="0" dirty="0">
                <a:ln>
                  <a:noFill/>
                </a:ln>
                <a:solidFill>
                  <a:schemeClr val="tx1">
                    <a:lumMod val="50000"/>
                    <a:lumOff val="50000"/>
                  </a:schemeClr>
                </a:solidFill>
                <a:effectLst/>
                <a:uLnTx/>
                <a:uFillTx/>
                <a:latin typeface="Open Sans Light"/>
                <a:ea typeface="Open Sans Light"/>
                <a:cs typeface="Open Sans Light"/>
                <a:sym typeface="Open Sans Light"/>
              </a:rPr>
              <a:t>STUDIO </a:t>
            </a:r>
            <a:r>
              <a:rPr kumimoji="0" sz="600" b="0" i="0" u="none" strike="noStrike" kern="0" cap="none" spc="500" normalizeH="0" baseline="0" noProof="0" dirty="0">
                <a:ln>
                  <a:noFill/>
                </a:ln>
                <a:solidFill>
                  <a:schemeClr val="tx1">
                    <a:lumMod val="50000"/>
                    <a:lumOff val="50000"/>
                  </a:schemeClr>
                </a:solidFill>
                <a:effectLst/>
                <a:uLnTx/>
                <a:uFillTx/>
                <a:latin typeface="Open Sans Bold"/>
                <a:ea typeface="Open Sans Bold"/>
                <a:cs typeface="Open Sans Bold"/>
                <a:sym typeface="Open Sans Bold"/>
              </a:rPr>
              <a:t>CIRCULAR MOTIFS</a:t>
            </a:r>
          </a:p>
        </p:txBody>
      </p:sp>
      <p:sp>
        <p:nvSpPr>
          <p:cNvPr id="11" name="Text Placeholder 10">
            <a:extLst>
              <a:ext uri="{FF2B5EF4-FFF2-40B4-BE49-F238E27FC236}">
                <a16:creationId xmlns:a16="http://schemas.microsoft.com/office/drawing/2014/main" id="{BD72066D-9C32-EA47-89A9-C6A93D3789ED}"/>
              </a:ext>
            </a:extLst>
          </p:cNvPr>
          <p:cNvSpPr>
            <a:spLocks noGrp="1"/>
          </p:cNvSpPr>
          <p:nvPr>
            <p:ph type="body" sz="quarter" idx="12" hasCustomPrompt="1"/>
          </p:nvPr>
        </p:nvSpPr>
        <p:spPr>
          <a:xfrm>
            <a:off x="3164176" y="3682051"/>
            <a:ext cx="5672759" cy="303275"/>
          </a:xfrm>
        </p:spPr>
        <p:txBody>
          <a:bodyPr anchor="ctr"/>
          <a:lstStyle>
            <a:lvl1pPr algn="ctr">
              <a:defRPr sz="1100" b="0" i="0" spc="1080" baseline="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err="1"/>
              <a:t>Subcopy</a:t>
            </a:r>
            <a:r>
              <a:rPr lang="en-US"/>
              <a:t> &amp; Date Go Here</a:t>
            </a:r>
          </a:p>
        </p:txBody>
      </p:sp>
      <p:sp>
        <p:nvSpPr>
          <p:cNvPr id="13" name="Rectangle 36">
            <a:extLst>
              <a:ext uri="{FF2B5EF4-FFF2-40B4-BE49-F238E27FC236}">
                <a16:creationId xmlns:a16="http://schemas.microsoft.com/office/drawing/2014/main" id="{8C5B9F6D-BDE5-9042-84E2-1FE20A86B76C}"/>
              </a:ext>
            </a:extLst>
          </p:cNvPr>
          <p:cNvSpPr txBox="1"/>
          <p:nvPr userDrawn="1"/>
        </p:nvSpPr>
        <p:spPr>
          <a:xfrm rot="16200000">
            <a:off x="-698231" y="3336669"/>
            <a:ext cx="2554880" cy="1846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600" spc="500">
                <a:solidFill>
                  <a:srgbClr val="DDEEE8"/>
                </a:solidFill>
                <a:latin typeface="Open Sans Light"/>
                <a:ea typeface="Open Sans Light"/>
                <a:cs typeface="Open Sans Light"/>
                <a:sym typeface="Open Sans Light"/>
              </a:defRPr>
            </a:pPr>
            <a:r>
              <a:rPr kumimoji="0" sz="600" b="0" i="0" u="none" strike="noStrike" kern="0" cap="none" spc="500" normalizeH="0" baseline="0" noProof="0" dirty="0">
                <a:ln>
                  <a:noFill/>
                </a:ln>
                <a:solidFill>
                  <a:schemeClr val="tx1">
                    <a:lumMod val="50000"/>
                    <a:lumOff val="50000"/>
                  </a:schemeClr>
                </a:solidFill>
                <a:effectLst/>
                <a:uLnTx/>
                <a:uFillTx/>
                <a:latin typeface="Open Sans Light"/>
                <a:ea typeface="Open Sans Light"/>
                <a:cs typeface="Open Sans Light"/>
                <a:sym typeface="Open Sans Light"/>
              </a:rPr>
              <a:t>STUDIO </a:t>
            </a:r>
            <a:r>
              <a:rPr kumimoji="0" sz="600" b="0" i="0" u="none" strike="noStrike" kern="0" cap="none" spc="500" normalizeH="0" baseline="0" noProof="0" dirty="0">
                <a:ln>
                  <a:noFill/>
                </a:ln>
                <a:solidFill>
                  <a:schemeClr val="tx1">
                    <a:lumMod val="50000"/>
                    <a:lumOff val="50000"/>
                  </a:schemeClr>
                </a:solidFill>
                <a:effectLst/>
                <a:uLnTx/>
                <a:uFillTx/>
                <a:latin typeface="Open Sans Bold"/>
                <a:ea typeface="Open Sans Bold"/>
                <a:cs typeface="Open Sans Bold"/>
                <a:sym typeface="Open Sans Bold"/>
              </a:rPr>
              <a:t>CIRCULAR MOTIFS</a:t>
            </a:r>
          </a:p>
        </p:txBody>
      </p:sp>
      <p:pic>
        <p:nvPicPr>
          <p:cNvPr id="7" name="Picture 6" descr="Logo&#10;&#10;Description automatically generated with low confidence">
            <a:extLst>
              <a:ext uri="{FF2B5EF4-FFF2-40B4-BE49-F238E27FC236}">
                <a16:creationId xmlns:a16="http://schemas.microsoft.com/office/drawing/2014/main" id="{4881C66E-5AAB-5A47-B0ED-CCDAEEFD8D8E}"/>
              </a:ext>
            </a:extLst>
          </p:cNvPr>
          <p:cNvPicPr>
            <a:picLocks noChangeAspect="1"/>
          </p:cNvPicPr>
          <p:nvPr userDrawn="1"/>
        </p:nvPicPr>
        <p:blipFill>
          <a:blip r:embed="rId2"/>
          <a:stretch>
            <a:fillRect/>
          </a:stretch>
        </p:blipFill>
        <p:spPr>
          <a:xfrm>
            <a:off x="31750" y="57150"/>
            <a:ext cx="1349100" cy="758869"/>
          </a:xfrm>
          <a:prstGeom prst="rect">
            <a:avLst/>
          </a:prstGeom>
        </p:spPr>
      </p:pic>
    </p:spTree>
    <p:extLst>
      <p:ext uri="{BB962C8B-B14F-4D97-AF65-F5344CB8AC3E}">
        <p14:creationId xmlns:p14="http://schemas.microsoft.com/office/powerpoint/2010/main" val="4131472514"/>
      </p:ext>
    </p:extLst>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ntent Slide 3 Column (4)">
    <p:bg>
      <p:bgPr>
        <a:solidFill>
          <a:schemeClr val="tx1"/>
        </a:solidFill>
        <a:effectLst/>
      </p:bgPr>
    </p:bg>
    <p:spTree>
      <p:nvGrpSpPr>
        <p:cNvPr id="1" name=""/>
        <p:cNvGrpSpPr/>
        <p:nvPr/>
      </p:nvGrpSpPr>
      <p:grpSpPr>
        <a:xfrm>
          <a:off x="0" y="0"/>
          <a:ext cx="0" cy="0"/>
          <a:chOff x="0" y="0"/>
          <a:chExt cx="0" cy="0"/>
        </a:xfrm>
      </p:grpSpPr>
      <p:sp>
        <p:nvSpPr>
          <p:cNvPr id="24" name="Text Placeholder 9">
            <a:extLst>
              <a:ext uri="{FF2B5EF4-FFF2-40B4-BE49-F238E27FC236}">
                <a16:creationId xmlns:a16="http://schemas.microsoft.com/office/drawing/2014/main" id="{4AC6E024-C6DF-514A-91C4-EC644F6B6A32}"/>
              </a:ext>
            </a:extLst>
          </p:cNvPr>
          <p:cNvSpPr>
            <a:spLocks noGrp="1"/>
          </p:cNvSpPr>
          <p:nvPr>
            <p:ph type="body" sz="quarter" idx="12" hasCustomPrompt="1"/>
          </p:nvPr>
        </p:nvSpPr>
        <p:spPr>
          <a:xfrm>
            <a:off x="749993" y="1639401"/>
            <a:ext cx="4870063" cy="215901"/>
          </a:xfrm>
        </p:spPr>
        <p:txBody>
          <a:bodyPr anchor="ctr"/>
          <a:lstStyle>
            <a:lvl1pPr algn="l">
              <a:lnSpc>
                <a:spcPct val="80000"/>
              </a:lnSpc>
              <a:spcBef>
                <a:spcPts val="0"/>
              </a:spcBef>
              <a:defRPr sz="1200" b="1" i="1" spc="0" baseline="0">
                <a:solidFill>
                  <a:srgbClr val="9FD5D1"/>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TITLE HERE</a:t>
            </a:r>
          </a:p>
        </p:txBody>
      </p:sp>
      <p:sp>
        <p:nvSpPr>
          <p:cNvPr id="25" name="Text Placeholder 9">
            <a:extLst>
              <a:ext uri="{FF2B5EF4-FFF2-40B4-BE49-F238E27FC236}">
                <a16:creationId xmlns:a16="http://schemas.microsoft.com/office/drawing/2014/main" id="{0B23CD98-0F03-9A4E-BB6A-3A9E4BA96601}"/>
              </a:ext>
            </a:extLst>
          </p:cNvPr>
          <p:cNvSpPr>
            <a:spLocks noGrp="1"/>
          </p:cNvSpPr>
          <p:nvPr>
            <p:ph type="body" sz="quarter" idx="11" hasCustomPrompt="1"/>
          </p:nvPr>
        </p:nvSpPr>
        <p:spPr>
          <a:xfrm>
            <a:off x="749992" y="324632"/>
            <a:ext cx="5346007" cy="979487"/>
          </a:xfrm>
        </p:spPr>
        <p:txBody>
          <a:bodyPr anchor="b"/>
          <a:lstStyle>
            <a:lvl1pPr algn="l">
              <a:lnSpc>
                <a:spcPct val="80000"/>
              </a:lnSpc>
              <a:spcBef>
                <a:spcPts val="0"/>
              </a:spcBef>
              <a:defRPr sz="3200" b="0" i="0" spc="0" baseline="0">
                <a:solidFill>
                  <a:srgbClr val="DEEFE9"/>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Title Here</a:t>
            </a:r>
          </a:p>
        </p:txBody>
      </p:sp>
      <p:sp>
        <p:nvSpPr>
          <p:cNvPr id="29" name="Text Placeholder 9">
            <a:extLst>
              <a:ext uri="{FF2B5EF4-FFF2-40B4-BE49-F238E27FC236}">
                <a16:creationId xmlns:a16="http://schemas.microsoft.com/office/drawing/2014/main" id="{3F96A735-3263-8545-8D3F-67EC9A9C62A4}"/>
              </a:ext>
            </a:extLst>
          </p:cNvPr>
          <p:cNvSpPr>
            <a:spLocks noGrp="1"/>
          </p:cNvSpPr>
          <p:nvPr>
            <p:ph type="body" sz="quarter" idx="20" hasCustomPrompt="1"/>
          </p:nvPr>
        </p:nvSpPr>
        <p:spPr>
          <a:xfrm>
            <a:off x="749994" y="1955450"/>
            <a:ext cx="3269114" cy="4211433"/>
          </a:xfrm>
        </p:spPr>
        <p:txBody>
          <a:bodyPr anchor="t"/>
          <a:lstStyle>
            <a:lvl1pPr marL="171450" indent="-171450" algn="l">
              <a:lnSpc>
                <a:spcPct val="110000"/>
              </a:lnSpc>
              <a:spcBef>
                <a:spcPts val="0"/>
              </a:spcBef>
              <a:buFont typeface="Arial" panose="020B0604020202020204" pitchFamily="34" charset="0"/>
              <a:buChar char="•"/>
              <a:defRPr sz="1000" b="0" i="0" spc="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Body Copy</a:t>
            </a:r>
          </a:p>
        </p:txBody>
      </p:sp>
      <p:sp>
        <p:nvSpPr>
          <p:cNvPr id="7" name="Text Placeholder 9">
            <a:extLst>
              <a:ext uri="{FF2B5EF4-FFF2-40B4-BE49-F238E27FC236}">
                <a16:creationId xmlns:a16="http://schemas.microsoft.com/office/drawing/2014/main" id="{5AC68A03-83A1-394C-B0D1-C124319473D3}"/>
              </a:ext>
            </a:extLst>
          </p:cNvPr>
          <p:cNvSpPr>
            <a:spLocks noGrp="1"/>
          </p:cNvSpPr>
          <p:nvPr>
            <p:ph type="body" sz="quarter" idx="21" hasCustomPrompt="1"/>
          </p:nvPr>
        </p:nvSpPr>
        <p:spPr>
          <a:xfrm>
            <a:off x="4461100" y="1955450"/>
            <a:ext cx="3269114" cy="4211433"/>
          </a:xfrm>
        </p:spPr>
        <p:txBody>
          <a:bodyPr anchor="t"/>
          <a:lstStyle>
            <a:lvl1pPr marL="171450" indent="-171450" algn="l">
              <a:lnSpc>
                <a:spcPct val="110000"/>
              </a:lnSpc>
              <a:spcBef>
                <a:spcPts val="0"/>
              </a:spcBef>
              <a:buFont typeface="Arial" panose="020B0604020202020204" pitchFamily="34" charset="0"/>
              <a:buChar char="•"/>
              <a:defRPr sz="1000" b="0" i="0" spc="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Body Copy</a:t>
            </a:r>
          </a:p>
        </p:txBody>
      </p:sp>
      <p:sp>
        <p:nvSpPr>
          <p:cNvPr id="8" name="Text Placeholder 9">
            <a:extLst>
              <a:ext uri="{FF2B5EF4-FFF2-40B4-BE49-F238E27FC236}">
                <a16:creationId xmlns:a16="http://schemas.microsoft.com/office/drawing/2014/main" id="{C0646333-DC26-D34A-8CF9-1A60595764E0}"/>
              </a:ext>
            </a:extLst>
          </p:cNvPr>
          <p:cNvSpPr>
            <a:spLocks noGrp="1"/>
          </p:cNvSpPr>
          <p:nvPr>
            <p:ph type="body" sz="quarter" idx="22" hasCustomPrompt="1"/>
          </p:nvPr>
        </p:nvSpPr>
        <p:spPr>
          <a:xfrm>
            <a:off x="8172206" y="1955450"/>
            <a:ext cx="3269114" cy="4211433"/>
          </a:xfrm>
        </p:spPr>
        <p:txBody>
          <a:bodyPr anchor="t"/>
          <a:lstStyle>
            <a:lvl1pPr marL="171450" indent="-171450" algn="l">
              <a:lnSpc>
                <a:spcPct val="110000"/>
              </a:lnSpc>
              <a:spcBef>
                <a:spcPts val="0"/>
              </a:spcBef>
              <a:buFont typeface="Arial" panose="020B0604020202020204" pitchFamily="34" charset="0"/>
              <a:buChar char="•"/>
              <a:defRPr sz="1000" b="0" i="0" spc="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Body Copy</a:t>
            </a:r>
          </a:p>
        </p:txBody>
      </p:sp>
    </p:spTree>
    <p:extLst>
      <p:ext uri="{BB962C8B-B14F-4D97-AF65-F5344CB8AC3E}">
        <p14:creationId xmlns:p14="http://schemas.microsoft.com/office/powerpoint/2010/main" val="1869482777"/>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ent Slide 1 (stats)">
    <p:bg>
      <p:bgPr>
        <a:solidFill>
          <a:schemeClr val="bg1"/>
        </a:solidFill>
        <a:effectLst/>
      </p:bgPr>
    </p:bg>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76BDA9E8-8973-A049-A19E-37B4E464793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ext Placeholder 9">
            <a:extLst>
              <a:ext uri="{FF2B5EF4-FFF2-40B4-BE49-F238E27FC236}">
                <a16:creationId xmlns:a16="http://schemas.microsoft.com/office/drawing/2014/main" id="{7A6E5147-F448-1F40-8D5E-B9D27A7160E3}"/>
              </a:ext>
            </a:extLst>
          </p:cNvPr>
          <p:cNvSpPr>
            <a:spLocks noGrp="1"/>
          </p:cNvSpPr>
          <p:nvPr>
            <p:ph type="body" sz="quarter" idx="10" hasCustomPrompt="1"/>
          </p:nvPr>
        </p:nvSpPr>
        <p:spPr>
          <a:xfrm>
            <a:off x="857811" y="1726937"/>
            <a:ext cx="4994757" cy="3110072"/>
          </a:xfrm>
        </p:spPr>
        <p:txBody>
          <a:bodyPr anchor="ctr"/>
          <a:lstStyle>
            <a:lvl1pPr algn="l">
              <a:lnSpc>
                <a:spcPct val="80000"/>
              </a:lnSpc>
              <a:spcBef>
                <a:spcPts val="0"/>
              </a:spcBef>
              <a:defRPr sz="6200" b="0" i="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Title Statement</a:t>
            </a:r>
          </a:p>
        </p:txBody>
      </p:sp>
      <p:sp>
        <p:nvSpPr>
          <p:cNvPr id="12" name="DELOITTE CONTENT STUDIO">
            <a:extLst>
              <a:ext uri="{FF2B5EF4-FFF2-40B4-BE49-F238E27FC236}">
                <a16:creationId xmlns:a16="http://schemas.microsoft.com/office/drawing/2014/main" id="{5DD5FC09-C2EC-A94E-AD80-04C9AD0743E0}"/>
              </a:ext>
            </a:extLst>
          </p:cNvPr>
          <p:cNvSpPr txBox="1"/>
          <p:nvPr userDrawn="1"/>
        </p:nvSpPr>
        <p:spPr>
          <a:xfrm rot="16200000">
            <a:off x="-1070544" y="3138388"/>
            <a:ext cx="2816019" cy="1930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chor="ctr">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600" spc="500">
                <a:solidFill>
                  <a:srgbClr val="A7A7A7"/>
                </a:solidFill>
                <a:latin typeface="Open Sans Light"/>
                <a:ea typeface="Open Sans Light"/>
                <a:cs typeface="Open Sans Light"/>
                <a:sym typeface="Open Sans Light"/>
              </a:defRPr>
            </a:pPr>
            <a:r>
              <a:rPr kumimoji="0" sz="600" b="0" i="0" u="none" strike="noStrike" kern="0" cap="none" spc="500" normalizeH="0" baseline="0" noProof="0" dirty="0">
                <a:ln>
                  <a:noFill/>
                </a:ln>
                <a:solidFill>
                  <a:srgbClr val="A7A7A7"/>
                </a:solidFill>
                <a:effectLst/>
                <a:uLnTx/>
                <a:uFillTx/>
                <a:latin typeface="Open Sans Light"/>
                <a:ea typeface="Open Sans Light"/>
                <a:cs typeface="Open Sans Light"/>
                <a:sym typeface="Open Sans Light"/>
              </a:rPr>
              <a:t>DELOITTE </a:t>
            </a:r>
            <a:r>
              <a:rPr kumimoji="0" sz="600" b="0" i="0" u="none" strike="noStrike" kern="0" cap="none" spc="500" normalizeH="0" baseline="0" noProof="0" dirty="0">
                <a:ln>
                  <a:noFill/>
                </a:ln>
                <a:solidFill>
                  <a:srgbClr val="A7A7A7"/>
                </a:solidFill>
                <a:effectLst/>
                <a:uLnTx/>
                <a:uFillTx/>
                <a:latin typeface="Open Sans Bold"/>
                <a:ea typeface="Open Sans Bold"/>
                <a:cs typeface="Open Sans Bold"/>
                <a:sym typeface="Open Sans Bold"/>
              </a:rPr>
              <a:t>CONTENT STUDIO</a:t>
            </a:r>
          </a:p>
        </p:txBody>
      </p:sp>
      <p:sp>
        <p:nvSpPr>
          <p:cNvPr id="13" name="DELOITTE CONTENT STUDIO">
            <a:extLst>
              <a:ext uri="{FF2B5EF4-FFF2-40B4-BE49-F238E27FC236}">
                <a16:creationId xmlns:a16="http://schemas.microsoft.com/office/drawing/2014/main" id="{8D66B8E0-2F61-AF47-81F8-C6C1456DE00C}"/>
              </a:ext>
            </a:extLst>
          </p:cNvPr>
          <p:cNvSpPr txBox="1"/>
          <p:nvPr userDrawn="1"/>
        </p:nvSpPr>
        <p:spPr>
          <a:xfrm rot="5400000">
            <a:off x="10308656" y="3332479"/>
            <a:ext cx="2816019" cy="1930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chor="ctr">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600" spc="500">
                <a:solidFill>
                  <a:srgbClr val="A7A7A7"/>
                </a:solidFill>
                <a:latin typeface="Open Sans Light"/>
                <a:ea typeface="Open Sans Light"/>
                <a:cs typeface="Open Sans Light"/>
                <a:sym typeface="Open Sans Light"/>
              </a:defRPr>
            </a:pPr>
            <a:r>
              <a:rPr kumimoji="0" sz="600" b="0" i="0" u="none" strike="noStrike" kern="0" cap="none" spc="500" normalizeH="0" baseline="0" noProof="0" dirty="0">
                <a:ln>
                  <a:noFill/>
                </a:ln>
                <a:solidFill>
                  <a:srgbClr val="A7A7A7"/>
                </a:solidFill>
                <a:effectLst/>
                <a:uLnTx/>
                <a:uFillTx/>
                <a:latin typeface="Open Sans Light"/>
                <a:ea typeface="Open Sans Light"/>
                <a:cs typeface="Open Sans Light"/>
                <a:sym typeface="Open Sans Light"/>
              </a:rPr>
              <a:t>DELOITTE </a:t>
            </a:r>
            <a:r>
              <a:rPr kumimoji="0" sz="600" b="0" i="0" u="none" strike="noStrike" kern="0" cap="none" spc="500" normalizeH="0" baseline="0" noProof="0" dirty="0">
                <a:ln>
                  <a:noFill/>
                </a:ln>
                <a:solidFill>
                  <a:srgbClr val="A7A7A7"/>
                </a:solidFill>
                <a:effectLst/>
                <a:uLnTx/>
                <a:uFillTx/>
                <a:latin typeface="Open Sans Bold"/>
                <a:ea typeface="Open Sans Bold"/>
                <a:cs typeface="Open Sans Bold"/>
                <a:sym typeface="Open Sans Bold"/>
              </a:rPr>
              <a:t>CONTENT STUDIO</a:t>
            </a:r>
          </a:p>
        </p:txBody>
      </p:sp>
      <p:sp>
        <p:nvSpPr>
          <p:cNvPr id="15" name="Text Placeholder 9">
            <a:extLst>
              <a:ext uri="{FF2B5EF4-FFF2-40B4-BE49-F238E27FC236}">
                <a16:creationId xmlns:a16="http://schemas.microsoft.com/office/drawing/2014/main" id="{44B994A5-262E-B54F-8286-724ECADC8CE2}"/>
              </a:ext>
            </a:extLst>
          </p:cNvPr>
          <p:cNvSpPr>
            <a:spLocks noGrp="1"/>
          </p:cNvSpPr>
          <p:nvPr>
            <p:ph type="body" sz="quarter" idx="11" hasCustomPrompt="1"/>
          </p:nvPr>
        </p:nvSpPr>
        <p:spPr>
          <a:xfrm>
            <a:off x="6625388" y="636639"/>
            <a:ext cx="4994757" cy="396171"/>
          </a:xfrm>
        </p:spPr>
        <p:txBody>
          <a:bodyPr anchor="t"/>
          <a:lstStyle>
            <a:lvl1pPr algn="l">
              <a:lnSpc>
                <a:spcPct val="80000"/>
              </a:lnSpc>
              <a:spcBef>
                <a:spcPts val="0"/>
              </a:spcBef>
              <a:defRPr sz="3300" b="1" i="0">
                <a:solidFill>
                  <a:srgbClr val="9DD4CF"/>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Stat Here</a:t>
            </a:r>
          </a:p>
        </p:txBody>
      </p:sp>
      <p:sp>
        <p:nvSpPr>
          <p:cNvPr id="16" name="Text Placeholder 9">
            <a:extLst>
              <a:ext uri="{FF2B5EF4-FFF2-40B4-BE49-F238E27FC236}">
                <a16:creationId xmlns:a16="http://schemas.microsoft.com/office/drawing/2014/main" id="{4ABDBF4F-7BB9-FC4D-B549-3ED05CF4F764}"/>
              </a:ext>
            </a:extLst>
          </p:cNvPr>
          <p:cNvSpPr>
            <a:spLocks noGrp="1"/>
          </p:cNvSpPr>
          <p:nvPr>
            <p:ph type="body" sz="quarter" idx="12" hasCustomPrompt="1"/>
          </p:nvPr>
        </p:nvSpPr>
        <p:spPr>
          <a:xfrm>
            <a:off x="6625388" y="2000218"/>
            <a:ext cx="4994757" cy="396171"/>
          </a:xfrm>
        </p:spPr>
        <p:txBody>
          <a:bodyPr anchor="t"/>
          <a:lstStyle>
            <a:lvl1pPr algn="l">
              <a:lnSpc>
                <a:spcPct val="80000"/>
              </a:lnSpc>
              <a:spcBef>
                <a:spcPts val="0"/>
              </a:spcBef>
              <a:defRPr sz="3300" b="1" i="0">
                <a:solidFill>
                  <a:srgbClr val="9DD4CF"/>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Stat Here</a:t>
            </a:r>
          </a:p>
        </p:txBody>
      </p:sp>
      <p:sp>
        <p:nvSpPr>
          <p:cNvPr id="17" name="Text Placeholder 9">
            <a:extLst>
              <a:ext uri="{FF2B5EF4-FFF2-40B4-BE49-F238E27FC236}">
                <a16:creationId xmlns:a16="http://schemas.microsoft.com/office/drawing/2014/main" id="{600B8D8D-A0A4-0349-A5BE-BACF7DAB6066}"/>
              </a:ext>
            </a:extLst>
          </p:cNvPr>
          <p:cNvSpPr>
            <a:spLocks noGrp="1"/>
          </p:cNvSpPr>
          <p:nvPr>
            <p:ph type="body" sz="quarter" idx="13" hasCustomPrompt="1"/>
          </p:nvPr>
        </p:nvSpPr>
        <p:spPr>
          <a:xfrm>
            <a:off x="6625388" y="3363797"/>
            <a:ext cx="4994757" cy="396171"/>
          </a:xfrm>
        </p:spPr>
        <p:txBody>
          <a:bodyPr anchor="t"/>
          <a:lstStyle>
            <a:lvl1pPr algn="l">
              <a:lnSpc>
                <a:spcPct val="80000"/>
              </a:lnSpc>
              <a:spcBef>
                <a:spcPts val="0"/>
              </a:spcBef>
              <a:defRPr sz="3300" b="1" i="0">
                <a:solidFill>
                  <a:srgbClr val="9DD4CF"/>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Stat Here</a:t>
            </a:r>
          </a:p>
        </p:txBody>
      </p:sp>
      <p:sp>
        <p:nvSpPr>
          <p:cNvPr id="18" name="Text Placeholder 9">
            <a:extLst>
              <a:ext uri="{FF2B5EF4-FFF2-40B4-BE49-F238E27FC236}">
                <a16:creationId xmlns:a16="http://schemas.microsoft.com/office/drawing/2014/main" id="{3BFCBE41-E093-434C-9DDD-69D743A64F79}"/>
              </a:ext>
            </a:extLst>
          </p:cNvPr>
          <p:cNvSpPr>
            <a:spLocks noGrp="1"/>
          </p:cNvSpPr>
          <p:nvPr>
            <p:ph type="body" sz="quarter" idx="14" hasCustomPrompt="1"/>
          </p:nvPr>
        </p:nvSpPr>
        <p:spPr>
          <a:xfrm>
            <a:off x="6625388" y="4727376"/>
            <a:ext cx="4994757" cy="396171"/>
          </a:xfrm>
        </p:spPr>
        <p:txBody>
          <a:bodyPr anchor="t"/>
          <a:lstStyle>
            <a:lvl1pPr algn="l">
              <a:lnSpc>
                <a:spcPct val="80000"/>
              </a:lnSpc>
              <a:spcBef>
                <a:spcPts val="0"/>
              </a:spcBef>
              <a:defRPr sz="3300" b="1" i="0">
                <a:solidFill>
                  <a:srgbClr val="9DD4CF"/>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Stat Here</a:t>
            </a:r>
          </a:p>
        </p:txBody>
      </p:sp>
      <p:sp>
        <p:nvSpPr>
          <p:cNvPr id="19" name="Text Placeholder 9">
            <a:extLst>
              <a:ext uri="{FF2B5EF4-FFF2-40B4-BE49-F238E27FC236}">
                <a16:creationId xmlns:a16="http://schemas.microsoft.com/office/drawing/2014/main" id="{EA0F5B41-58EF-FB41-AC0B-6301F346A892}"/>
              </a:ext>
            </a:extLst>
          </p:cNvPr>
          <p:cNvSpPr>
            <a:spLocks noGrp="1"/>
          </p:cNvSpPr>
          <p:nvPr>
            <p:ph type="body" sz="quarter" idx="15" hasCustomPrompt="1"/>
          </p:nvPr>
        </p:nvSpPr>
        <p:spPr>
          <a:xfrm>
            <a:off x="6625388" y="1132321"/>
            <a:ext cx="4994757" cy="815666"/>
          </a:xfrm>
        </p:spPr>
        <p:txBody>
          <a:bodyPr anchor="t"/>
          <a:lstStyle>
            <a:lvl1pPr marL="285750" indent="-285750" algn="l">
              <a:lnSpc>
                <a:spcPct val="80000"/>
              </a:lnSpc>
              <a:spcBef>
                <a:spcPts val="0"/>
              </a:spcBef>
              <a:buFont typeface="Arial" panose="020B0604020202020204" pitchFamily="34" charset="0"/>
              <a:buChar char="•"/>
              <a:defRPr sz="1700" b="0" i="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Stat Here</a:t>
            </a:r>
          </a:p>
        </p:txBody>
      </p:sp>
      <p:sp>
        <p:nvSpPr>
          <p:cNvPr id="20" name="Text Placeholder 9">
            <a:extLst>
              <a:ext uri="{FF2B5EF4-FFF2-40B4-BE49-F238E27FC236}">
                <a16:creationId xmlns:a16="http://schemas.microsoft.com/office/drawing/2014/main" id="{432FA12A-0D35-3941-A86A-7FD80AFE5B81}"/>
              </a:ext>
            </a:extLst>
          </p:cNvPr>
          <p:cNvSpPr>
            <a:spLocks noGrp="1"/>
          </p:cNvSpPr>
          <p:nvPr>
            <p:ph type="body" sz="quarter" idx="16" hasCustomPrompt="1"/>
          </p:nvPr>
        </p:nvSpPr>
        <p:spPr>
          <a:xfrm>
            <a:off x="6625388" y="2495900"/>
            <a:ext cx="4994757" cy="815666"/>
          </a:xfrm>
        </p:spPr>
        <p:txBody>
          <a:bodyPr anchor="t"/>
          <a:lstStyle>
            <a:lvl1pPr marL="285750" indent="-285750" algn="l">
              <a:lnSpc>
                <a:spcPct val="80000"/>
              </a:lnSpc>
              <a:spcBef>
                <a:spcPts val="0"/>
              </a:spcBef>
              <a:buFont typeface="Arial" panose="020B0604020202020204" pitchFamily="34" charset="0"/>
              <a:buChar char="•"/>
              <a:defRPr sz="1700" b="0" i="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Stat Here</a:t>
            </a:r>
          </a:p>
        </p:txBody>
      </p:sp>
      <p:sp>
        <p:nvSpPr>
          <p:cNvPr id="21" name="Text Placeholder 9">
            <a:extLst>
              <a:ext uri="{FF2B5EF4-FFF2-40B4-BE49-F238E27FC236}">
                <a16:creationId xmlns:a16="http://schemas.microsoft.com/office/drawing/2014/main" id="{F798A111-FAF4-A348-949B-1347BB5CD4BF}"/>
              </a:ext>
            </a:extLst>
          </p:cNvPr>
          <p:cNvSpPr>
            <a:spLocks noGrp="1"/>
          </p:cNvSpPr>
          <p:nvPr>
            <p:ph type="body" sz="quarter" idx="17" hasCustomPrompt="1"/>
          </p:nvPr>
        </p:nvSpPr>
        <p:spPr>
          <a:xfrm>
            <a:off x="6625388" y="3859479"/>
            <a:ext cx="4994757" cy="815666"/>
          </a:xfrm>
        </p:spPr>
        <p:txBody>
          <a:bodyPr anchor="t"/>
          <a:lstStyle>
            <a:lvl1pPr marL="285750" indent="-285750" algn="l">
              <a:lnSpc>
                <a:spcPct val="80000"/>
              </a:lnSpc>
              <a:spcBef>
                <a:spcPts val="0"/>
              </a:spcBef>
              <a:buFont typeface="Arial" panose="020B0604020202020204" pitchFamily="34" charset="0"/>
              <a:buChar char="•"/>
              <a:defRPr sz="1700" b="0" i="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Stat Here</a:t>
            </a:r>
          </a:p>
        </p:txBody>
      </p:sp>
      <p:sp>
        <p:nvSpPr>
          <p:cNvPr id="22" name="Text Placeholder 9">
            <a:extLst>
              <a:ext uri="{FF2B5EF4-FFF2-40B4-BE49-F238E27FC236}">
                <a16:creationId xmlns:a16="http://schemas.microsoft.com/office/drawing/2014/main" id="{FBA87BF1-EDF4-F34A-8F5E-3EDDCC62D889}"/>
              </a:ext>
            </a:extLst>
          </p:cNvPr>
          <p:cNvSpPr>
            <a:spLocks noGrp="1"/>
          </p:cNvSpPr>
          <p:nvPr>
            <p:ph type="body" sz="quarter" idx="18" hasCustomPrompt="1"/>
          </p:nvPr>
        </p:nvSpPr>
        <p:spPr>
          <a:xfrm>
            <a:off x="6625388" y="5223059"/>
            <a:ext cx="4994757" cy="815666"/>
          </a:xfrm>
        </p:spPr>
        <p:txBody>
          <a:bodyPr anchor="t"/>
          <a:lstStyle>
            <a:lvl1pPr marL="285750" indent="-285750" algn="l">
              <a:lnSpc>
                <a:spcPct val="80000"/>
              </a:lnSpc>
              <a:spcBef>
                <a:spcPts val="0"/>
              </a:spcBef>
              <a:buFont typeface="Arial" panose="020B0604020202020204" pitchFamily="34" charset="0"/>
              <a:buChar char="•"/>
              <a:defRPr sz="1700" b="0" i="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Stat Here</a:t>
            </a:r>
          </a:p>
        </p:txBody>
      </p:sp>
    </p:spTree>
    <p:extLst>
      <p:ext uri="{BB962C8B-B14F-4D97-AF65-F5344CB8AC3E}">
        <p14:creationId xmlns:p14="http://schemas.microsoft.com/office/powerpoint/2010/main" val="1474534074"/>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ent Slide 2">
    <p:bg>
      <p:bgPr>
        <a:solidFill>
          <a:srgbClr val="9DD4CF"/>
        </a:solidFill>
        <a:effectLst/>
      </p:bgPr>
    </p:bg>
    <p:spTree>
      <p:nvGrpSpPr>
        <p:cNvPr id="1" name=""/>
        <p:cNvGrpSpPr/>
        <p:nvPr/>
      </p:nvGrpSpPr>
      <p:grpSpPr>
        <a:xfrm>
          <a:off x="0" y="0"/>
          <a:ext cx="0" cy="0"/>
          <a:chOff x="0" y="0"/>
          <a:chExt cx="0" cy="0"/>
        </a:xfrm>
      </p:grpSpPr>
      <p:sp>
        <p:nvSpPr>
          <p:cNvPr id="34" name="Text Placeholder 9">
            <a:extLst>
              <a:ext uri="{FF2B5EF4-FFF2-40B4-BE49-F238E27FC236}">
                <a16:creationId xmlns:a16="http://schemas.microsoft.com/office/drawing/2014/main" id="{696DE849-8F97-804E-B520-05459F51E7EC}"/>
              </a:ext>
            </a:extLst>
          </p:cNvPr>
          <p:cNvSpPr>
            <a:spLocks noGrp="1"/>
          </p:cNvSpPr>
          <p:nvPr>
            <p:ph type="body" sz="quarter" idx="11" hasCustomPrompt="1"/>
          </p:nvPr>
        </p:nvSpPr>
        <p:spPr>
          <a:xfrm>
            <a:off x="655626" y="557853"/>
            <a:ext cx="10699946" cy="396171"/>
          </a:xfrm>
        </p:spPr>
        <p:txBody>
          <a:bodyPr anchor="t"/>
          <a:lstStyle>
            <a:lvl1pPr algn="l">
              <a:lnSpc>
                <a:spcPct val="80000"/>
              </a:lnSpc>
              <a:spcBef>
                <a:spcPts val="0"/>
              </a:spcBef>
              <a:defRPr sz="2500" b="0" i="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Title Here</a:t>
            </a:r>
          </a:p>
        </p:txBody>
      </p:sp>
      <p:sp>
        <p:nvSpPr>
          <p:cNvPr id="36" name="Text Placeholder 9">
            <a:extLst>
              <a:ext uri="{FF2B5EF4-FFF2-40B4-BE49-F238E27FC236}">
                <a16:creationId xmlns:a16="http://schemas.microsoft.com/office/drawing/2014/main" id="{B0105444-C460-EB4B-B407-30CE335DFA40}"/>
              </a:ext>
            </a:extLst>
          </p:cNvPr>
          <p:cNvSpPr>
            <a:spLocks noGrp="1"/>
          </p:cNvSpPr>
          <p:nvPr>
            <p:ph type="body" sz="quarter" idx="19" hasCustomPrompt="1"/>
          </p:nvPr>
        </p:nvSpPr>
        <p:spPr>
          <a:xfrm>
            <a:off x="655626" y="1251000"/>
            <a:ext cx="10699946" cy="344236"/>
          </a:xfrm>
        </p:spPr>
        <p:txBody>
          <a:bodyPr anchor="t"/>
          <a:lstStyle>
            <a:lvl1pPr algn="l">
              <a:lnSpc>
                <a:spcPct val="110000"/>
              </a:lnSpc>
              <a:spcBef>
                <a:spcPts val="0"/>
              </a:spcBef>
              <a:defRPr sz="1200" b="1" i="1" spc="120" baseline="0">
                <a:solidFill>
                  <a:schemeClr val="tx1">
                    <a:lumMod val="65000"/>
                    <a:lumOff val="35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SECTION HEADER</a:t>
            </a:r>
          </a:p>
        </p:txBody>
      </p:sp>
      <p:sp>
        <p:nvSpPr>
          <p:cNvPr id="45" name="Text Placeholder 9">
            <a:extLst>
              <a:ext uri="{FF2B5EF4-FFF2-40B4-BE49-F238E27FC236}">
                <a16:creationId xmlns:a16="http://schemas.microsoft.com/office/drawing/2014/main" id="{7998D0EC-AA59-E842-BDED-03B2A0D5636D}"/>
              </a:ext>
            </a:extLst>
          </p:cNvPr>
          <p:cNvSpPr>
            <a:spLocks noGrp="1"/>
          </p:cNvSpPr>
          <p:nvPr>
            <p:ph type="body" sz="quarter" idx="20" hasCustomPrompt="1"/>
          </p:nvPr>
        </p:nvSpPr>
        <p:spPr>
          <a:xfrm>
            <a:off x="655626" y="1636010"/>
            <a:ext cx="10699946" cy="2159813"/>
          </a:xfrm>
        </p:spPr>
        <p:txBody>
          <a:bodyPr anchor="t"/>
          <a:lstStyle>
            <a:lvl1pPr marL="171450" indent="-171450" algn="l">
              <a:lnSpc>
                <a:spcPct val="110000"/>
              </a:lnSpc>
              <a:spcBef>
                <a:spcPts val="0"/>
              </a:spcBef>
              <a:buFont typeface="Arial" panose="020B0604020202020204" pitchFamily="34" charset="0"/>
              <a:buChar char="•"/>
              <a:defRPr sz="1000" b="0" i="0" spc="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Body Copy</a:t>
            </a:r>
          </a:p>
        </p:txBody>
      </p:sp>
      <p:sp>
        <p:nvSpPr>
          <p:cNvPr id="2" name="Rectangle 1">
            <a:extLst>
              <a:ext uri="{FF2B5EF4-FFF2-40B4-BE49-F238E27FC236}">
                <a16:creationId xmlns:a16="http://schemas.microsoft.com/office/drawing/2014/main" id="{15BF2C67-AB2A-8E4C-B19B-FC8E29D3D3B6}"/>
              </a:ext>
            </a:extLst>
          </p:cNvPr>
          <p:cNvSpPr/>
          <p:nvPr userDrawn="1"/>
        </p:nvSpPr>
        <p:spPr>
          <a:xfrm>
            <a:off x="0" y="4082902"/>
            <a:ext cx="12192000" cy="2775098"/>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Open Sans"/>
              <a:ea typeface="Open Sans"/>
              <a:cs typeface="Open Sans"/>
              <a:sym typeface="Open Sans"/>
            </a:endParaRPr>
          </a:p>
        </p:txBody>
      </p:sp>
      <p:sp>
        <p:nvSpPr>
          <p:cNvPr id="11" name="Text Placeholder 9">
            <a:extLst>
              <a:ext uri="{FF2B5EF4-FFF2-40B4-BE49-F238E27FC236}">
                <a16:creationId xmlns:a16="http://schemas.microsoft.com/office/drawing/2014/main" id="{75546402-41D2-2D42-9EF7-8B03F564988E}"/>
              </a:ext>
            </a:extLst>
          </p:cNvPr>
          <p:cNvSpPr>
            <a:spLocks noGrp="1"/>
          </p:cNvSpPr>
          <p:nvPr>
            <p:ph type="body" sz="quarter" idx="21" hasCustomPrompt="1"/>
          </p:nvPr>
        </p:nvSpPr>
        <p:spPr>
          <a:xfrm>
            <a:off x="655626" y="4357946"/>
            <a:ext cx="10699946" cy="1942202"/>
          </a:xfrm>
        </p:spPr>
        <p:txBody>
          <a:bodyPr anchor="t"/>
          <a:lstStyle>
            <a:lvl1pPr marL="171450" indent="-171450" algn="l">
              <a:lnSpc>
                <a:spcPct val="110000"/>
              </a:lnSpc>
              <a:spcBef>
                <a:spcPts val="0"/>
              </a:spcBef>
              <a:buFont typeface="Arial" panose="020B0604020202020204" pitchFamily="34" charset="0"/>
              <a:buChar char="•"/>
              <a:defRPr sz="1000" b="0" i="0" spc="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Body Copy</a:t>
            </a:r>
          </a:p>
        </p:txBody>
      </p:sp>
    </p:spTree>
    <p:extLst>
      <p:ext uri="{BB962C8B-B14F-4D97-AF65-F5344CB8AC3E}">
        <p14:creationId xmlns:p14="http://schemas.microsoft.com/office/powerpoint/2010/main" val="3598427331"/>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Content Slide 2">
    <p:bg>
      <p:bgPr>
        <a:solidFill>
          <a:schemeClr val="tx1"/>
        </a:solidFill>
        <a:effectLst/>
      </p:bgPr>
    </p:bg>
    <p:spTree>
      <p:nvGrpSpPr>
        <p:cNvPr id="1" name=""/>
        <p:cNvGrpSpPr/>
        <p:nvPr/>
      </p:nvGrpSpPr>
      <p:grpSpPr>
        <a:xfrm>
          <a:off x="0" y="0"/>
          <a:ext cx="0" cy="0"/>
          <a:chOff x="0" y="0"/>
          <a:chExt cx="0" cy="0"/>
        </a:xfrm>
      </p:grpSpPr>
      <p:sp>
        <p:nvSpPr>
          <p:cNvPr id="34" name="Text Placeholder 9">
            <a:extLst>
              <a:ext uri="{FF2B5EF4-FFF2-40B4-BE49-F238E27FC236}">
                <a16:creationId xmlns:a16="http://schemas.microsoft.com/office/drawing/2014/main" id="{696DE849-8F97-804E-B520-05459F51E7EC}"/>
              </a:ext>
            </a:extLst>
          </p:cNvPr>
          <p:cNvSpPr>
            <a:spLocks noGrp="1"/>
          </p:cNvSpPr>
          <p:nvPr>
            <p:ph type="body" sz="quarter" idx="11" hasCustomPrompt="1"/>
          </p:nvPr>
        </p:nvSpPr>
        <p:spPr>
          <a:xfrm>
            <a:off x="655626" y="557853"/>
            <a:ext cx="10699946" cy="396171"/>
          </a:xfrm>
        </p:spPr>
        <p:txBody>
          <a:bodyPr anchor="t"/>
          <a:lstStyle>
            <a:lvl1pPr algn="l">
              <a:lnSpc>
                <a:spcPct val="80000"/>
              </a:lnSpc>
              <a:spcBef>
                <a:spcPts val="0"/>
              </a:spcBef>
              <a:defRPr sz="2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Title Here</a:t>
            </a:r>
          </a:p>
        </p:txBody>
      </p:sp>
      <p:sp>
        <p:nvSpPr>
          <p:cNvPr id="36" name="Text Placeholder 9">
            <a:extLst>
              <a:ext uri="{FF2B5EF4-FFF2-40B4-BE49-F238E27FC236}">
                <a16:creationId xmlns:a16="http://schemas.microsoft.com/office/drawing/2014/main" id="{B0105444-C460-EB4B-B407-30CE335DFA40}"/>
              </a:ext>
            </a:extLst>
          </p:cNvPr>
          <p:cNvSpPr>
            <a:spLocks noGrp="1"/>
          </p:cNvSpPr>
          <p:nvPr>
            <p:ph type="body" sz="quarter" idx="19" hasCustomPrompt="1"/>
          </p:nvPr>
        </p:nvSpPr>
        <p:spPr>
          <a:xfrm>
            <a:off x="655626" y="1251000"/>
            <a:ext cx="10699946" cy="344236"/>
          </a:xfrm>
        </p:spPr>
        <p:txBody>
          <a:bodyPr anchor="t"/>
          <a:lstStyle>
            <a:lvl1pPr algn="l">
              <a:lnSpc>
                <a:spcPct val="110000"/>
              </a:lnSpc>
              <a:spcBef>
                <a:spcPts val="0"/>
              </a:spcBef>
              <a:defRPr sz="1200" b="1" i="1" spc="120" baseline="0">
                <a:solidFill>
                  <a:srgbClr val="9FD5D1"/>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SECTION HEADER</a:t>
            </a:r>
          </a:p>
        </p:txBody>
      </p:sp>
      <p:sp>
        <p:nvSpPr>
          <p:cNvPr id="45" name="Text Placeholder 9">
            <a:extLst>
              <a:ext uri="{FF2B5EF4-FFF2-40B4-BE49-F238E27FC236}">
                <a16:creationId xmlns:a16="http://schemas.microsoft.com/office/drawing/2014/main" id="{7998D0EC-AA59-E842-BDED-03B2A0D5636D}"/>
              </a:ext>
            </a:extLst>
          </p:cNvPr>
          <p:cNvSpPr>
            <a:spLocks noGrp="1"/>
          </p:cNvSpPr>
          <p:nvPr>
            <p:ph type="body" sz="quarter" idx="20" hasCustomPrompt="1"/>
          </p:nvPr>
        </p:nvSpPr>
        <p:spPr>
          <a:xfrm>
            <a:off x="655626" y="1636010"/>
            <a:ext cx="10699946" cy="2159813"/>
          </a:xfrm>
        </p:spPr>
        <p:txBody>
          <a:bodyPr anchor="t"/>
          <a:lstStyle>
            <a:lvl1pPr marL="171450" indent="-171450" algn="l">
              <a:lnSpc>
                <a:spcPct val="110000"/>
              </a:lnSpc>
              <a:spcBef>
                <a:spcPts val="0"/>
              </a:spcBef>
              <a:buFont typeface="Arial" panose="020B0604020202020204" pitchFamily="34" charset="0"/>
              <a:buChar char="•"/>
              <a:defRPr sz="1000" b="0" i="0" spc="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Body Copy</a:t>
            </a:r>
          </a:p>
        </p:txBody>
      </p:sp>
      <p:sp>
        <p:nvSpPr>
          <p:cNvPr id="11" name="Text Placeholder 9">
            <a:extLst>
              <a:ext uri="{FF2B5EF4-FFF2-40B4-BE49-F238E27FC236}">
                <a16:creationId xmlns:a16="http://schemas.microsoft.com/office/drawing/2014/main" id="{75546402-41D2-2D42-9EF7-8B03F564988E}"/>
              </a:ext>
            </a:extLst>
          </p:cNvPr>
          <p:cNvSpPr>
            <a:spLocks noGrp="1"/>
          </p:cNvSpPr>
          <p:nvPr>
            <p:ph type="body" sz="quarter" idx="21" hasCustomPrompt="1"/>
          </p:nvPr>
        </p:nvSpPr>
        <p:spPr>
          <a:xfrm>
            <a:off x="655626" y="4140335"/>
            <a:ext cx="10699946" cy="2159813"/>
          </a:xfrm>
        </p:spPr>
        <p:txBody>
          <a:bodyPr anchor="t"/>
          <a:lstStyle>
            <a:lvl1pPr marL="171450" indent="-171450" algn="l">
              <a:lnSpc>
                <a:spcPct val="110000"/>
              </a:lnSpc>
              <a:spcBef>
                <a:spcPts val="0"/>
              </a:spcBef>
              <a:buFont typeface="Arial" panose="020B0604020202020204" pitchFamily="34" charset="0"/>
              <a:buChar char="•"/>
              <a:defRPr sz="1000" b="0" i="0" spc="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Body Copy</a:t>
            </a:r>
          </a:p>
        </p:txBody>
      </p:sp>
    </p:spTree>
    <p:extLst>
      <p:ext uri="{BB962C8B-B14F-4D97-AF65-F5344CB8AC3E}">
        <p14:creationId xmlns:p14="http://schemas.microsoft.com/office/powerpoint/2010/main" val="1002876708"/>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Content Slide 2">
    <p:bg>
      <p:bgPr>
        <a:solidFill>
          <a:srgbClr val="808080"/>
        </a:solidFill>
        <a:effectLst/>
      </p:bgPr>
    </p:bg>
    <p:spTree>
      <p:nvGrpSpPr>
        <p:cNvPr id="1" name=""/>
        <p:cNvGrpSpPr/>
        <p:nvPr/>
      </p:nvGrpSpPr>
      <p:grpSpPr>
        <a:xfrm>
          <a:off x="0" y="0"/>
          <a:ext cx="0" cy="0"/>
          <a:chOff x="0" y="0"/>
          <a:chExt cx="0" cy="0"/>
        </a:xfrm>
      </p:grpSpPr>
      <p:sp>
        <p:nvSpPr>
          <p:cNvPr id="34" name="Text Placeholder 9">
            <a:extLst>
              <a:ext uri="{FF2B5EF4-FFF2-40B4-BE49-F238E27FC236}">
                <a16:creationId xmlns:a16="http://schemas.microsoft.com/office/drawing/2014/main" id="{696DE849-8F97-804E-B520-05459F51E7EC}"/>
              </a:ext>
            </a:extLst>
          </p:cNvPr>
          <p:cNvSpPr>
            <a:spLocks noGrp="1"/>
          </p:cNvSpPr>
          <p:nvPr>
            <p:ph type="body" sz="quarter" idx="11" hasCustomPrompt="1"/>
          </p:nvPr>
        </p:nvSpPr>
        <p:spPr>
          <a:xfrm>
            <a:off x="655626" y="557853"/>
            <a:ext cx="10699946" cy="396171"/>
          </a:xfrm>
        </p:spPr>
        <p:txBody>
          <a:bodyPr anchor="t"/>
          <a:lstStyle>
            <a:lvl1pPr algn="l">
              <a:lnSpc>
                <a:spcPct val="80000"/>
              </a:lnSpc>
              <a:spcBef>
                <a:spcPts val="0"/>
              </a:spcBef>
              <a:defRPr sz="2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Title Here</a:t>
            </a:r>
          </a:p>
        </p:txBody>
      </p:sp>
      <p:sp>
        <p:nvSpPr>
          <p:cNvPr id="36" name="Text Placeholder 9">
            <a:extLst>
              <a:ext uri="{FF2B5EF4-FFF2-40B4-BE49-F238E27FC236}">
                <a16:creationId xmlns:a16="http://schemas.microsoft.com/office/drawing/2014/main" id="{B0105444-C460-EB4B-B407-30CE335DFA40}"/>
              </a:ext>
            </a:extLst>
          </p:cNvPr>
          <p:cNvSpPr>
            <a:spLocks noGrp="1"/>
          </p:cNvSpPr>
          <p:nvPr>
            <p:ph type="body" sz="quarter" idx="19" hasCustomPrompt="1"/>
          </p:nvPr>
        </p:nvSpPr>
        <p:spPr>
          <a:xfrm>
            <a:off x="655626" y="1251000"/>
            <a:ext cx="10699946" cy="344236"/>
          </a:xfrm>
        </p:spPr>
        <p:txBody>
          <a:bodyPr anchor="t"/>
          <a:lstStyle>
            <a:lvl1pPr algn="l">
              <a:lnSpc>
                <a:spcPct val="110000"/>
              </a:lnSpc>
              <a:spcBef>
                <a:spcPts val="0"/>
              </a:spcBef>
              <a:defRPr sz="1200" b="1" i="1" spc="120" baseline="0">
                <a:solidFill>
                  <a:srgbClr val="E3E48D"/>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SECTION HEADER</a:t>
            </a:r>
          </a:p>
        </p:txBody>
      </p:sp>
      <p:sp>
        <p:nvSpPr>
          <p:cNvPr id="45" name="Text Placeholder 9">
            <a:extLst>
              <a:ext uri="{FF2B5EF4-FFF2-40B4-BE49-F238E27FC236}">
                <a16:creationId xmlns:a16="http://schemas.microsoft.com/office/drawing/2014/main" id="{7998D0EC-AA59-E842-BDED-03B2A0D5636D}"/>
              </a:ext>
            </a:extLst>
          </p:cNvPr>
          <p:cNvSpPr>
            <a:spLocks noGrp="1"/>
          </p:cNvSpPr>
          <p:nvPr>
            <p:ph type="body" sz="quarter" idx="20" hasCustomPrompt="1"/>
          </p:nvPr>
        </p:nvSpPr>
        <p:spPr>
          <a:xfrm>
            <a:off x="655626" y="1636010"/>
            <a:ext cx="10699946" cy="2159813"/>
          </a:xfrm>
        </p:spPr>
        <p:txBody>
          <a:bodyPr anchor="t"/>
          <a:lstStyle>
            <a:lvl1pPr marL="171450" indent="-171450" algn="l">
              <a:lnSpc>
                <a:spcPct val="110000"/>
              </a:lnSpc>
              <a:spcBef>
                <a:spcPts val="0"/>
              </a:spcBef>
              <a:buFont typeface="Arial" panose="020B0604020202020204" pitchFamily="34" charset="0"/>
              <a:buChar char="•"/>
              <a:defRPr sz="1000" b="0" i="0" spc="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Body Copy</a:t>
            </a:r>
          </a:p>
        </p:txBody>
      </p:sp>
      <p:sp>
        <p:nvSpPr>
          <p:cNvPr id="11" name="Text Placeholder 9">
            <a:extLst>
              <a:ext uri="{FF2B5EF4-FFF2-40B4-BE49-F238E27FC236}">
                <a16:creationId xmlns:a16="http://schemas.microsoft.com/office/drawing/2014/main" id="{75546402-41D2-2D42-9EF7-8B03F564988E}"/>
              </a:ext>
            </a:extLst>
          </p:cNvPr>
          <p:cNvSpPr>
            <a:spLocks noGrp="1"/>
          </p:cNvSpPr>
          <p:nvPr>
            <p:ph type="body" sz="quarter" idx="21" hasCustomPrompt="1"/>
          </p:nvPr>
        </p:nvSpPr>
        <p:spPr>
          <a:xfrm>
            <a:off x="655626" y="4140335"/>
            <a:ext cx="10699946" cy="2159813"/>
          </a:xfrm>
        </p:spPr>
        <p:txBody>
          <a:bodyPr anchor="t"/>
          <a:lstStyle>
            <a:lvl1pPr marL="171450" indent="-171450" algn="l">
              <a:lnSpc>
                <a:spcPct val="110000"/>
              </a:lnSpc>
              <a:spcBef>
                <a:spcPts val="0"/>
              </a:spcBef>
              <a:buFont typeface="Arial" panose="020B0604020202020204" pitchFamily="34" charset="0"/>
              <a:buChar char="•"/>
              <a:defRPr sz="1000" b="0" i="0" spc="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Body Copy</a:t>
            </a:r>
          </a:p>
        </p:txBody>
      </p:sp>
    </p:spTree>
    <p:extLst>
      <p:ext uri="{BB962C8B-B14F-4D97-AF65-F5344CB8AC3E}">
        <p14:creationId xmlns:p14="http://schemas.microsoft.com/office/powerpoint/2010/main" val="3456115711"/>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_Content Slide 2">
    <p:bg>
      <p:bgPr>
        <a:solidFill>
          <a:schemeClr val="bg1"/>
        </a:solidFill>
        <a:effectLst/>
      </p:bgPr>
    </p:bg>
    <p:spTree>
      <p:nvGrpSpPr>
        <p:cNvPr id="1" name=""/>
        <p:cNvGrpSpPr/>
        <p:nvPr/>
      </p:nvGrpSpPr>
      <p:grpSpPr>
        <a:xfrm>
          <a:off x="0" y="0"/>
          <a:ext cx="0" cy="0"/>
          <a:chOff x="0" y="0"/>
          <a:chExt cx="0" cy="0"/>
        </a:xfrm>
      </p:grpSpPr>
      <p:sp>
        <p:nvSpPr>
          <p:cNvPr id="34" name="Text Placeholder 9">
            <a:extLst>
              <a:ext uri="{FF2B5EF4-FFF2-40B4-BE49-F238E27FC236}">
                <a16:creationId xmlns:a16="http://schemas.microsoft.com/office/drawing/2014/main" id="{696DE849-8F97-804E-B520-05459F51E7EC}"/>
              </a:ext>
            </a:extLst>
          </p:cNvPr>
          <p:cNvSpPr>
            <a:spLocks noGrp="1"/>
          </p:cNvSpPr>
          <p:nvPr>
            <p:ph type="body" sz="quarter" idx="11" hasCustomPrompt="1"/>
          </p:nvPr>
        </p:nvSpPr>
        <p:spPr>
          <a:xfrm>
            <a:off x="655626" y="557853"/>
            <a:ext cx="10699946" cy="396171"/>
          </a:xfrm>
        </p:spPr>
        <p:txBody>
          <a:bodyPr anchor="t"/>
          <a:lstStyle>
            <a:lvl1pPr algn="l">
              <a:lnSpc>
                <a:spcPct val="80000"/>
              </a:lnSpc>
              <a:spcBef>
                <a:spcPts val="0"/>
              </a:spcBef>
              <a:defRPr sz="2500" b="0" i="0">
                <a:solidFill>
                  <a:srgbClr val="014F59"/>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Title Here</a:t>
            </a:r>
          </a:p>
        </p:txBody>
      </p:sp>
      <p:sp>
        <p:nvSpPr>
          <p:cNvPr id="36" name="Text Placeholder 9">
            <a:extLst>
              <a:ext uri="{FF2B5EF4-FFF2-40B4-BE49-F238E27FC236}">
                <a16:creationId xmlns:a16="http://schemas.microsoft.com/office/drawing/2014/main" id="{B0105444-C460-EB4B-B407-30CE335DFA40}"/>
              </a:ext>
            </a:extLst>
          </p:cNvPr>
          <p:cNvSpPr>
            <a:spLocks noGrp="1"/>
          </p:cNvSpPr>
          <p:nvPr>
            <p:ph type="body" sz="quarter" idx="19" hasCustomPrompt="1"/>
          </p:nvPr>
        </p:nvSpPr>
        <p:spPr>
          <a:xfrm>
            <a:off x="655626" y="1251000"/>
            <a:ext cx="10699946" cy="344236"/>
          </a:xfrm>
        </p:spPr>
        <p:txBody>
          <a:bodyPr anchor="t"/>
          <a:lstStyle>
            <a:lvl1pPr algn="l">
              <a:lnSpc>
                <a:spcPct val="110000"/>
              </a:lnSpc>
              <a:spcBef>
                <a:spcPts val="0"/>
              </a:spcBef>
              <a:defRPr sz="1200" b="1" i="1" spc="120" baseline="0">
                <a:solidFill>
                  <a:srgbClr val="70C2B5"/>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SECTION HEADER</a:t>
            </a:r>
          </a:p>
        </p:txBody>
      </p:sp>
      <p:sp>
        <p:nvSpPr>
          <p:cNvPr id="45" name="Text Placeholder 9">
            <a:extLst>
              <a:ext uri="{FF2B5EF4-FFF2-40B4-BE49-F238E27FC236}">
                <a16:creationId xmlns:a16="http://schemas.microsoft.com/office/drawing/2014/main" id="{7998D0EC-AA59-E842-BDED-03B2A0D5636D}"/>
              </a:ext>
            </a:extLst>
          </p:cNvPr>
          <p:cNvSpPr>
            <a:spLocks noGrp="1"/>
          </p:cNvSpPr>
          <p:nvPr>
            <p:ph type="body" sz="quarter" idx="20" hasCustomPrompt="1"/>
          </p:nvPr>
        </p:nvSpPr>
        <p:spPr>
          <a:xfrm>
            <a:off x="655626" y="1636010"/>
            <a:ext cx="10699946" cy="2159813"/>
          </a:xfrm>
        </p:spPr>
        <p:txBody>
          <a:bodyPr anchor="t"/>
          <a:lstStyle>
            <a:lvl1pPr marL="171450" indent="-171450" algn="l">
              <a:lnSpc>
                <a:spcPct val="110000"/>
              </a:lnSpc>
              <a:spcBef>
                <a:spcPts val="0"/>
              </a:spcBef>
              <a:buFont typeface="Arial" panose="020B0604020202020204" pitchFamily="34" charset="0"/>
              <a:buChar char="•"/>
              <a:defRPr sz="1000" b="0" i="0" spc="0" baseline="0">
                <a:solidFill>
                  <a:srgbClr val="014F59"/>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Body Copy</a:t>
            </a:r>
          </a:p>
        </p:txBody>
      </p:sp>
      <p:sp>
        <p:nvSpPr>
          <p:cNvPr id="11" name="Text Placeholder 9">
            <a:extLst>
              <a:ext uri="{FF2B5EF4-FFF2-40B4-BE49-F238E27FC236}">
                <a16:creationId xmlns:a16="http://schemas.microsoft.com/office/drawing/2014/main" id="{75546402-41D2-2D42-9EF7-8B03F564988E}"/>
              </a:ext>
            </a:extLst>
          </p:cNvPr>
          <p:cNvSpPr>
            <a:spLocks noGrp="1"/>
          </p:cNvSpPr>
          <p:nvPr>
            <p:ph type="body" sz="quarter" idx="21" hasCustomPrompt="1"/>
          </p:nvPr>
        </p:nvSpPr>
        <p:spPr>
          <a:xfrm>
            <a:off x="655626" y="4140335"/>
            <a:ext cx="10699946" cy="2159813"/>
          </a:xfrm>
        </p:spPr>
        <p:txBody>
          <a:bodyPr anchor="t"/>
          <a:lstStyle>
            <a:lvl1pPr marL="171450" indent="-171450" algn="l">
              <a:lnSpc>
                <a:spcPct val="110000"/>
              </a:lnSpc>
              <a:spcBef>
                <a:spcPts val="0"/>
              </a:spcBef>
              <a:buFont typeface="Arial" panose="020B0604020202020204" pitchFamily="34" charset="0"/>
              <a:buChar char="•"/>
              <a:defRPr sz="1000" b="0" i="0" spc="0" baseline="0">
                <a:solidFill>
                  <a:srgbClr val="014F59"/>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Body Copy</a:t>
            </a:r>
          </a:p>
        </p:txBody>
      </p:sp>
    </p:spTree>
    <p:extLst>
      <p:ext uri="{BB962C8B-B14F-4D97-AF65-F5344CB8AC3E}">
        <p14:creationId xmlns:p14="http://schemas.microsoft.com/office/powerpoint/2010/main" val="4064172814"/>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Content Slide 2">
    <p:bg>
      <p:bgPr>
        <a:solidFill>
          <a:srgbClr val="9DD4D0"/>
        </a:solidFill>
        <a:effectLst/>
      </p:bgPr>
    </p:bg>
    <p:spTree>
      <p:nvGrpSpPr>
        <p:cNvPr id="1" name=""/>
        <p:cNvGrpSpPr/>
        <p:nvPr/>
      </p:nvGrpSpPr>
      <p:grpSpPr>
        <a:xfrm>
          <a:off x="0" y="0"/>
          <a:ext cx="0" cy="0"/>
          <a:chOff x="0" y="0"/>
          <a:chExt cx="0" cy="0"/>
        </a:xfrm>
      </p:grpSpPr>
      <p:sp>
        <p:nvSpPr>
          <p:cNvPr id="34" name="Text Placeholder 9">
            <a:extLst>
              <a:ext uri="{FF2B5EF4-FFF2-40B4-BE49-F238E27FC236}">
                <a16:creationId xmlns:a16="http://schemas.microsoft.com/office/drawing/2014/main" id="{696DE849-8F97-804E-B520-05459F51E7EC}"/>
              </a:ext>
            </a:extLst>
          </p:cNvPr>
          <p:cNvSpPr>
            <a:spLocks noGrp="1"/>
          </p:cNvSpPr>
          <p:nvPr>
            <p:ph type="body" sz="quarter" idx="11" hasCustomPrompt="1"/>
          </p:nvPr>
        </p:nvSpPr>
        <p:spPr>
          <a:xfrm>
            <a:off x="655626" y="557853"/>
            <a:ext cx="10699946" cy="396171"/>
          </a:xfrm>
        </p:spPr>
        <p:txBody>
          <a:bodyPr anchor="t"/>
          <a:lstStyle>
            <a:lvl1pPr algn="l">
              <a:lnSpc>
                <a:spcPct val="80000"/>
              </a:lnSpc>
              <a:spcBef>
                <a:spcPts val="0"/>
              </a:spcBef>
              <a:defRPr sz="2500" b="0" i="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Title Here</a:t>
            </a:r>
          </a:p>
        </p:txBody>
      </p:sp>
      <p:sp>
        <p:nvSpPr>
          <p:cNvPr id="36" name="Text Placeholder 9">
            <a:extLst>
              <a:ext uri="{FF2B5EF4-FFF2-40B4-BE49-F238E27FC236}">
                <a16:creationId xmlns:a16="http://schemas.microsoft.com/office/drawing/2014/main" id="{B0105444-C460-EB4B-B407-30CE335DFA40}"/>
              </a:ext>
            </a:extLst>
          </p:cNvPr>
          <p:cNvSpPr>
            <a:spLocks noGrp="1"/>
          </p:cNvSpPr>
          <p:nvPr>
            <p:ph type="body" sz="quarter" idx="19" hasCustomPrompt="1"/>
          </p:nvPr>
        </p:nvSpPr>
        <p:spPr>
          <a:xfrm>
            <a:off x="655626" y="1251000"/>
            <a:ext cx="10699946" cy="344236"/>
          </a:xfrm>
        </p:spPr>
        <p:txBody>
          <a:bodyPr anchor="t"/>
          <a:lstStyle>
            <a:lvl1pPr algn="l">
              <a:lnSpc>
                <a:spcPct val="110000"/>
              </a:lnSpc>
              <a:spcBef>
                <a:spcPts val="0"/>
              </a:spcBef>
              <a:defRPr sz="1200" b="1" i="1" spc="120" baseline="0">
                <a:solidFill>
                  <a:schemeClr val="tx1">
                    <a:lumMod val="65000"/>
                    <a:lumOff val="35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SECTION HEADER</a:t>
            </a:r>
          </a:p>
        </p:txBody>
      </p:sp>
      <p:sp>
        <p:nvSpPr>
          <p:cNvPr id="45" name="Text Placeholder 9">
            <a:extLst>
              <a:ext uri="{FF2B5EF4-FFF2-40B4-BE49-F238E27FC236}">
                <a16:creationId xmlns:a16="http://schemas.microsoft.com/office/drawing/2014/main" id="{7998D0EC-AA59-E842-BDED-03B2A0D5636D}"/>
              </a:ext>
            </a:extLst>
          </p:cNvPr>
          <p:cNvSpPr>
            <a:spLocks noGrp="1"/>
          </p:cNvSpPr>
          <p:nvPr>
            <p:ph type="body" sz="quarter" idx="20" hasCustomPrompt="1"/>
          </p:nvPr>
        </p:nvSpPr>
        <p:spPr>
          <a:xfrm>
            <a:off x="655626" y="1636010"/>
            <a:ext cx="10699946" cy="2159813"/>
          </a:xfrm>
        </p:spPr>
        <p:txBody>
          <a:bodyPr anchor="t"/>
          <a:lstStyle>
            <a:lvl1pPr marL="171450" indent="-171450" algn="l">
              <a:lnSpc>
                <a:spcPct val="110000"/>
              </a:lnSpc>
              <a:spcBef>
                <a:spcPts val="0"/>
              </a:spcBef>
              <a:buFont typeface="Arial" panose="020B0604020202020204" pitchFamily="34" charset="0"/>
              <a:buChar char="•"/>
              <a:defRPr sz="1000" b="0" i="0" spc="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Body Copy</a:t>
            </a:r>
          </a:p>
        </p:txBody>
      </p:sp>
      <p:sp>
        <p:nvSpPr>
          <p:cNvPr id="11" name="Text Placeholder 9">
            <a:extLst>
              <a:ext uri="{FF2B5EF4-FFF2-40B4-BE49-F238E27FC236}">
                <a16:creationId xmlns:a16="http://schemas.microsoft.com/office/drawing/2014/main" id="{75546402-41D2-2D42-9EF7-8B03F564988E}"/>
              </a:ext>
            </a:extLst>
          </p:cNvPr>
          <p:cNvSpPr>
            <a:spLocks noGrp="1"/>
          </p:cNvSpPr>
          <p:nvPr>
            <p:ph type="body" sz="quarter" idx="21" hasCustomPrompt="1"/>
          </p:nvPr>
        </p:nvSpPr>
        <p:spPr>
          <a:xfrm>
            <a:off x="655626" y="4140335"/>
            <a:ext cx="10699946" cy="2159813"/>
          </a:xfrm>
        </p:spPr>
        <p:txBody>
          <a:bodyPr anchor="t"/>
          <a:lstStyle>
            <a:lvl1pPr marL="171450" indent="-171450" algn="l">
              <a:lnSpc>
                <a:spcPct val="110000"/>
              </a:lnSpc>
              <a:spcBef>
                <a:spcPts val="0"/>
              </a:spcBef>
              <a:buFont typeface="Arial" panose="020B0604020202020204" pitchFamily="34" charset="0"/>
              <a:buChar char="•"/>
              <a:defRPr sz="1000" b="0" i="0" spc="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Body Copy</a:t>
            </a:r>
          </a:p>
        </p:txBody>
      </p:sp>
    </p:spTree>
    <p:extLst>
      <p:ext uri="{BB962C8B-B14F-4D97-AF65-F5344CB8AC3E}">
        <p14:creationId xmlns:p14="http://schemas.microsoft.com/office/powerpoint/2010/main" val="72562279"/>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ntent Slide 3">
    <p:bg>
      <p:bgPr>
        <a:solidFill>
          <a:srgbClr val="9DD4D0"/>
        </a:solidFill>
        <a:effectLst/>
      </p:bgPr>
    </p:bg>
    <p:spTree>
      <p:nvGrpSpPr>
        <p:cNvPr id="1" name=""/>
        <p:cNvGrpSpPr/>
        <p:nvPr/>
      </p:nvGrpSpPr>
      <p:grpSpPr>
        <a:xfrm>
          <a:off x="0" y="0"/>
          <a:ext cx="0" cy="0"/>
          <a:chOff x="0" y="0"/>
          <a:chExt cx="0" cy="0"/>
        </a:xfrm>
      </p:grpSpPr>
      <p:pic>
        <p:nvPicPr>
          <p:cNvPr id="20" name="Picture 19" descr="A close-up of hands shaking&#10;&#10;Description automatically generated with medium confidence">
            <a:extLst>
              <a:ext uri="{FF2B5EF4-FFF2-40B4-BE49-F238E27FC236}">
                <a16:creationId xmlns:a16="http://schemas.microsoft.com/office/drawing/2014/main" id="{8B983336-6AC2-5E4B-8D6B-25585C9EA7D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Text Placeholder 9">
            <a:extLst>
              <a:ext uri="{FF2B5EF4-FFF2-40B4-BE49-F238E27FC236}">
                <a16:creationId xmlns:a16="http://schemas.microsoft.com/office/drawing/2014/main" id="{B9C90342-6341-314D-A52C-8176E020C925}"/>
              </a:ext>
            </a:extLst>
          </p:cNvPr>
          <p:cNvSpPr>
            <a:spLocks noGrp="1"/>
          </p:cNvSpPr>
          <p:nvPr>
            <p:ph type="body" sz="quarter" idx="20" hasCustomPrompt="1"/>
          </p:nvPr>
        </p:nvSpPr>
        <p:spPr>
          <a:xfrm>
            <a:off x="9595702" y="2716361"/>
            <a:ext cx="1580048" cy="630276"/>
          </a:xfrm>
        </p:spPr>
        <p:txBody>
          <a:bodyPr anchor="t"/>
          <a:lstStyle>
            <a:lvl1pPr algn="l">
              <a:lnSpc>
                <a:spcPct val="110000"/>
              </a:lnSpc>
              <a:spcBef>
                <a:spcPts val="0"/>
              </a:spcBef>
              <a:defRPr sz="1400" b="1" i="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“Quote Here”</a:t>
            </a:r>
          </a:p>
        </p:txBody>
      </p:sp>
      <p:sp>
        <p:nvSpPr>
          <p:cNvPr id="17" name="Text Placeholder 9">
            <a:extLst>
              <a:ext uri="{FF2B5EF4-FFF2-40B4-BE49-F238E27FC236}">
                <a16:creationId xmlns:a16="http://schemas.microsoft.com/office/drawing/2014/main" id="{665FC8D7-2F01-E844-86C9-CB8FAAC97B84}"/>
              </a:ext>
            </a:extLst>
          </p:cNvPr>
          <p:cNvSpPr>
            <a:spLocks noGrp="1"/>
          </p:cNvSpPr>
          <p:nvPr>
            <p:ph type="body" sz="quarter" idx="21" hasCustomPrompt="1"/>
          </p:nvPr>
        </p:nvSpPr>
        <p:spPr>
          <a:xfrm>
            <a:off x="9595702" y="3470340"/>
            <a:ext cx="1580048" cy="630276"/>
          </a:xfrm>
        </p:spPr>
        <p:txBody>
          <a:bodyPr anchor="t"/>
          <a:lstStyle>
            <a:lvl1pPr algn="l">
              <a:lnSpc>
                <a:spcPct val="110000"/>
              </a:lnSpc>
              <a:spcBef>
                <a:spcPts val="0"/>
              </a:spcBef>
              <a:defRPr sz="1400" b="1" i="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“Quote Here”</a:t>
            </a:r>
          </a:p>
        </p:txBody>
      </p:sp>
      <p:sp>
        <p:nvSpPr>
          <p:cNvPr id="18" name="Text Placeholder 9">
            <a:extLst>
              <a:ext uri="{FF2B5EF4-FFF2-40B4-BE49-F238E27FC236}">
                <a16:creationId xmlns:a16="http://schemas.microsoft.com/office/drawing/2014/main" id="{01F124B5-04F8-B144-8F7F-6B8D4A9CE004}"/>
              </a:ext>
            </a:extLst>
          </p:cNvPr>
          <p:cNvSpPr>
            <a:spLocks noGrp="1"/>
          </p:cNvSpPr>
          <p:nvPr>
            <p:ph type="body" sz="quarter" idx="22" hasCustomPrompt="1"/>
          </p:nvPr>
        </p:nvSpPr>
        <p:spPr>
          <a:xfrm>
            <a:off x="9595702" y="4256403"/>
            <a:ext cx="1580048" cy="630276"/>
          </a:xfrm>
        </p:spPr>
        <p:txBody>
          <a:bodyPr anchor="t"/>
          <a:lstStyle>
            <a:lvl1pPr algn="l">
              <a:lnSpc>
                <a:spcPct val="110000"/>
              </a:lnSpc>
              <a:spcBef>
                <a:spcPts val="0"/>
              </a:spcBef>
              <a:defRPr sz="1400" b="1" i="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“Quote Here”</a:t>
            </a:r>
          </a:p>
        </p:txBody>
      </p:sp>
      <p:sp>
        <p:nvSpPr>
          <p:cNvPr id="14" name="Text Placeholder 9">
            <a:extLst>
              <a:ext uri="{FF2B5EF4-FFF2-40B4-BE49-F238E27FC236}">
                <a16:creationId xmlns:a16="http://schemas.microsoft.com/office/drawing/2014/main" id="{2122796E-CC10-F740-B8C7-B63EF0A051B0}"/>
              </a:ext>
            </a:extLst>
          </p:cNvPr>
          <p:cNvSpPr>
            <a:spLocks noGrp="1"/>
          </p:cNvSpPr>
          <p:nvPr>
            <p:ph type="body" sz="quarter" idx="18" hasCustomPrompt="1"/>
          </p:nvPr>
        </p:nvSpPr>
        <p:spPr>
          <a:xfrm>
            <a:off x="792665" y="2649689"/>
            <a:ext cx="1580048" cy="630276"/>
          </a:xfrm>
        </p:spPr>
        <p:txBody>
          <a:bodyPr anchor="t"/>
          <a:lstStyle>
            <a:lvl1pPr algn="l">
              <a:lnSpc>
                <a:spcPct val="110000"/>
              </a:lnSpc>
              <a:spcBef>
                <a:spcPts val="0"/>
              </a:spcBef>
              <a:defRPr sz="1400" b="1" i="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“Quote Here”</a:t>
            </a:r>
          </a:p>
        </p:txBody>
      </p:sp>
      <p:sp>
        <p:nvSpPr>
          <p:cNvPr id="15" name="Text Placeholder 9">
            <a:extLst>
              <a:ext uri="{FF2B5EF4-FFF2-40B4-BE49-F238E27FC236}">
                <a16:creationId xmlns:a16="http://schemas.microsoft.com/office/drawing/2014/main" id="{205E7797-58EE-3444-A177-BEE9D13D0A88}"/>
              </a:ext>
            </a:extLst>
          </p:cNvPr>
          <p:cNvSpPr>
            <a:spLocks noGrp="1"/>
          </p:cNvSpPr>
          <p:nvPr>
            <p:ph type="body" sz="quarter" idx="19" hasCustomPrompt="1"/>
          </p:nvPr>
        </p:nvSpPr>
        <p:spPr>
          <a:xfrm>
            <a:off x="5107990" y="2649689"/>
            <a:ext cx="1580048" cy="630276"/>
          </a:xfrm>
        </p:spPr>
        <p:txBody>
          <a:bodyPr anchor="t"/>
          <a:lstStyle>
            <a:lvl1pPr algn="l">
              <a:lnSpc>
                <a:spcPct val="110000"/>
              </a:lnSpc>
              <a:spcBef>
                <a:spcPts val="0"/>
              </a:spcBef>
              <a:defRPr sz="1400" b="1" i="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“Quote Here”</a:t>
            </a:r>
          </a:p>
        </p:txBody>
      </p:sp>
      <p:sp>
        <p:nvSpPr>
          <p:cNvPr id="12" name="Text Placeholder 9">
            <a:extLst>
              <a:ext uri="{FF2B5EF4-FFF2-40B4-BE49-F238E27FC236}">
                <a16:creationId xmlns:a16="http://schemas.microsoft.com/office/drawing/2014/main" id="{1C089AE8-9281-C444-B5A9-73A656FA8100}"/>
              </a:ext>
            </a:extLst>
          </p:cNvPr>
          <p:cNvSpPr>
            <a:spLocks noGrp="1"/>
          </p:cNvSpPr>
          <p:nvPr>
            <p:ph type="body" sz="quarter" idx="16" hasCustomPrompt="1"/>
          </p:nvPr>
        </p:nvSpPr>
        <p:spPr>
          <a:xfrm>
            <a:off x="2638873" y="2952462"/>
            <a:ext cx="2076183" cy="2660576"/>
          </a:xfrm>
        </p:spPr>
        <p:txBody>
          <a:bodyPr anchor="t"/>
          <a:lstStyle>
            <a:lvl1pPr marL="171450" indent="-171450" algn="l">
              <a:lnSpc>
                <a:spcPct val="110000"/>
              </a:lnSpc>
              <a:spcBef>
                <a:spcPts val="0"/>
              </a:spcBef>
              <a:buFont typeface="Arial" panose="020B0604020202020204" pitchFamily="34" charset="0"/>
              <a:buChar char="•"/>
              <a:defRPr sz="1000" b="0" i="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LIST HERE</a:t>
            </a:r>
          </a:p>
        </p:txBody>
      </p:sp>
      <p:sp>
        <p:nvSpPr>
          <p:cNvPr id="13" name="Text Placeholder 9">
            <a:extLst>
              <a:ext uri="{FF2B5EF4-FFF2-40B4-BE49-F238E27FC236}">
                <a16:creationId xmlns:a16="http://schemas.microsoft.com/office/drawing/2014/main" id="{BDD83B88-E0F0-504B-AA94-1ACC4DAAA385}"/>
              </a:ext>
            </a:extLst>
          </p:cNvPr>
          <p:cNvSpPr>
            <a:spLocks noGrp="1"/>
          </p:cNvSpPr>
          <p:nvPr>
            <p:ph type="body" sz="quarter" idx="17" hasCustomPrompt="1"/>
          </p:nvPr>
        </p:nvSpPr>
        <p:spPr>
          <a:xfrm>
            <a:off x="6938157" y="2952462"/>
            <a:ext cx="2076183" cy="2660576"/>
          </a:xfrm>
        </p:spPr>
        <p:txBody>
          <a:bodyPr anchor="t"/>
          <a:lstStyle>
            <a:lvl1pPr marL="171450" indent="-171450" algn="l">
              <a:lnSpc>
                <a:spcPct val="110000"/>
              </a:lnSpc>
              <a:spcBef>
                <a:spcPts val="0"/>
              </a:spcBef>
              <a:buFont typeface="Arial" panose="020B0604020202020204" pitchFamily="34" charset="0"/>
              <a:buChar char="•"/>
              <a:defRPr sz="1000" b="0" i="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LIST HERE</a:t>
            </a:r>
          </a:p>
        </p:txBody>
      </p:sp>
      <p:sp>
        <p:nvSpPr>
          <p:cNvPr id="11" name="Text Placeholder 9">
            <a:extLst>
              <a:ext uri="{FF2B5EF4-FFF2-40B4-BE49-F238E27FC236}">
                <a16:creationId xmlns:a16="http://schemas.microsoft.com/office/drawing/2014/main" id="{A86C09CF-208C-6B48-BC1C-99B531130568}"/>
              </a:ext>
            </a:extLst>
          </p:cNvPr>
          <p:cNvSpPr>
            <a:spLocks noGrp="1"/>
          </p:cNvSpPr>
          <p:nvPr>
            <p:ph type="body" sz="quarter" idx="15" hasCustomPrompt="1"/>
          </p:nvPr>
        </p:nvSpPr>
        <p:spPr>
          <a:xfrm>
            <a:off x="792665" y="2015728"/>
            <a:ext cx="4994757" cy="223900"/>
          </a:xfrm>
        </p:spPr>
        <p:txBody>
          <a:bodyPr anchor="t"/>
          <a:lstStyle>
            <a:lvl1pPr algn="l">
              <a:lnSpc>
                <a:spcPct val="80000"/>
              </a:lnSpc>
              <a:spcBef>
                <a:spcPts val="0"/>
              </a:spcBef>
              <a:defRPr sz="1000" b="0" i="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Subtitle Here</a:t>
            </a:r>
          </a:p>
        </p:txBody>
      </p:sp>
      <p:sp>
        <p:nvSpPr>
          <p:cNvPr id="10" name="Text Placeholder 9">
            <a:extLst>
              <a:ext uri="{FF2B5EF4-FFF2-40B4-BE49-F238E27FC236}">
                <a16:creationId xmlns:a16="http://schemas.microsoft.com/office/drawing/2014/main" id="{058AD249-CFFD-9D4F-B5FD-C9967B728958}"/>
              </a:ext>
            </a:extLst>
          </p:cNvPr>
          <p:cNvSpPr>
            <a:spLocks noGrp="1"/>
          </p:cNvSpPr>
          <p:nvPr>
            <p:ph type="body" sz="quarter" idx="11" hasCustomPrompt="1"/>
          </p:nvPr>
        </p:nvSpPr>
        <p:spPr>
          <a:xfrm>
            <a:off x="792665" y="1563554"/>
            <a:ext cx="4994757" cy="396171"/>
          </a:xfrm>
        </p:spPr>
        <p:txBody>
          <a:bodyPr anchor="ctr"/>
          <a:lstStyle>
            <a:lvl1pPr algn="l">
              <a:lnSpc>
                <a:spcPct val="80000"/>
              </a:lnSpc>
              <a:spcBef>
                <a:spcPts val="0"/>
              </a:spcBef>
              <a:defRPr sz="2400" b="0" i="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Title Here</a:t>
            </a:r>
          </a:p>
        </p:txBody>
      </p:sp>
    </p:spTree>
    <p:extLst>
      <p:ext uri="{BB962C8B-B14F-4D97-AF65-F5344CB8AC3E}">
        <p14:creationId xmlns:p14="http://schemas.microsoft.com/office/powerpoint/2010/main" val="84339268"/>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Content Slide 3">
    <p:bg>
      <p:bgPr>
        <a:solidFill>
          <a:schemeClr val="bg1"/>
        </a:solidFill>
        <a:effectLst/>
      </p:bgPr>
    </p:bg>
    <p:spTree>
      <p:nvGrpSpPr>
        <p:cNvPr id="1" name=""/>
        <p:cNvGrpSpPr/>
        <p:nvPr/>
      </p:nvGrpSpPr>
      <p:grpSpPr>
        <a:xfrm>
          <a:off x="0" y="0"/>
          <a:ext cx="0" cy="0"/>
          <a:chOff x="0" y="0"/>
          <a:chExt cx="0" cy="0"/>
        </a:xfrm>
      </p:grpSpPr>
      <p:pic>
        <p:nvPicPr>
          <p:cNvPr id="20" name="Picture 19" descr="A picture containing candelabrum, coil spring&#10;&#10;Description automatically generated">
            <a:extLst>
              <a:ext uri="{FF2B5EF4-FFF2-40B4-BE49-F238E27FC236}">
                <a16:creationId xmlns:a16="http://schemas.microsoft.com/office/drawing/2014/main" id="{FD601C6F-EF58-4740-B5C5-746451B53E1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Text Placeholder 9">
            <a:extLst>
              <a:ext uri="{FF2B5EF4-FFF2-40B4-BE49-F238E27FC236}">
                <a16:creationId xmlns:a16="http://schemas.microsoft.com/office/drawing/2014/main" id="{B9C90342-6341-314D-A52C-8176E020C925}"/>
              </a:ext>
            </a:extLst>
          </p:cNvPr>
          <p:cNvSpPr>
            <a:spLocks noGrp="1"/>
          </p:cNvSpPr>
          <p:nvPr>
            <p:ph type="body" sz="quarter" idx="20" hasCustomPrompt="1"/>
          </p:nvPr>
        </p:nvSpPr>
        <p:spPr>
          <a:xfrm>
            <a:off x="9595702" y="3164599"/>
            <a:ext cx="1580048" cy="630276"/>
          </a:xfrm>
        </p:spPr>
        <p:txBody>
          <a:bodyPr anchor="t"/>
          <a:lstStyle>
            <a:lvl1pPr algn="l">
              <a:lnSpc>
                <a:spcPct val="110000"/>
              </a:lnSpc>
              <a:spcBef>
                <a:spcPts val="0"/>
              </a:spcBef>
              <a:defRPr sz="1400" b="1" i="1">
                <a:solidFill>
                  <a:srgbClr val="E3E48C"/>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“Quote Here”</a:t>
            </a:r>
          </a:p>
        </p:txBody>
      </p:sp>
      <p:sp>
        <p:nvSpPr>
          <p:cNvPr id="17" name="Text Placeholder 9">
            <a:extLst>
              <a:ext uri="{FF2B5EF4-FFF2-40B4-BE49-F238E27FC236}">
                <a16:creationId xmlns:a16="http://schemas.microsoft.com/office/drawing/2014/main" id="{665FC8D7-2F01-E844-86C9-CB8FAAC97B84}"/>
              </a:ext>
            </a:extLst>
          </p:cNvPr>
          <p:cNvSpPr>
            <a:spLocks noGrp="1"/>
          </p:cNvSpPr>
          <p:nvPr>
            <p:ph type="body" sz="quarter" idx="21" hasCustomPrompt="1"/>
          </p:nvPr>
        </p:nvSpPr>
        <p:spPr>
          <a:xfrm>
            <a:off x="9595702" y="3918578"/>
            <a:ext cx="1580048" cy="630276"/>
          </a:xfrm>
        </p:spPr>
        <p:txBody>
          <a:bodyPr anchor="t"/>
          <a:lstStyle>
            <a:lvl1pPr algn="l">
              <a:lnSpc>
                <a:spcPct val="110000"/>
              </a:lnSpc>
              <a:spcBef>
                <a:spcPts val="0"/>
              </a:spcBef>
              <a:defRPr sz="1400" b="1" i="1">
                <a:solidFill>
                  <a:srgbClr val="E3E48C"/>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“Quote Here”</a:t>
            </a:r>
          </a:p>
        </p:txBody>
      </p:sp>
      <p:sp>
        <p:nvSpPr>
          <p:cNvPr id="18" name="Text Placeholder 9">
            <a:extLst>
              <a:ext uri="{FF2B5EF4-FFF2-40B4-BE49-F238E27FC236}">
                <a16:creationId xmlns:a16="http://schemas.microsoft.com/office/drawing/2014/main" id="{01F124B5-04F8-B144-8F7F-6B8D4A9CE004}"/>
              </a:ext>
            </a:extLst>
          </p:cNvPr>
          <p:cNvSpPr>
            <a:spLocks noGrp="1"/>
          </p:cNvSpPr>
          <p:nvPr>
            <p:ph type="body" sz="quarter" idx="22" hasCustomPrompt="1"/>
          </p:nvPr>
        </p:nvSpPr>
        <p:spPr>
          <a:xfrm>
            <a:off x="9595702" y="4704641"/>
            <a:ext cx="1580048" cy="630276"/>
          </a:xfrm>
        </p:spPr>
        <p:txBody>
          <a:bodyPr anchor="t"/>
          <a:lstStyle>
            <a:lvl1pPr algn="l">
              <a:lnSpc>
                <a:spcPct val="110000"/>
              </a:lnSpc>
              <a:spcBef>
                <a:spcPts val="0"/>
              </a:spcBef>
              <a:defRPr sz="1400" b="1" i="1">
                <a:solidFill>
                  <a:srgbClr val="E3E48C"/>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“Quote Here”</a:t>
            </a:r>
          </a:p>
        </p:txBody>
      </p:sp>
      <p:sp>
        <p:nvSpPr>
          <p:cNvPr id="14" name="Text Placeholder 9">
            <a:extLst>
              <a:ext uri="{FF2B5EF4-FFF2-40B4-BE49-F238E27FC236}">
                <a16:creationId xmlns:a16="http://schemas.microsoft.com/office/drawing/2014/main" id="{2122796E-CC10-F740-B8C7-B63EF0A051B0}"/>
              </a:ext>
            </a:extLst>
          </p:cNvPr>
          <p:cNvSpPr>
            <a:spLocks noGrp="1"/>
          </p:cNvSpPr>
          <p:nvPr>
            <p:ph type="body" sz="quarter" idx="18" hasCustomPrompt="1"/>
          </p:nvPr>
        </p:nvSpPr>
        <p:spPr>
          <a:xfrm>
            <a:off x="792665" y="3097927"/>
            <a:ext cx="1580048" cy="630276"/>
          </a:xfrm>
        </p:spPr>
        <p:txBody>
          <a:bodyPr anchor="t"/>
          <a:lstStyle>
            <a:lvl1pPr algn="l">
              <a:lnSpc>
                <a:spcPct val="110000"/>
              </a:lnSpc>
              <a:spcBef>
                <a:spcPts val="0"/>
              </a:spcBef>
              <a:defRPr sz="1400" b="1" i="1">
                <a:solidFill>
                  <a:srgbClr val="E3E48C"/>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“Quote Here”</a:t>
            </a:r>
          </a:p>
        </p:txBody>
      </p:sp>
      <p:sp>
        <p:nvSpPr>
          <p:cNvPr id="15" name="Text Placeholder 9">
            <a:extLst>
              <a:ext uri="{FF2B5EF4-FFF2-40B4-BE49-F238E27FC236}">
                <a16:creationId xmlns:a16="http://schemas.microsoft.com/office/drawing/2014/main" id="{205E7797-58EE-3444-A177-BEE9D13D0A88}"/>
              </a:ext>
            </a:extLst>
          </p:cNvPr>
          <p:cNvSpPr>
            <a:spLocks noGrp="1"/>
          </p:cNvSpPr>
          <p:nvPr>
            <p:ph type="body" sz="quarter" idx="19" hasCustomPrompt="1"/>
          </p:nvPr>
        </p:nvSpPr>
        <p:spPr>
          <a:xfrm>
            <a:off x="5107990" y="3097927"/>
            <a:ext cx="1580048" cy="630276"/>
          </a:xfrm>
        </p:spPr>
        <p:txBody>
          <a:bodyPr anchor="t"/>
          <a:lstStyle>
            <a:lvl1pPr algn="l">
              <a:lnSpc>
                <a:spcPct val="110000"/>
              </a:lnSpc>
              <a:spcBef>
                <a:spcPts val="0"/>
              </a:spcBef>
              <a:defRPr sz="1400" b="1" i="1">
                <a:solidFill>
                  <a:srgbClr val="E3E48C"/>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“Quote Here”</a:t>
            </a:r>
          </a:p>
        </p:txBody>
      </p:sp>
      <p:sp>
        <p:nvSpPr>
          <p:cNvPr id="12" name="Text Placeholder 9">
            <a:extLst>
              <a:ext uri="{FF2B5EF4-FFF2-40B4-BE49-F238E27FC236}">
                <a16:creationId xmlns:a16="http://schemas.microsoft.com/office/drawing/2014/main" id="{1C089AE8-9281-C444-B5A9-73A656FA8100}"/>
              </a:ext>
            </a:extLst>
          </p:cNvPr>
          <p:cNvSpPr>
            <a:spLocks noGrp="1"/>
          </p:cNvSpPr>
          <p:nvPr>
            <p:ph type="body" sz="quarter" idx="16" hasCustomPrompt="1"/>
          </p:nvPr>
        </p:nvSpPr>
        <p:spPr>
          <a:xfrm>
            <a:off x="2638873" y="3400700"/>
            <a:ext cx="2076183" cy="2660576"/>
          </a:xfrm>
        </p:spPr>
        <p:txBody>
          <a:bodyPr anchor="t"/>
          <a:lstStyle>
            <a:lvl1pPr marL="171450" indent="-171450" algn="l">
              <a:lnSpc>
                <a:spcPct val="110000"/>
              </a:lnSpc>
              <a:spcBef>
                <a:spcPts val="0"/>
              </a:spcBef>
              <a:buFont typeface="Arial" panose="020B0604020202020204" pitchFamily="34" charset="0"/>
              <a:buChar char="•"/>
              <a:defRPr sz="1000" b="0" i="0">
                <a:solidFill>
                  <a:srgbClr val="E3E48C"/>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LIST HERE</a:t>
            </a:r>
          </a:p>
        </p:txBody>
      </p:sp>
      <p:sp>
        <p:nvSpPr>
          <p:cNvPr id="13" name="Text Placeholder 9">
            <a:extLst>
              <a:ext uri="{FF2B5EF4-FFF2-40B4-BE49-F238E27FC236}">
                <a16:creationId xmlns:a16="http://schemas.microsoft.com/office/drawing/2014/main" id="{BDD83B88-E0F0-504B-AA94-1ACC4DAAA385}"/>
              </a:ext>
            </a:extLst>
          </p:cNvPr>
          <p:cNvSpPr>
            <a:spLocks noGrp="1"/>
          </p:cNvSpPr>
          <p:nvPr>
            <p:ph type="body" sz="quarter" idx="17" hasCustomPrompt="1"/>
          </p:nvPr>
        </p:nvSpPr>
        <p:spPr>
          <a:xfrm>
            <a:off x="6938157" y="3400700"/>
            <a:ext cx="2076183" cy="2660576"/>
          </a:xfrm>
        </p:spPr>
        <p:txBody>
          <a:bodyPr anchor="t"/>
          <a:lstStyle>
            <a:lvl1pPr marL="171450" indent="-171450" algn="l">
              <a:lnSpc>
                <a:spcPct val="110000"/>
              </a:lnSpc>
              <a:spcBef>
                <a:spcPts val="0"/>
              </a:spcBef>
              <a:buFont typeface="Arial" panose="020B0604020202020204" pitchFamily="34" charset="0"/>
              <a:buChar char="•"/>
              <a:defRPr sz="1000" b="0" i="0">
                <a:solidFill>
                  <a:srgbClr val="E3E48C"/>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LIST HERE</a:t>
            </a:r>
          </a:p>
        </p:txBody>
      </p:sp>
      <p:sp>
        <p:nvSpPr>
          <p:cNvPr id="11" name="Text Placeholder 9">
            <a:extLst>
              <a:ext uri="{FF2B5EF4-FFF2-40B4-BE49-F238E27FC236}">
                <a16:creationId xmlns:a16="http://schemas.microsoft.com/office/drawing/2014/main" id="{A86C09CF-208C-6B48-BC1C-99B531130568}"/>
              </a:ext>
            </a:extLst>
          </p:cNvPr>
          <p:cNvSpPr>
            <a:spLocks noGrp="1"/>
          </p:cNvSpPr>
          <p:nvPr>
            <p:ph type="body" sz="quarter" idx="15" hasCustomPrompt="1"/>
          </p:nvPr>
        </p:nvSpPr>
        <p:spPr>
          <a:xfrm>
            <a:off x="792665" y="2177096"/>
            <a:ext cx="4994757" cy="223900"/>
          </a:xfrm>
        </p:spPr>
        <p:txBody>
          <a:bodyPr anchor="t"/>
          <a:lstStyle>
            <a:lvl1pPr algn="l">
              <a:lnSpc>
                <a:spcPct val="80000"/>
              </a:lnSpc>
              <a:spcBef>
                <a:spcPts val="0"/>
              </a:spcBef>
              <a:defRPr sz="1000" b="0" i="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Subtitle Here</a:t>
            </a:r>
          </a:p>
        </p:txBody>
      </p:sp>
      <p:sp>
        <p:nvSpPr>
          <p:cNvPr id="10" name="Text Placeholder 9">
            <a:extLst>
              <a:ext uri="{FF2B5EF4-FFF2-40B4-BE49-F238E27FC236}">
                <a16:creationId xmlns:a16="http://schemas.microsoft.com/office/drawing/2014/main" id="{058AD249-CFFD-9D4F-B5FD-C9967B728958}"/>
              </a:ext>
            </a:extLst>
          </p:cNvPr>
          <p:cNvSpPr>
            <a:spLocks noGrp="1"/>
          </p:cNvSpPr>
          <p:nvPr>
            <p:ph type="body" sz="quarter" idx="11" hasCustomPrompt="1"/>
          </p:nvPr>
        </p:nvSpPr>
        <p:spPr>
          <a:xfrm>
            <a:off x="792665" y="1724922"/>
            <a:ext cx="4994757" cy="396171"/>
          </a:xfrm>
        </p:spPr>
        <p:txBody>
          <a:bodyPr anchor="ctr"/>
          <a:lstStyle>
            <a:lvl1pPr algn="l">
              <a:lnSpc>
                <a:spcPct val="80000"/>
              </a:lnSpc>
              <a:spcBef>
                <a:spcPts val="0"/>
              </a:spcBef>
              <a:defRPr sz="2400" b="0" i="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Title Here</a:t>
            </a:r>
          </a:p>
        </p:txBody>
      </p:sp>
    </p:spTree>
    <p:extLst>
      <p:ext uri="{BB962C8B-B14F-4D97-AF65-F5344CB8AC3E}">
        <p14:creationId xmlns:p14="http://schemas.microsoft.com/office/powerpoint/2010/main" val="1150236570"/>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ntent Slide 4">
    <p:bg>
      <p:bgPr>
        <a:solidFill>
          <a:schemeClr val="bg1"/>
        </a:solidFill>
        <a:effectLst/>
      </p:bgPr>
    </p:bg>
    <p:spTree>
      <p:nvGrpSpPr>
        <p:cNvPr id="1" name=""/>
        <p:cNvGrpSpPr/>
        <p:nvPr/>
      </p:nvGrpSpPr>
      <p:grpSpPr>
        <a:xfrm>
          <a:off x="0" y="0"/>
          <a:ext cx="0" cy="0"/>
          <a:chOff x="0" y="0"/>
          <a:chExt cx="0" cy="0"/>
        </a:xfrm>
      </p:grpSpPr>
      <p:pic>
        <p:nvPicPr>
          <p:cNvPr id="41" name="Picture 40" descr="A picture containing rose&#10;&#10;Description automatically generated">
            <a:extLst>
              <a:ext uri="{FF2B5EF4-FFF2-40B4-BE49-F238E27FC236}">
                <a16:creationId xmlns:a16="http://schemas.microsoft.com/office/drawing/2014/main" id="{F0F408A2-7B83-5045-A674-9BFE8E894BB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rgbClr val="808080"/>
          </a:solidFill>
        </p:spPr>
      </p:pic>
      <p:sp>
        <p:nvSpPr>
          <p:cNvPr id="25" name="Text Placeholder 9">
            <a:extLst>
              <a:ext uri="{FF2B5EF4-FFF2-40B4-BE49-F238E27FC236}">
                <a16:creationId xmlns:a16="http://schemas.microsoft.com/office/drawing/2014/main" id="{3E9B5FF6-09B6-924A-984B-9C441EF89430}"/>
              </a:ext>
            </a:extLst>
          </p:cNvPr>
          <p:cNvSpPr>
            <a:spLocks noGrp="1"/>
          </p:cNvSpPr>
          <p:nvPr>
            <p:ph type="body" sz="quarter" idx="19" hasCustomPrompt="1"/>
          </p:nvPr>
        </p:nvSpPr>
        <p:spPr>
          <a:xfrm>
            <a:off x="611213" y="2113958"/>
            <a:ext cx="2238345" cy="338836"/>
          </a:xfrm>
        </p:spPr>
        <p:txBody>
          <a:bodyPr anchor="t"/>
          <a:lstStyle>
            <a:lvl1pPr algn="l">
              <a:lnSpc>
                <a:spcPct val="110000"/>
              </a:lnSpc>
              <a:spcBef>
                <a:spcPts val="0"/>
              </a:spcBef>
              <a:defRPr sz="1700" b="1" i="1">
                <a:solidFill>
                  <a:srgbClr val="E3E48C"/>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Section Header</a:t>
            </a:r>
          </a:p>
        </p:txBody>
      </p:sp>
      <p:sp>
        <p:nvSpPr>
          <p:cNvPr id="27" name="Text Placeholder 9">
            <a:extLst>
              <a:ext uri="{FF2B5EF4-FFF2-40B4-BE49-F238E27FC236}">
                <a16:creationId xmlns:a16="http://schemas.microsoft.com/office/drawing/2014/main" id="{050F0344-60D8-AA4D-9ACF-1058E0AB75EC}"/>
              </a:ext>
            </a:extLst>
          </p:cNvPr>
          <p:cNvSpPr>
            <a:spLocks noGrp="1"/>
          </p:cNvSpPr>
          <p:nvPr>
            <p:ph type="body" sz="quarter" idx="20" hasCustomPrompt="1"/>
          </p:nvPr>
        </p:nvSpPr>
        <p:spPr>
          <a:xfrm>
            <a:off x="5135087" y="2113958"/>
            <a:ext cx="2238345" cy="338836"/>
          </a:xfrm>
        </p:spPr>
        <p:txBody>
          <a:bodyPr anchor="t"/>
          <a:lstStyle>
            <a:lvl1pPr algn="l">
              <a:lnSpc>
                <a:spcPct val="110000"/>
              </a:lnSpc>
              <a:spcBef>
                <a:spcPts val="0"/>
              </a:spcBef>
              <a:defRPr sz="1700" b="1" i="1">
                <a:solidFill>
                  <a:srgbClr val="E3E48C"/>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Section Header</a:t>
            </a:r>
          </a:p>
        </p:txBody>
      </p:sp>
      <p:sp>
        <p:nvSpPr>
          <p:cNvPr id="11" name="Line">
            <a:extLst>
              <a:ext uri="{FF2B5EF4-FFF2-40B4-BE49-F238E27FC236}">
                <a16:creationId xmlns:a16="http://schemas.microsoft.com/office/drawing/2014/main" id="{FA200379-6270-814B-85D1-F4B96B20C594}"/>
              </a:ext>
            </a:extLst>
          </p:cNvPr>
          <p:cNvSpPr/>
          <p:nvPr userDrawn="1"/>
        </p:nvSpPr>
        <p:spPr>
          <a:xfrm flipV="1">
            <a:off x="4784176" y="2099643"/>
            <a:ext cx="1" cy="3730861"/>
          </a:xfrm>
          <a:prstGeom prst="line">
            <a:avLst/>
          </a:prstGeom>
          <a:ln>
            <a:solidFill>
              <a:srgbClr val="F4F4F4"/>
            </a:solidFill>
            <a:miter lim="400000"/>
          </a:ln>
        </p:spPr>
        <p:txBody>
          <a:bodyPr lIns="25400" tIns="25400" rIns="25400" bIns="25400" anchor="ctr"/>
          <a:lstStyle/>
          <a:p>
            <a:pPr marL="0" marR="0" lvl="0" indent="0" algn="ctr" defTabSz="1219169" rtl="0" eaLnBrk="1" fontAlgn="auto" latinLnBrk="0" hangingPunct="0">
              <a:lnSpc>
                <a:spcPct val="100000"/>
              </a:lnSpc>
              <a:spcBef>
                <a:spcPts val="0"/>
              </a:spcBef>
              <a:spcAft>
                <a:spcPts val="0"/>
              </a:spcAft>
              <a:buClrTx/>
              <a:buSzTx/>
              <a:buFontTx/>
              <a:buNone/>
              <a:tabLst/>
              <a:defRPr sz="1200">
                <a:solidFill>
                  <a:srgbClr val="5E5E5E"/>
                </a:solidFill>
                <a:latin typeface="Helvetica Neue"/>
                <a:ea typeface="Helvetica Neue"/>
                <a:cs typeface="Helvetica Neue"/>
                <a:sym typeface="Helvetica Neue"/>
              </a:defRPr>
            </a:pPr>
            <a:endParaRPr kumimoji="0" sz="1200" b="0" i="0" u="none" strike="noStrike" kern="0" cap="none" spc="0" normalizeH="0" baseline="0" noProof="0" dirty="0">
              <a:ln>
                <a:noFill/>
              </a:ln>
              <a:solidFill>
                <a:srgbClr val="5E5E5E"/>
              </a:solidFill>
              <a:effectLst/>
              <a:uLnTx/>
              <a:uFillTx/>
              <a:latin typeface="Helvetica Neue"/>
              <a:ea typeface="Helvetica Neue"/>
              <a:cs typeface="Helvetica Neue"/>
              <a:sym typeface="Helvetica Neue"/>
            </a:endParaRPr>
          </a:p>
        </p:txBody>
      </p:sp>
      <p:sp>
        <p:nvSpPr>
          <p:cNvPr id="19" name="Line">
            <a:extLst>
              <a:ext uri="{FF2B5EF4-FFF2-40B4-BE49-F238E27FC236}">
                <a16:creationId xmlns:a16="http://schemas.microsoft.com/office/drawing/2014/main" id="{C8B78986-9915-E444-ABC3-880CA293EFCB}"/>
              </a:ext>
            </a:extLst>
          </p:cNvPr>
          <p:cNvSpPr/>
          <p:nvPr userDrawn="1"/>
        </p:nvSpPr>
        <p:spPr>
          <a:xfrm flipH="1" flipV="1">
            <a:off x="588776" y="3965073"/>
            <a:ext cx="10845717" cy="1"/>
          </a:xfrm>
          <a:prstGeom prst="line">
            <a:avLst/>
          </a:prstGeom>
          <a:ln>
            <a:solidFill>
              <a:srgbClr val="F4F4F4"/>
            </a:solidFill>
            <a:miter lim="400000"/>
          </a:ln>
        </p:spPr>
        <p:txBody>
          <a:bodyPr lIns="25400" tIns="25400" rIns="25400" bIns="25400" anchor="ctr"/>
          <a:lstStyle/>
          <a:p>
            <a:pPr marL="0" marR="0" lvl="0" indent="0" algn="ctr" defTabSz="1219169" rtl="0" eaLnBrk="1" fontAlgn="auto" latinLnBrk="0" hangingPunct="0">
              <a:lnSpc>
                <a:spcPct val="100000"/>
              </a:lnSpc>
              <a:spcBef>
                <a:spcPts val="0"/>
              </a:spcBef>
              <a:spcAft>
                <a:spcPts val="0"/>
              </a:spcAft>
              <a:buClrTx/>
              <a:buSzTx/>
              <a:buFontTx/>
              <a:buNone/>
              <a:tabLst/>
              <a:defRPr sz="1200">
                <a:solidFill>
                  <a:srgbClr val="5E5E5E"/>
                </a:solidFill>
                <a:latin typeface="Helvetica Neue"/>
                <a:ea typeface="Helvetica Neue"/>
                <a:cs typeface="Helvetica Neue"/>
                <a:sym typeface="Helvetica Neue"/>
              </a:defRPr>
            </a:pPr>
            <a:endParaRPr kumimoji="0" sz="1200" b="0" i="0" u="none" strike="noStrike" kern="0" cap="none" spc="0" normalizeH="0" baseline="0" noProof="0" dirty="0">
              <a:ln>
                <a:noFill/>
              </a:ln>
              <a:solidFill>
                <a:srgbClr val="5E5E5E"/>
              </a:solidFill>
              <a:effectLst/>
              <a:uLnTx/>
              <a:uFillTx/>
              <a:latin typeface="Helvetica Neue"/>
              <a:ea typeface="Helvetica Neue"/>
              <a:cs typeface="Helvetica Neue"/>
              <a:sym typeface="Helvetica Neue"/>
            </a:endParaRPr>
          </a:p>
        </p:txBody>
      </p:sp>
      <p:sp>
        <p:nvSpPr>
          <p:cNvPr id="20" name="Line">
            <a:extLst>
              <a:ext uri="{FF2B5EF4-FFF2-40B4-BE49-F238E27FC236}">
                <a16:creationId xmlns:a16="http://schemas.microsoft.com/office/drawing/2014/main" id="{8DF82BF5-F19D-4F4E-8513-5B440F555977}"/>
              </a:ext>
            </a:extLst>
          </p:cNvPr>
          <p:cNvSpPr/>
          <p:nvPr userDrawn="1"/>
        </p:nvSpPr>
        <p:spPr>
          <a:xfrm flipV="1">
            <a:off x="4993136" y="4852603"/>
            <a:ext cx="1" cy="292101"/>
          </a:xfrm>
          <a:prstGeom prst="line">
            <a:avLst/>
          </a:prstGeom>
          <a:ln>
            <a:solidFill>
              <a:srgbClr val="E4E498"/>
            </a:solidFill>
            <a:miter lim="400000"/>
          </a:ln>
        </p:spPr>
        <p:txBody>
          <a:bodyPr lIns="25400" tIns="25400" rIns="25400" bIns="25400" anchor="ctr"/>
          <a:lstStyle/>
          <a:p>
            <a:pPr marL="0" marR="0" lvl="0" indent="0" algn="ctr" defTabSz="1219169" rtl="0" eaLnBrk="1" fontAlgn="auto" latinLnBrk="0" hangingPunct="0">
              <a:lnSpc>
                <a:spcPct val="100000"/>
              </a:lnSpc>
              <a:spcBef>
                <a:spcPts val="0"/>
              </a:spcBef>
              <a:spcAft>
                <a:spcPts val="0"/>
              </a:spcAft>
              <a:buClrTx/>
              <a:buSzTx/>
              <a:buFontTx/>
              <a:buNone/>
              <a:tabLst/>
              <a:defRPr sz="1200">
                <a:solidFill>
                  <a:srgbClr val="5E5E5E"/>
                </a:solidFill>
                <a:latin typeface="Helvetica Neue"/>
                <a:ea typeface="Helvetica Neue"/>
                <a:cs typeface="Helvetica Neue"/>
                <a:sym typeface="Helvetica Neue"/>
              </a:defRPr>
            </a:pPr>
            <a:endParaRPr kumimoji="0" sz="1200" b="0" i="0" u="none" strike="noStrike" kern="0" cap="none" spc="0" normalizeH="0" baseline="0" noProof="0" dirty="0">
              <a:ln>
                <a:noFill/>
              </a:ln>
              <a:solidFill>
                <a:srgbClr val="70C2B5"/>
              </a:solidFill>
              <a:effectLst/>
              <a:uLnTx/>
              <a:uFillTx/>
              <a:latin typeface="Helvetica Neue"/>
              <a:ea typeface="Helvetica Neue"/>
              <a:cs typeface="Helvetica Neue"/>
              <a:sym typeface="Helvetica Neue"/>
            </a:endParaRPr>
          </a:p>
        </p:txBody>
      </p:sp>
      <p:sp>
        <p:nvSpPr>
          <p:cNvPr id="21" name="Line">
            <a:extLst>
              <a:ext uri="{FF2B5EF4-FFF2-40B4-BE49-F238E27FC236}">
                <a16:creationId xmlns:a16="http://schemas.microsoft.com/office/drawing/2014/main" id="{09CED040-EDBA-1246-9BD6-388DF749B2F1}"/>
              </a:ext>
            </a:extLst>
          </p:cNvPr>
          <p:cNvSpPr/>
          <p:nvPr userDrawn="1"/>
        </p:nvSpPr>
        <p:spPr>
          <a:xfrm flipV="1">
            <a:off x="11038925" y="4852603"/>
            <a:ext cx="1" cy="292101"/>
          </a:xfrm>
          <a:prstGeom prst="line">
            <a:avLst/>
          </a:prstGeom>
          <a:ln>
            <a:solidFill>
              <a:srgbClr val="E4E498"/>
            </a:solidFill>
            <a:miter lim="400000"/>
          </a:ln>
        </p:spPr>
        <p:txBody>
          <a:bodyPr lIns="25400" tIns="25400" rIns="25400" bIns="25400" anchor="ctr"/>
          <a:lstStyle/>
          <a:p>
            <a:pPr marL="0" marR="0" lvl="0" indent="0" algn="ctr" defTabSz="1219169" rtl="0" eaLnBrk="1" fontAlgn="auto" latinLnBrk="0" hangingPunct="0">
              <a:lnSpc>
                <a:spcPct val="100000"/>
              </a:lnSpc>
              <a:spcBef>
                <a:spcPts val="0"/>
              </a:spcBef>
              <a:spcAft>
                <a:spcPts val="0"/>
              </a:spcAft>
              <a:buClrTx/>
              <a:buSzTx/>
              <a:buFontTx/>
              <a:buNone/>
              <a:tabLst/>
              <a:defRPr sz="1200">
                <a:solidFill>
                  <a:srgbClr val="5E5E5E"/>
                </a:solidFill>
                <a:latin typeface="Helvetica Neue"/>
                <a:ea typeface="Helvetica Neue"/>
                <a:cs typeface="Helvetica Neue"/>
                <a:sym typeface="Helvetica Neue"/>
              </a:defRPr>
            </a:pPr>
            <a:endParaRPr kumimoji="0" sz="1200" b="0" i="0" u="none" strike="noStrike" kern="0" cap="none" spc="0" normalizeH="0" baseline="0" noProof="0" dirty="0">
              <a:ln>
                <a:noFill/>
              </a:ln>
              <a:solidFill>
                <a:srgbClr val="70C2B5"/>
              </a:solidFill>
              <a:effectLst/>
              <a:uLnTx/>
              <a:uFillTx/>
              <a:latin typeface="Helvetica Neue"/>
              <a:ea typeface="Helvetica Neue"/>
              <a:cs typeface="Helvetica Neue"/>
              <a:sym typeface="Helvetica Neue"/>
            </a:endParaRPr>
          </a:p>
        </p:txBody>
      </p:sp>
      <p:sp>
        <p:nvSpPr>
          <p:cNvPr id="22" name="Line">
            <a:extLst>
              <a:ext uri="{FF2B5EF4-FFF2-40B4-BE49-F238E27FC236}">
                <a16:creationId xmlns:a16="http://schemas.microsoft.com/office/drawing/2014/main" id="{4792F9F0-72AF-1F40-9A7F-DAC5C71BF3A3}"/>
              </a:ext>
            </a:extLst>
          </p:cNvPr>
          <p:cNvSpPr/>
          <p:nvPr userDrawn="1"/>
        </p:nvSpPr>
        <p:spPr>
          <a:xfrm flipH="1" flipV="1">
            <a:off x="4995469" y="5139823"/>
            <a:ext cx="6049867" cy="1"/>
          </a:xfrm>
          <a:prstGeom prst="line">
            <a:avLst/>
          </a:prstGeom>
          <a:ln>
            <a:solidFill>
              <a:srgbClr val="E4E498"/>
            </a:solidFill>
            <a:miter lim="400000"/>
          </a:ln>
        </p:spPr>
        <p:txBody>
          <a:bodyPr lIns="25400" tIns="25400" rIns="25400" bIns="25400" anchor="ctr"/>
          <a:lstStyle/>
          <a:p>
            <a:pPr marL="0" marR="0" lvl="0" indent="0" algn="ctr" defTabSz="1219169" rtl="0" eaLnBrk="1" fontAlgn="auto" latinLnBrk="0" hangingPunct="0">
              <a:lnSpc>
                <a:spcPct val="100000"/>
              </a:lnSpc>
              <a:spcBef>
                <a:spcPts val="0"/>
              </a:spcBef>
              <a:spcAft>
                <a:spcPts val="0"/>
              </a:spcAft>
              <a:buClrTx/>
              <a:buSzTx/>
              <a:buFontTx/>
              <a:buNone/>
              <a:tabLst/>
              <a:defRPr sz="1200">
                <a:solidFill>
                  <a:srgbClr val="5E5E5E"/>
                </a:solidFill>
                <a:latin typeface="Helvetica Neue"/>
                <a:ea typeface="Helvetica Neue"/>
                <a:cs typeface="Helvetica Neue"/>
                <a:sym typeface="Helvetica Neue"/>
              </a:defRPr>
            </a:pPr>
            <a:endParaRPr kumimoji="0" sz="1200" b="0" i="0" u="none" strike="noStrike" kern="0" cap="none" spc="0" normalizeH="0" baseline="0" noProof="0" dirty="0">
              <a:ln>
                <a:noFill/>
              </a:ln>
              <a:solidFill>
                <a:srgbClr val="70C2B5"/>
              </a:solidFill>
              <a:effectLst/>
              <a:uLnTx/>
              <a:uFillTx/>
              <a:latin typeface="Helvetica Neue"/>
              <a:ea typeface="Helvetica Neue"/>
              <a:cs typeface="Helvetica Neue"/>
              <a:sym typeface="Helvetica Neue"/>
            </a:endParaRPr>
          </a:p>
        </p:txBody>
      </p:sp>
      <p:sp>
        <p:nvSpPr>
          <p:cNvPr id="23" name="DELOITTE CONTENT STUDIO">
            <a:extLst>
              <a:ext uri="{FF2B5EF4-FFF2-40B4-BE49-F238E27FC236}">
                <a16:creationId xmlns:a16="http://schemas.microsoft.com/office/drawing/2014/main" id="{84780BA7-9A82-EE46-9ED5-E59431920FF5}"/>
              </a:ext>
            </a:extLst>
          </p:cNvPr>
          <p:cNvSpPr txBox="1"/>
          <p:nvPr userDrawn="1"/>
        </p:nvSpPr>
        <p:spPr>
          <a:xfrm rot="16200000">
            <a:off x="-1070544" y="3156317"/>
            <a:ext cx="2816019" cy="1930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chor="ctr">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600" spc="500">
                <a:solidFill>
                  <a:srgbClr val="A7A7A7"/>
                </a:solidFill>
                <a:latin typeface="Open Sans Light"/>
                <a:ea typeface="Open Sans Light"/>
                <a:cs typeface="Open Sans Light"/>
                <a:sym typeface="Open Sans Light"/>
              </a:defRPr>
            </a:pPr>
            <a:r>
              <a:rPr kumimoji="0" sz="600" b="0" i="0" u="none" strike="noStrike" kern="0" cap="none" spc="500" normalizeH="0" baseline="0" noProof="0" dirty="0">
                <a:ln>
                  <a:noFill/>
                </a:ln>
                <a:solidFill>
                  <a:srgbClr val="A7A7A7"/>
                </a:solidFill>
                <a:effectLst/>
                <a:uLnTx/>
                <a:uFillTx/>
                <a:latin typeface="Open Sans Light"/>
                <a:ea typeface="Open Sans Light"/>
                <a:cs typeface="Open Sans Light"/>
                <a:sym typeface="Open Sans Light"/>
              </a:rPr>
              <a:t>DELOITTE </a:t>
            </a:r>
            <a:r>
              <a:rPr kumimoji="0" sz="600" b="0" i="0" u="none" strike="noStrike" kern="0" cap="none" spc="500" normalizeH="0" baseline="0" noProof="0" dirty="0">
                <a:ln>
                  <a:noFill/>
                </a:ln>
                <a:solidFill>
                  <a:srgbClr val="A7A7A7"/>
                </a:solidFill>
                <a:effectLst/>
                <a:uLnTx/>
                <a:uFillTx/>
                <a:latin typeface="Open Sans Bold"/>
                <a:ea typeface="Open Sans Bold"/>
                <a:cs typeface="Open Sans Bold"/>
                <a:sym typeface="Open Sans Bold"/>
              </a:rPr>
              <a:t>CONTENT STUDIO</a:t>
            </a:r>
          </a:p>
        </p:txBody>
      </p:sp>
      <p:sp>
        <p:nvSpPr>
          <p:cNvPr id="24" name="DELOITTE CONTENT STUDIO">
            <a:extLst>
              <a:ext uri="{FF2B5EF4-FFF2-40B4-BE49-F238E27FC236}">
                <a16:creationId xmlns:a16="http://schemas.microsoft.com/office/drawing/2014/main" id="{BB0ADA83-1166-954D-AF02-12D3E39DCD7D}"/>
              </a:ext>
            </a:extLst>
          </p:cNvPr>
          <p:cNvSpPr txBox="1"/>
          <p:nvPr userDrawn="1"/>
        </p:nvSpPr>
        <p:spPr>
          <a:xfrm rot="5400000">
            <a:off x="10308656" y="3350408"/>
            <a:ext cx="2816019" cy="1930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chor="ctr">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600" spc="500">
                <a:solidFill>
                  <a:srgbClr val="A7A7A7"/>
                </a:solidFill>
                <a:latin typeface="Open Sans Light"/>
                <a:ea typeface="Open Sans Light"/>
                <a:cs typeface="Open Sans Light"/>
                <a:sym typeface="Open Sans Light"/>
              </a:defRPr>
            </a:pPr>
            <a:r>
              <a:rPr kumimoji="0" sz="600" b="0" i="0" u="none" strike="noStrike" kern="0" cap="none" spc="500" normalizeH="0" baseline="0" noProof="0" dirty="0">
                <a:ln>
                  <a:noFill/>
                </a:ln>
                <a:solidFill>
                  <a:srgbClr val="A7A7A7"/>
                </a:solidFill>
                <a:effectLst/>
                <a:uLnTx/>
                <a:uFillTx/>
                <a:latin typeface="Open Sans Light"/>
                <a:ea typeface="Open Sans Light"/>
                <a:cs typeface="Open Sans Light"/>
                <a:sym typeface="Open Sans Light"/>
              </a:rPr>
              <a:t>DELOITTE </a:t>
            </a:r>
            <a:r>
              <a:rPr kumimoji="0" sz="600" b="0" i="0" u="none" strike="noStrike" kern="0" cap="none" spc="500" normalizeH="0" baseline="0" noProof="0" dirty="0">
                <a:ln>
                  <a:noFill/>
                </a:ln>
                <a:solidFill>
                  <a:srgbClr val="A7A7A7"/>
                </a:solidFill>
                <a:effectLst/>
                <a:uLnTx/>
                <a:uFillTx/>
                <a:latin typeface="Open Sans Bold"/>
                <a:ea typeface="Open Sans Bold"/>
                <a:cs typeface="Open Sans Bold"/>
                <a:sym typeface="Open Sans Bold"/>
              </a:rPr>
              <a:t>CONTENT STUDIO</a:t>
            </a:r>
          </a:p>
        </p:txBody>
      </p:sp>
      <p:sp>
        <p:nvSpPr>
          <p:cNvPr id="28" name="Text Placeholder 9">
            <a:extLst>
              <a:ext uri="{FF2B5EF4-FFF2-40B4-BE49-F238E27FC236}">
                <a16:creationId xmlns:a16="http://schemas.microsoft.com/office/drawing/2014/main" id="{D7E587FE-4346-F94F-8315-714624EDC275}"/>
              </a:ext>
            </a:extLst>
          </p:cNvPr>
          <p:cNvSpPr>
            <a:spLocks noGrp="1"/>
          </p:cNvSpPr>
          <p:nvPr>
            <p:ph type="body" sz="quarter" idx="21" hasCustomPrompt="1"/>
          </p:nvPr>
        </p:nvSpPr>
        <p:spPr>
          <a:xfrm>
            <a:off x="648565" y="2960033"/>
            <a:ext cx="1140633" cy="816267"/>
          </a:xfrm>
        </p:spPr>
        <p:txBody>
          <a:bodyPr anchor="t"/>
          <a:lstStyle>
            <a:lvl1pPr marL="171450" indent="-171450" algn="l">
              <a:lnSpc>
                <a:spcPct val="125000"/>
              </a:lnSpc>
              <a:spcBef>
                <a:spcPts val="600"/>
              </a:spcBef>
              <a:buFont typeface="Arial" panose="020B0604020202020204" pitchFamily="34" charset="0"/>
              <a:buChar char="•"/>
              <a:defRPr sz="1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Description</a:t>
            </a:r>
          </a:p>
        </p:txBody>
      </p:sp>
      <p:sp>
        <p:nvSpPr>
          <p:cNvPr id="29" name="Text Placeholder 9">
            <a:extLst>
              <a:ext uri="{FF2B5EF4-FFF2-40B4-BE49-F238E27FC236}">
                <a16:creationId xmlns:a16="http://schemas.microsoft.com/office/drawing/2014/main" id="{B40400EB-8B2E-3242-842E-A0372BAB68AC}"/>
              </a:ext>
            </a:extLst>
          </p:cNvPr>
          <p:cNvSpPr>
            <a:spLocks noGrp="1"/>
          </p:cNvSpPr>
          <p:nvPr>
            <p:ph type="body" sz="quarter" idx="22" hasCustomPrompt="1"/>
          </p:nvPr>
        </p:nvSpPr>
        <p:spPr>
          <a:xfrm>
            <a:off x="2050724" y="2960033"/>
            <a:ext cx="1140633" cy="816267"/>
          </a:xfrm>
        </p:spPr>
        <p:txBody>
          <a:bodyPr anchor="t"/>
          <a:lstStyle>
            <a:lvl1pPr marL="171450" indent="-171450" algn="l">
              <a:lnSpc>
                <a:spcPct val="125000"/>
              </a:lnSpc>
              <a:spcBef>
                <a:spcPts val="600"/>
              </a:spcBef>
              <a:buFont typeface="Arial" panose="020B0604020202020204" pitchFamily="34" charset="0"/>
              <a:buChar char="•"/>
              <a:defRPr sz="1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Description</a:t>
            </a:r>
          </a:p>
        </p:txBody>
      </p:sp>
      <p:sp>
        <p:nvSpPr>
          <p:cNvPr id="30" name="Text Placeholder 9">
            <a:extLst>
              <a:ext uri="{FF2B5EF4-FFF2-40B4-BE49-F238E27FC236}">
                <a16:creationId xmlns:a16="http://schemas.microsoft.com/office/drawing/2014/main" id="{924B7B4C-1872-634A-A042-A4BFF99438FC}"/>
              </a:ext>
            </a:extLst>
          </p:cNvPr>
          <p:cNvSpPr>
            <a:spLocks noGrp="1"/>
          </p:cNvSpPr>
          <p:nvPr>
            <p:ph type="body" sz="quarter" idx="23" hasCustomPrompt="1"/>
          </p:nvPr>
        </p:nvSpPr>
        <p:spPr>
          <a:xfrm>
            <a:off x="3430345" y="2960033"/>
            <a:ext cx="1140633" cy="816267"/>
          </a:xfrm>
        </p:spPr>
        <p:txBody>
          <a:bodyPr anchor="t"/>
          <a:lstStyle>
            <a:lvl1pPr marL="171450" indent="-171450" algn="l">
              <a:lnSpc>
                <a:spcPct val="125000"/>
              </a:lnSpc>
              <a:spcBef>
                <a:spcPts val="600"/>
              </a:spcBef>
              <a:buFont typeface="Arial" panose="020B0604020202020204" pitchFamily="34" charset="0"/>
              <a:buChar char="•"/>
              <a:defRPr sz="1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Description</a:t>
            </a:r>
          </a:p>
        </p:txBody>
      </p:sp>
      <p:sp>
        <p:nvSpPr>
          <p:cNvPr id="31" name="Text Placeholder 9">
            <a:extLst>
              <a:ext uri="{FF2B5EF4-FFF2-40B4-BE49-F238E27FC236}">
                <a16:creationId xmlns:a16="http://schemas.microsoft.com/office/drawing/2014/main" id="{82DD54E6-1C3E-C748-9511-4EF56D8F6D05}"/>
              </a:ext>
            </a:extLst>
          </p:cNvPr>
          <p:cNvSpPr>
            <a:spLocks noGrp="1"/>
          </p:cNvSpPr>
          <p:nvPr>
            <p:ph type="body" sz="quarter" idx="24" hasCustomPrompt="1"/>
          </p:nvPr>
        </p:nvSpPr>
        <p:spPr>
          <a:xfrm>
            <a:off x="3430345" y="4163190"/>
            <a:ext cx="1140633" cy="888968"/>
          </a:xfrm>
        </p:spPr>
        <p:txBody>
          <a:bodyPr anchor="t"/>
          <a:lstStyle>
            <a:lvl1pPr algn="l">
              <a:lnSpc>
                <a:spcPct val="125000"/>
              </a:lnSpc>
              <a:spcBef>
                <a:spcPts val="600"/>
              </a:spcBef>
              <a:defRPr sz="1200" b="1" i="1">
                <a:solidFill>
                  <a:srgbClr val="E3E48C"/>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Sub Description</a:t>
            </a:r>
          </a:p>
        </p:txBody>
      </p:sp>
      <p:sp>
        <p:nvSpPr>
          <p:cNvPr id="32" name="Text Placeholder 9">
            <a:extLst>
              <a:ext uri="{FF2B5EF4-FFF2-40B4-BE49-F238E27FC236}">
                <a16:creationId xmlns:a16="http://schemas.microsoft.com/office/drawing/2014/main" id="{CB1CD162-AC32-9544-942A-917B847A8F2B}"/>
              </a:ext>
            </a:extLst>
          </p:cNvPr>
          <p:cNvSpPr>
            <a:spLocks noGrp="1"/>
          </p:cNvSpPr>
          <p:nvPr>
            <p:ph type="body" sz="quarter" idx="25" hasCustomPrompt="1"/>
          </p:nvPr>
        </p:nvSpPr>
        <p:spPr>
          <a:xfrm>
            <a:off x="2050724" y="4163190"/>
            <a:ext cx="1140633" cy="888968"/>
          </a:xfrm>
        </p:spPr>
        <p:txBody>
          <a:bodyPr anchor="t"/>
          <a:lstStyle>
            <a:lvl1pPr algn="l">
              <a:lnSpc>
                <a:spcPct val="125000"/>
              </a:lnSpc>
              <a:spcBef>
                <a:spcPts val="600"/>
              </a:spcBef>
              <a:defRPr sz="1200" b="1" i="1">
                <a:solidFill>
                  <a:srgbClr val="E3E48C"/>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Sub Description</a:t>
            </a:r>
          </a:p>
        </p:txBody>
      </p:sp>
      <p:sp>
        <p:nvSpPr>
          <p:cNvPr id="33" name="Text Placeholder 9">
            <a:extLst>
              <a:ext uri="{FF2B5EF4-FFF2-40B4-BE49-F238E27FC236}">
                <a16:creationId xmlns:a16="http://schemas.microsoft.com/office/drawing/2014/main" id="{758606B5-5A04-3849-9939-2A892C3DEE35}"/>
              </a:ext>
            </a:extLst>
          </p:cNvPr>
          <p:cNvSpPr>
            <a:spLocks noGrp="1"/>
          </p:cNvSpPr>
          <p:nvPr>
            <p:ph type="body" sz="quarter" idx="26" hasCustomPrompt="1"/>
          </p:nvPr>
        </p:nvSpPr>
        <p:spPr>
          <a:xfrm>
            <a:off x="648565" y="4163190"/>
            <a:ext cx="1140633" cy="888968"/>
          </a:xfrm>
        </p:spPr>
        <p:txBody>
          <a:bodyPr anchor="t"/>
          <a:lstStyle>
            <a:lvl1pPr algn="l">
              <a:lnSpc>
                <a:spcPct val="125000"/>
              </a:lnSpc>
              <a:spcBef>
                <a:spcPts val="600"/>
              </a:spcBef>
              <a:defRPr sz="1200" b="1" i="1">
                <a:solidFill>
                  <a:srgbClr val="E3E48C"/>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Sub Description</a:t>
            </a:r>
          </a:p>
        </p:txBody>
      </p:sp>
      <p:sp>
        <p:nvSpPr>
          <p:cNvPr id="34" name="Text Placeholder 9">
            <a:extLst>
              <a:ext uri="{FF2B5EF4-FFF2-40B4-BE49-F238E27FC236}">
                <a16:creationId xmlns:a16="http://schemas.microsoft.com/office/drawing/2014/main" id="{BC1247D3-7C0D-D643-B7F0-134EBDDEE5EC}"/>
              </a:ext>
            </a:extLst>
          </p:cNvPr>
          <p:cNvSpPr>
            <a:spLocks noGrp="1"/>
          </p:cNvSpPr>
          <p:nvPr>
            <p:ph type="body" sz="quarter" idx="27" hasCustomPrompt="1"/>
          </p:nvPr>
        </p:nvSpPr>
        <p:spPr>
          <a:xfrm>
            <a:off x="5145392" y="4163190"/>
            <a:ext cx="1140633" cy="888968"/>
          </a:xfrm>
        </p:spPr>
        <p:txBody>
          <a:bodyPr anchor="t"/>
          <a:lstStyle>
            <a:lvl1pPr algn="l">
              <a:lnSpc>
                <a:spcPct val="125000"/>
              </a:lnSpc>
              <a:spcBef>
                <a:spcPts val="600"/>
              </a:spcBef>
              <a:defRPr sz="1200" b="1" i="1">
                <a:solidFill>
                  <a:srgbClr val="E3E48C"/>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Sub Description</a:t>
            </a:r>
          </a:p>
        </p:txBody>
      </p:sp>
      <p:sp>
        <p:nvSpPr>
          <p:cNvPr id="35" name="Text Placeholder 9">
            <a:extLst>
              <a:ext uri="{FF2B5EF4-FFF2-40B4-BE49-F238E27FC236}">
                <a16:creationId xmlns:a16="http://schemas.microsoft.com/office/drawing/2014/main" id="{545176D7-13A6-8D4A-A424-4EBBDADD0F85}"/>
              </a:ext>
            </a:extLst>
          </p:cNvPr>
          <p:cNvSpPr>
            <a:spLocks noGrp="1"/>
          </p:cNvSpPr>
          <p:nvPr>
            <p:ph type="body" sz="quarter" idx="28" hasCustomPrompt="1"/>
          </p:nvPr>
        </p:nvSpPr>
        <p:spPr>
          <a:xfrm>
            <a:off x="7254929" y="4163190"/>
            <a:ext cx="1140633" cy="888968"/>
          </a:xfrm>
        </p:spPr>
        <p:txBody>
          <a:bodyPr anchor="t"/>
          <a:lstStyle>
            <a:lvl1pPr algn="l">
              <a:lnSpc>
                <a:spcPct val="125000"/>
              </a:lnSpc>
              <a:spcBef>
                <a:spcPts val="600"/>
              </a:spcBef>
              <a:defRPr sz="1200" b="1" i="1">
                <a:solidFill>
                  <a:srgbClr val="E3E48C"/>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Sub Description</a:t>
            </a:r>
          </a:p>
        </p:txBody>
      </p:sp>
      <p:sp>
        <p:nvSpPr>
          <p:cNvPr id="36" name="Text Placeholder 9">
            <a:extLst>
              <a:ext uri="{FF2B5EF4-FFF2-40B4-BE49-F238E27FC236}">
                <a16:creationId xmlns:a16="http://schemas.microsoft.com/office/drawing/2014/main" id="{3DF2B7AB-9118-F94D-AAB3-769EF8D9139D}"/>
              </a:ext>
            </a:extLst>
          </p:cNvPr>
          <p:cNvSpPr>
            <a:spLocks noGrp="1"/>
          </p:cNvSpPr>
          <p:nvPr>
            <p:ph type="body" sz="quarter" idx="29" hasCustomPrompt="1"/>
          </p:nvPr>
        </p:nvSpPr>
        <p:spPr>
          <a:xfrm>
            <a:off x="9364466" y="4163190"/>
            <a:ext cx="1140633" cy="888968"/>
          </a:xfrm>
        </p:spPr>
        <p:txBody>
          <a:bodyPr anchor="t"/>
          <a:lstStyle>
            <a:lvl1pPr algn="l">
              <a:lnSpc>
                <a:spcPct val="125000"/>
              </a:lnSpc>
              <a:spcBef>
                <a:spcPts val="600"/>
              </a:spcBef>
              <a:defRPr sz="1200" b="1" i="1">
                <a:solidFill>
                  <a:srgbClr val="E3E48C"/>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Sub Description</a:t>
            </a:r>
          </a:p>
        </p:txBody>
      </p:sp>
      <p:sp>
        <p:nvSpPr>
          <p:cNvPr id="37" name="Text Placeholder 9">
            <a:extLst>
              <a:ext uri="{FF2B5EF4-FFF2-40B4-BE49-F238E27FC236}">
                <a16:creationId xmlns:a16="http://schemas.microsoft.com/office/drawing/2014/main" id="{BDB16520-023B-3242-9E5B-FC6C5467C091}"/>
              </a:ext>
            </a:extLst>
          </p:cNvPr>
          <p:cNvSpPr>
            <a:spLocks noGrp="1"/>
          </p:cNvSpPr>
          <p:nvPr>
            <p:ph type="body" sz="quarter" idx="30" hasCustomPrompt="1"/>
          </p:nvPr>
        </p:nvSpPr>
        <p:spPr>
          <a:xfrm>
            <a:off x="4989057" y="5317612"/>
            <a:ext cx="6049867" cy="292033"/>
          </a:xfrm>
        </p:spPr>
        <p:txBody>
          <a:bodyPr anchor="t"/>
          <a:lstStyle>
            <a:lvl1pPr algn="ctr">
              <a:lnSpc>
                <a:spcPct val="110000"/>
              </a:lnSpc>
              <a:spcBef>
                <a:spcPts val="0"/>
              </a:spcBef>
              <a:defRPr sz="1200" b="1" i="1">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UNIFYING STATEMENT</a:t>
            </a:r>
          </a:p>
        </p:txBody>
      </p:sp>
      <p:sp>
        <p:nvSpPr>
          <p:cNvPr id="38" name="Text Placeholder 9">
            <a:extLst>
              <a:ext uri="{FF2B5EF4-FFF2-40B4-BE49-F238E27FC236}">
                <a16:creationId xmlns:a16="http://schemas.microsoft.com/office/drawing/2014/main" id="{F44D5378-8CC4-8E4E-834D-3032BF60542F}"/>
              </a:ext>
            </a:extLst>
          </p:cNvPr>
          <p:cNvSpPr>
            <a:spLocks noGrp="1"/>
          </p:cNvSpPr>
          <p:nvPr>
            <p:ph type="body" sz="quarter" idx="31" hasCustomPrompt="1"/>
          </p:nvPr>
        </p:nvSpPr>
        <p:spPr>
          <a:xfrm>
            <a:off x="5145392" y="2960033"/>
            <a:ext cx="1140633" cy="816267"/>
          </a:xfrm>
        </p:spPr>
        <p:txBody>
          <a:bodyPr anchor="t"/>
          <a:lstStyle>
            <a:lvl1pPr marL="171450" indent="-171450" algn="l">
              <a:lnSpc>
                <a:spcPct val="125000"/>
              </a:lnSpc>
              <a:spcBef>
                <a:spcPts val="600"/>
              </a:spcBef>
              <a:buFont typeface="Arial" panose="020B0604020202020204" pitchFamily="34" charset="0"/>
              <a:buChar char="•"/>
              <a:defRPr sz="1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Description</a:t>
            </a:r>
          </a:p>
        </p:txBody>
      </p:sp>
      <p:sp>
        <p:nvSpPr>
          <p:cNvPr id="39" name="Text Placeholder 9">
            <a:extLst>
              <a:ext uri="{FF2B5EF4-FFF2-40B4-BE49-F238E27FC236}">
                <a16:creationId xmlns:a16="http://schemas.microsoft.com/office/drawing/2014/main" id="{AC7E72AD-EF08-B145-8A23-709919831520}"/>
              </a:ext>
            </a:extLst>
          </p:cNvPr>
          <p:cNvSpPr>
            <a:spLocks noGrp="1"/>
          </p:cNvSpPr>
          <p:nvPr>
            <p:ph type="body" sz="quarter" idx="32" hasCustomPrompt="1"/>
          </p:nvPr>
        </p:nvSpPr>
        <p:spPr>
          <a:xfrm>
            <a:off x="7271731" y="2960033"/>
            <a:ext cx="1140633" cy="816267"/>
          </a:xfrm>
        </p:spPr>
        <p:txBody>
          <a:bodyPr anchor="t"/>
          <a:lstStyle>
            <a:lvl1pPr marL="171450" indent="-171450" algn="l">
              <a:lnSpc>
                <a:spcPct val="125000"/>
              </a:lnSpc>
              <a:spcBef>
                <a:spcPts val="600"/>
              </a:spcBef>
              <a:buFont typeface="Arial" panose="020B0604020202020204" pitchFamily="34" charset="0"/>
              <a:buChar char="•"/>
              <a:defRPr sz="1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Description</a:t>
            </a:r>
          </a:p>
        </p:txBody>
      </p:sp>
      <p:sp>
        <p:nvSpPr>
          <p:cNvPr id="40" name="Text Placeholder 9">
            <a:extLst>
              <a:ext uri="{FF2B5EF4-FFF2-40B4-BE49-F238E27FC236}">
                <a16:creationId xmlns:a16="http://schemas.microsoft.com/office/drawing/2014/main" id="{9CF019B2-B1E5-2E43-B664-0DCC0C641315}"/>
              </a:ext>
            </a:extLst>
          </p:cNvPr>
          <p:cNvSpPr>
            <a:spLocks noGrp="1"/>
          </p:cNvSpPr>
          <p:nvPr>
            <p:ph type="body" sz="quarter" idx="33" hasCustomPrompt="1"/>
          </p:nvPr>
        </p:nvSpPr>
        <p:spPr>
          <a:xfrm>
            <a:off x="9365923" y="2960033"/>
            <a:ext cx="1140633" cy="816267"/>
          </a:xfrm>
        </p:spPr>
        <p:txBody>
          <a:bodyPr anchor="t"/>
          <a:lstStyle>
            <a:lvl1pPr marL="171450" indent="-171450" algn="l">
              <a:lnSpc>
                <a:spcPct val="125000"/>
              </a:lnSpc>
              <a:spcBef>
                <a:spcPts val="600"/>
              </a:spcBef>
              <a:buFont typeface="Arial" panose="020B0604020202020204" pitchFamily="34" charset="0"/>
              <a:buChar char="•"/>
              <a:defRPr sz="1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Description</a:t>
            </a:r>
          </a:p>
        </p:txBody>
      </p:sp>
      <p:sp>
        <p:nvSpPr>
          <p:cNvPr id="8" name="Text Placeholder 7">
            <a:extLst>
              <a:ext uri="{FF2B5EF4-FFF2-40B4-BE49-F238E27FC236}">
                <a16:creationId xmlns:a16="http://schemas.microsoft.com/office/drawing/2014/main" id="{4002BD0B-2353-B644-BD97-5F6807A9F6B3}"/>
              </a:ext>
            </a:extLst>
          </p:cNvPr>
          <p:cNvSpPr>
            <a:spLocks noGrp="1"/>
          </p:cNvSpPr>
          <p:nvPr>
            <p:ph type="body" sz="quarter" idx="35" hasCustomPrompt="1"/>
          </p:nvPr>
        </p:nvSpPr>
        <p:spPr>
          <a:xfrm>
            <a:off x="538229" y="886230"/>
            <a:ext cx="5859462" cy="787400"/>
          </a:xfrm>
        </p:spPr>
        <p:txBody>
          <a:bodyPr/>
          <a:lstStyle>
            <a:lvl1pPr>
              <a:defRPr sz="2500" b="1">
                <a:solidFill>
                  <a:srgbClr val="E3E48C"/>
                </a:solidFill>
              </a:defRPr>
            </a:lvl1pPr>
          </a:lstStyle>
          <a:p>
            <a:pPr lvl="0"/>
            <a:r>
              <a:rPr lang="en-US"/>
              <a:t>Putting this in context</a:t>
            </a:r>
          </a:p>
        </p:txBody>
      </p:sp>
    </p:spTree>
    <p:extLst>
      <p:ext uri="{BB962C8B-B14F-4D97-AF65-F5344CB8AC3E}">
        <p14:creationId xmlns:p14="http://schemas.microsoft.com/office/powerpoint/2010/main" val="112138945"/>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ver Page 3 - black">
    <p:bg>
      <p:bgPr>
        <a:solidFill>
          <a:schemeClr val="tx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35BCFAB-E7AA-9041-86C6-283688A29222}"/>
              </a:ext>
            </a:extLst>
          </p:cNvPr>
          <p:cNvSpPr>
            <a:spLocks noGrp="1"/>
          </p:cNvSpPr>
          <p:nvPr>
            <p:ph type="body" sz="quarter" idx="10" hasCustomPrompt="1"/>
          </p:nvPr>
        </p:nvSpPr>
        <p:spPr>
          <a:xfrm>
            <a:off x="1252612" y="2840333"/>
            <a:ext cx="9495887" cy="805142"/>
          </a:xfrm>
        </p:spPr>
        <p:txBody>
          <a:bodyPr anchor="b"/>
          <a:lstStyle>
            <a:lvl1pPr algn="ctr">
              <a:defRPr sz="48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Title Goes Here</a:t>
            </a:r>
          </a:p>
        </p:txBody>
      </p:sp>
      <p:sp>
        <p:nvSpPr>
          <p:cNvPr id="11" name="Text Placeholder 10">
            <a:extLst>
              <a:ext uri="{FF2B5EF4-FFF2-40B4-BE49-F238E27FC236}">
                <a16:creationId xmlns:a16="http://schemas.microsoft.com/office/drawing/2014/main" id="{BD72066D-9C32-EA47-89A9-C6A93D3789ED}"/>
              </a:ext>
            </a:extLst>
          </p:cNvPr>
          <p:cNvSpPr>
            <a:spLocks noGrp="1"/>
          </p:cNvSpPr>
          <p:nvPr>
            <p:ph type="body" sz="quarter" idx="12" hasCustomPrompt="1"/>
          </p:nvPr>
        </p:nvSpPr>
        <p:spPr>
          <a:xfrm>
            <a:off x="3164176" y="3682051"/>
            <a:ext cx="5672759" cy="303275"/>
          </a:xfrm>
        </p:spPr>
        <p:txBody>
          <a:bodyPr anchor="ctr"/>
          <a:lstStyle>
            <a:lvl1pPr algn="ctr">
              <a:defRPr sz="1100" b="0" i="0" spc="1080"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err="1"/>
              <a:t>Subcopy</a:t>
            </a:r>
            <a:r>
              <a:rPr lang="en-US"/>
              <a:t> &amp; Date Go Here</a:t>
            </a:r>
          </a:p>
        </p:txBody>
      </p:sp>
    </p:spTree>
    <p:extLst>
      <p:ext uri="{BB962C8B-B14F-4D97-AF65-F5344CB8AC3E}">
        <p14:creationId xmlns:p14="http://schemas.microsoft.com/office/powerpoint/2010/main" val="324031916"/>
      </p:ext>
    </p:extLst>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ntent Slide 5">
    <p:bg>
      <p:bgPr>
        <a:solidFill>
          <a:srgbClr val="808080"/>
        </a:solidFill>
        <a:effectLst/>
      </p:bgPr>
    </p:bg>
    <p:spTree>
      <p:nvGrpSpPr>
        <p:cNvPr id="1" name=""/>
        <p:cNvGrpSpPr/>
        <p:nvPr/>
      </p:nvGrpSpPr>
      <p:grpSpPr>
        <a:xfrm>
          <a:off x="0" y="0"/>
          <a:ext cx="0" cy="0"/>
          <a:chOff x="0" y="0"/>
          <a:chExt cx="0" cy="0"/>
        </a:xfrm>
      </p:grpSpPr>
      <p:sp>
        <p:nvSpPr>
          <p:cNvPr id="59" name="Picture Placeholder 58">
            <a:extLst>
              <a:ext uri="{FF2B5EF4-FFF2-40B4-BE49-F238E27FC236}">
                <a16:creationId xmlns:a16="http://schemas.microsoft.com/office/drawing/2014/main" id="{CC51A55F-B02A-5642-B0F8-ABEF0C776CDE}"/>
              </a:ext>
            </a:extLst>
          </p:cNvPr>
          <p:cNvSpPr>
            <a:spLocks noGrp="1"/>
          </p:cNvSpPr>
          <p:nvPr>
            <p:ph type="pic" sz="quarter" idx="26" hasCustomPrompt="1"/>
          </p:nvPr>
        </p:nvSpPr>
        <p:spPr>
          <a:xfrm>
            <a:off x="10727991" y="2046288"/>
            <a:ext cx="701675" cy="7442200"/>
          </a:xfrm>
        </p:spPr>
        <p:txBody>
          <a:bodyPr anchor="ctr"/>
          <a:lstStyle>
            <a:lvl1pPr algn="ctr">
              <a:defRPr>
                <a:solidFill>
                  <a:schemeClr val="bg1"/>
                </a:solidFill>
              </a:defRPr>
            </a:lvl1pPr>
          </a:lstStyle>
          <a:p>
            <a:r>
              <a:rPr lang="en-US" dirty="0"/>
              <a:t>Texture</a:t>
            </a:r>
          </a:p>
        </p:txBody>
      </p:sp>
      <p:sp>
        <p:nvSpPr>
          <p:cNvPr id="60" name="Picture Placeholder 58">
            <a:extLst>
              <a:ext uri="{FF2B5EF4-FFF2-40B4-BE49-F238E27FC236}">
                <a16:creationId xmlns:a16="http://schemas.microsoft.com/office/drawing/2014/main" id="{691B3558-BED2-8F4E-953C-E6BA8C2C5EA1}"/>
              </a:ext>
            </a:extLst>
          </p:cNvPr>
          <p:cNvSpPr>
            <a:spLocks noGrp="1"/>
          </p:cNvSpPr>
          <p:nvPr>
            <p:ph type="pic" sz="quarter" idx="27" hasCustomPrompt="1"/>
          </p:nvPr>
        </p:nvSpPr>
        <p:spPr>
          <a:xfrm>
            <a:off x="9268159" y="4500730"/>
            <a:ext cx="701675" cy="7442200"/>
          </a:xfrm>
        </p:spPr>
        <p:txBody>
          <a:bodyPr anchor="ctr"/>
          <a:lstStyle>
            <a:lvl1pPr algn="ctr">
              <a:defRPr>
                <a:solidFill>
                  <a:schemeClr val="bg1"/>
                </a:solidFill>
              </a:defRPr>
            </a:lvl1pPr>
          </a:lstStyle>
          <a:p>
            <a:r>
              <a:rPr lang="en-US" dirty="0"/>
              <a:t>Texture</a:t>
            </a:r>
          </a:p>
        </p:txBody>
      </p:sp>
      <p:sp>
        <p:nvSpPr>
          <p:cNvPr id="61" name="Picture Placeholder 58">
            <a:extLst>
              <a:ext uri="{FF2B5EF4-FFF2-40B4-BE49-F238E27FC236}">
                <a16:creationId xmlns:a16="http://schemas.microsoft.com/office/drawing/2014/main" id="{60E16C04-419C-E04D-B5F3-6AA4748838AC}"/>
              </a:ext>
            </a:extLst>
          </p:cNvPr>
          <p:cNvSpPr>
            <a:spLocks noGrp="1"/>
          </p:cNvSpPr>
          <p:nvPr>
            <p:ph type="pic" sz="quarter" idx="28" hasCustomPrompt="1"/>
          </p:nvPr>
        </p:nvSpPr>
        <p:spPr>
          <a:xfrm>
            <a:off x="7728116" y="5431172"/>
            <a:ext cx="701675" cy="7442200"/>
          </a:xfrm>
        </p:spPr>
        <p:txBody>
          <a:bodyPr anchor="ctr"/>
          <a:lstStyle>
            <a:lvl1pPr algn="ctr">
              <a:defRPr>
                <a:solidFill>
                  <a:schemeClr val="bg1"/>
                </a:solidFill>
              </a:defRPr>
            </a:lvl1pPr>
          </a:lstStyle>
          <a:p>
            <a:r>
              <a:rPr lang="en-US" dirty="0"/>
              <a:t>Texture</a:t>
            </a:r>
          </a:p>
        </p:txBody>
      </p:sp>
      <p:sp>
        <p:nvSpPr>
          <p:cNvPr id="53" name="Text Placeholder 9">
            <a:extLst>
              <a:ext uri="{FF2B5EF4-FFF2-40B4-BE49-F238E27FC236}">
                <a16:creationId xmlns:a16="http://schemas.microsoft.com/office/drawing/2014/main" id="{8DF1292A-7204-1C4F-87D9-1B095F15B455}"/>
              </a:ext>
            </a:extLst>
          </p:cNvPr>
          <p:cNvSpPr>
            <a:spLocks noGrp="1"/>
          </p:cNvSpPr>
          <p:nvPr>
            <p:ph type="body" sz="quarter" idx="22" hasCustomPrompt="1"/>
          </p:nvPr>
        </p:nvSpPr>
        <p:spPr>
          <a:xfrm>
            <a:off x="6438010" y="1071861"/>
            <a:ext cx="4994757" cy="396171"/>
          </a:xfrm>
        </p:spPr>
        <p:txBody>
          <a:bodyPr anchor="t"/>
          <a:lstStyle>
            <a:lvl1pPr algn="r">
              <a:lnSpc>
                <a:spcPct val="80000"/>
              </a:lnSpc>
              <a:spcBef>
                <a:spcPts val="0"/>
              </a:spcBef>
              <a:defRPr sz="1200" b="1" i="1" spc="180" baseline="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pPr lvl="0"/>
            <a:r>
              <a:rPr lang="en-US"/>
              <a:t>GRAPH TITLE HERE IN ALL CAPS</a:t>
            </a:r>
          </a:p>
        </p:txBody>
      </p:sp>
      <p:sp>
        <p:nvSpPr>
          <p:cNvPr id="50" name="Text Placeholder 9">
            <a:extLst>
              <a:ext uri="{FF2B5EF4-FFF2-40B4-BE49-F238E27FC236}">
                <a16:creationId xmlns:a16="http://schemas.microsoft.com/office/drawing/2014/main" id="{78BF0FCA-4775-734A-A870-227C62FD0754}"/>
              </a:ext>
            </a:extLst>
          </p:cNvPr>
          <p:cNvSpPr>
            <a:spLocks noGrp="1"/>
          </p:cNvSpPr>
          <p:nvPr>
            <p:ph type="body" sz="quarter" idx="11" hasCustomPrompt="1"/>
          </p:nvPr>
        </p:nvSpPr>
        <p:spPr>
          <a:xfrm>
            <a:off x="759105" y="1071861"/>
            <a:ext cx="4994757" cy="396171"/>
          </a:xfrm>
        </p:spPr>
        <p:txBody>
          <a:bodyPr anchor="t"/>
          <a:lstStyle>
            <a:lvl1pPr algn="l">
              <a:lnSpc>
                <a:spcPct val="80000"/>
              </a:lnSpc>
              <a:spcBef>
                <a:spcPts val="0"/>
              </a:spcBef>
              <a:defRPr sz="2960" b="0" i="0">
                <a:solidFill>
                  <a:srgbClr val="9DD4CF"/>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Title Here</a:t>
            </a:r>
          </a:p>
        </p:txBody>
      </p:sp>
      <p:sp>
        <p:nvSpPr>
          <p:cNvPr id="46" name="Line">
            <a:extLst>
              <a:ext uri="{FF2B5EF4-FFF2-40B4-BE49-F238E27FC236}">
                <a16:creationId xmlns:a16="http://schemas.microsoft.com/office/drawing/2014/main" id="{CDEE752E-075C-5E4F-B1CF-0C0B803D37B9}"/>
              </a:ext>
            </a:extLst>
          </p:cNvPr>
          <p:cNvSpPr/>
          <p:nvPr userDrawn="1"/>
        </p:nvSpPr>
        <p:spPr>
          <a:xfrm flipV="1">
            <a:off x="6034729" y="-269846"/>
            <a:ext cx="1" cy="7342632"/>
          </a:xfrm>
          <a:prstGeom prst="line">
            <a:avLst/>
          </a:prstGeom>
          <a:ln w="12700">
            <a:solidFill>
              <a:srgbClr val="FFFFFF"/>
            </a:solidFill>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000000"/>
              </a:solidFill>
              <a:effectLst/>
              <a:uLnTx/>
              <a:uFillTx/>
              <a:latin typeface="Open Sans"/>
              <a:ea typeface="Open Sans"/>
              <a:cs typeface="Open Sans"/>
              <a:sym typeface="Open Sans"/>
            </a:endParaRPr>
          </a:p>
        </p:txBody>
      </p:sp>
      <p:sp>
        <p:nvSpPr>
          <p:cNvPr id="52" name="Text Placeholder 9">
            <a:extLst>
              <a:ext uri="{FF2B5EF4-FFF2-40B4-BE49-F238E27FC236}">
                <a16:creationId xmlns:a16="http://schemas.microsoft.com/office/drawing/2014/main" id="{D76FD551-C904-EE47-B7C8-942AC88C4389}"/>
              </a:ext>
            </a:extLst>
          </p:cNvPr>
          <p:cNvSpPr>
            <a:spLocks noGrp="1"/>
          </p:cNvSpPr>
          <p:nvPr>
            <p:ph type="body" sz="quarter" idx="21" hasCustomPrompt="1"/>
          </p:nvPr>
        </p:nvSpPr>
        <p:spPr>
          <a:xfrm>
            <a:off x="759105" y="1950751"/>
            <a:ext cx="4994734" cy="4156341"/>
          </a:xfrm>
        </p:spPr>
        <p:txBody>
          <a:bodyPr anchor="t"/>
          <a:lstStyle>
            <a:lvl1pPr marL="171450" indent="-171450" algn="l">
              <a:lnSpc>
                <a:spcPct val="125000"/>
              </a:lnSpc>
              <a:spcBef>
                <a:spcPts val="600"/>
              </a:spcBef>
              <a:buFont typeface="Arial" panose="020B0604020202020204" pitchFamily="34" charset="0"/>
              <a:buChar char="•"/>
              <a:defRPr sz="12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Description</a:t>
            </a:r>
          </a:p>
        </p:txBody>
      </p:sp>
      <p:sp>
        <p:nvSpPr>
          <p:cNvPr id="55" name="Text Placeholder 9">
            <a:extLst>
              <a:ext uri="{FF2B5EF4-FFF2-40B4-BE49-F238E27FC236}">
                <a16:creationId xmlns:a16="http://schemas.microsoft.com/office/drawing/2014/main" id="{B9EB053C-2A49-1344-BAB3-D0D7D4526963}"/>
              </a:ext>
            </a:extLst>
          </p:cNvPr>
          <p:cNvSpPr>
            <a:spLocks noGrp="1"/>
          </p:cNvSpPr>
          <p:nvPr>
            <p:ph type="body" sz="quarter" idx="23" hasCustomPrompt="1"/>
          </p:nvPr>
        </p:nvSpPr>
        <p:spPr>
          <a:xfrm>
            <a:off x="9762147" y="1621684"/>
            <a:ext cx="1647059" cy="391396"/>
          </a:xfrm>
        </p:spPr>
        <p:txBody>
          <a:bodyPr anchor="t"/>
          <a:lstStyle>
            <a:lvl1pPr algn="r">
              <a:lnSpc>
                <a:spcPct val="100000"/>
              </a:lnSpc>
              <a:spcBef>
                <a:spcPts val="0"/>
              </a:spcBef>
              <a:defRPr sz="10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Stats</a:t>
            </a:r>
          </a:p>
          <a:p>
            <a:pPr lvl="0"/>
            <a:r>
              <a:rPr lang="en-US"/>
              <a:t>Stats</a:t>
            </a:r>
          </a:p>
        </p:txBody>
      </p:sp>
      <p:sp>
        <p:nvSpPr>
          <p:cNvPr id="56" name="Text Placeholder 9">
            <a:extLst>
              <a:ext uri="{FF2B5EF4-FFF2-40B4-BE49-F238E27FC236}">
                <a16:creationId xmlns:a16="http://schemas.microsoft.com/office/drawing/2014/main" id="{56DF62E8-5C4E-714E-9C65-F31B642CF436}"/>
              </a:ext>
            </a:extLst>
          </p:cNvPr>
          <p:cNvSpPr>
            <a:spLocks noGrp="1"/>
          </p:cNvSpPr>
          <p:nvPr>
            <p:ph type="body" sz="quarter" idx="24" hasCustomPrompt="1"/>
          </p:nvPr>
        </p:nvSpPr>
        <p:spPr>
          <a:xfrm>
            <a:off x="8318194" y="4093089"/>
            <a:ext cx="1647059" cy="391396"/>
          </a:xfrm>
        </p:spPr>
        <p:txBody>
          <a:bodyPr anchor="t"/>
          <a:lstStyle>
            <a:lvl1pPr algn="r">
              <a:lnSpc>
                <a:spcPct val="100000"/>
              </a:lnSpc>
              <a:spcBef>
                <a:spcPts val="0"/>
              </a:spcBef>
              <a:defRPr sz="10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Stats</a:t>
            </a:r>
          </a:p>
          <a:p>
            <a:pPr lvl="0"/>
            <a:r>
              <a:rPr lang="en-US"/>
              <a:t>Stats</a:t>
            </a:r>
          </a:p>
        </p:txBody>
      </p:sp>
      <p:sp>
        <p:nvSpPr>
          <p:cNvPr id="57" name="Text Placeholder 9">
            <a:extLst>
              <a:ext uri="{FF2B5EF4-FFF2-40B4-BE49-F238E27FC236}">
                <a16:creationId xmlns:a16="http://schemas.microsoft.com/office/drawing/2014/main" id="{063DFE9B-FBD9-F44C-9E24-C7B6E60118F0}"/>
              </a:ext>
            </a:extLst>
          </p:cNvPr>
          <p:cNvSpPr>
            <a:spLocks noGrp="1"/>
          </p:cNvSpPr>
          <p:nvPr>
            <p:ph type="body" sz="quarter" idx="25" hasCustomPrompt="1"/>
          </p:nvPr>
        </p:nvSpPr>
        <p:spPr>
          <a:xfrm>
            <a:off x="6789901" y="5008338"/>
            <a:ext cx="1647059" cy="391396"/>
          </a:xfrm>
        </p:spPr>
        <p:txBody>
          <a:bodyPr anchor="t"/>
          <a:lstStyle>
            <a:lvl1pPr algn="r">
              <a:lnSpc>
                <a:spcPct val="100000"/>
              </a:lnSpc>
              <a:spcBef>
                <a:spcPts val="0"/>
              </a:spcBef>
              <a:defRPr sz="10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Stats</a:t>
            </a:r>
          </a:p>
          <a:p>
            <a:pPr lvl="0"/>
            <a:r>
              <a:rPr lang="en-US"/>
              <a:t>Stats</a:t>
            </a:r>
          </a:p>
        </p:txBody>
      </p:sp>
    </p:spTree>
    <p:extLst>
      <p:ext uri="{BB962C8B-B14F-4D97-AF65-F5344CB8AC3E}">
        <p14:creationId xmlns:p14="http://schemas.microsoft.com/office/powerpoint/2010/main" val="1252405867"/>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Content Slide 5">
    <p:bg>
      <p:bgPr>
        <a:solidFill>
          <a:schemeClr val="tx1"/>
        </a:solidFill>
        <a:effectLst/>
      </p:bgPr>
    </p:bg>
    <p:spTree>
      <p:nvGrpSpPr>
        <p:cNvPr id="1" name=""/>
        <p:cNvGrpSpPr/>
        <p:nvPr/>
      </p:nvGrpSpPr>
      <p:grpSpPr>
        <a:xfrm>
          <a:off x="0" y="0"/>
          <a:ext cx="0" cy="0"/>
          <a:chOff x="0" y="0"/>
          <a:chExt cx="0" cy="0"/>
        </a:xfrm>
      </p:grpSpPr>
      <p:sp>
        <p:nvSpPr>
          <p:cNvPr id="59" name="Picture Placeholder 58">
            <a:extLst>
              <a:ext uri="{FF2B5EF4-FFF2-40B4-BE49-F238E27FC236}">
                <a16:creationId xmlns:a16="http://schemas.microsoft.com/office/drawing/2014/main" id="{CC51A55F-B02A-5642-B0F8-ABEF0C776CDE}"/>
              </a:ext>
            </a:extLst>
          </p:cNvPr>
          <p:cNvSpPr>
            <a:spLocks noGrp="1"/>
          </p:cNvSpPr>
          <p:nvPr>
            <p:ph type="pic" sz="quarter" idx="26" hasCustomPrompt="1"/>
          </p:nvPr>
        </p:nvSpPr>
        <p:spPr>
          <a:xfrm>
            <a:off x="10727991" y="2046288"/>
            <a:ext cx="701675" cy="7442200"/>
          </a:xfrm>
        </p:spPr>
        <p:txBody>
          <a:bodyPr anchor="ctr"/>
          <a:lstStyle>
            <a:lvl1pPr algn="ctr">
              <a:defRPr>
                <a:solidFill>
                  <a:schemeClr val="bg1"/>
                </a:solidFill>
              </a:defRPr>
            </a:lvl1pPr>
          </a:lstStyle>
          <a:p>
            <a:r>
              <a:rPr lang="en-US" dirty="0"/>
              <a:t>Texture</a:t>
            </a:r>
          </a:p>
        </p:txBody>
      </p:sp>
      <p:sp>
        <p:nvSpPr>
          <p:cNvPr id="60" name="Picture Placeholder 58">
            <a:extLst>
              <a:ext uri="{FF2B5EF4-FFF2-40B4-BE49-F238E27FC236}">
                <a16:creationId xmlns:a16="http://schemas.microsoft.com/office/drawing/2014/main" id="{691B3558-BED2-8F4E-953C-E6BA8C2C5EA1}"/>
              </a:ext>
            </a:extLst>
          </p:cNvPr>
          <p:cNvSpPr>
            <a:spLocks noGrp="1"/>
          </p:cNvSpPr>
          <p:nvPr>
            <p:ph type="pic" sz="quarter" idx="27" hasCustomPrompt="1"/>
          </p:nvPr>
        </p:nvSpPr>
        <p:spPr>
          <a:xfrm>
            <a:off x="9268159" y="4500730"/>
            <a:ext cx="701675" cy="7442200"/>
          </a:xfrm>
        </p:spPr>
        <p:txBody>
          <a:bodyPr anchor="ctr"/>
          <a:lstStyle>
            <a:lvl1pPr algn="ctr">
              <a:defRPr>
                <a:solidFill>
                  <a:schemeClr val="bg1"/>
                </a:solidFill>
              </a:defRPr>
            </a:lvl1pPr>
          </a:lstStyle>
          <a:p>
            <a:r>
              <a:rPr lang="en-US" dirty="0"/>
              <a:t>Texture</a:t>
            </a:r>
          </a:p>
        </p:txBody>
      </p:sp>
      <p:sp>
        <p:nvSpPr>
          <p:cNvPr id="61" name="Picture Placeholder 58">
            <a:extLst>
              <a:ext uri="{FF2B5EF4-FFF2-40B4-BE49-F238E27FC236}">
                <a16:creationId xmlns:a16="http://schemas.microsoft.com/office/drawing/2014/main" id="{60E16C04-419C-E04D-B5F3-6AA4748838AC}"/>
              </a:ext>
            </a:extLst>
          </p:cNvPr>
          <p:cNvSpPr>
            <a:spLocks noGrp="1"/>
          </p:cNvSpPr>
          <p:nvPr>
            <p:ph type="pic" sz="quarter" idx="28" hasCustomPrompt="1"/>
          </p:nvPr>
        </p:nvSpPr>
        <p:spPr>
          <a:xfrm>
            <a:off x="7728116" y="5431172"/>
            <a:ext cx="701675" cy="7442200"/>
          </a:xfrm>
        </p:spPr>
        <p:txBody>
          <a:bodyPr anchor="ctr"/>
          <a:lstStyle>
            <a:lvl1pPr algn="ctr">
              <a:defRPr>
                <a:solidFill>
                  <a:schemeClr val="bg1"/>
                </a:solidFill>
              </a:defRPr>
            </a:lvl1pPr>
          </a:lstStyle>
          <a:p>
            <a:r>
              <a:rPr lang="en-US" dirty="0"/>
              <a:t>Texture</a:t>
            </a:r>
          </a:p>
        </p:txBody>
      </p:sp>
      <p:sp>
        <p:nvSpPr>
          <p:cNvPr id="53" name="Text Placeholder 9">
            <a:extLst>
              <a:ext uri="{FF2B5EF4-FFF2-40B4-BE49-F238E27FC236}">
                <a16:creationId xmlns:a16="http://schemas.microsoft.com/office/drawing/2014/main" id="{8DF1292A-7204-1C4F-87D9-1B095F15B455}"/>
              </a:ext>
            </a:extLst>
          </p:cNvPr>
          <p:cNvSpPr>
            <a:spLocks noGrp="1"/>
          </p:cNvSpPr>
          <p:nvPr>
            <p:ph type="body" sz="quarter" idx="22" hasCustomPrompt="1"/>
          </p:nvPr>
        </p:nvSpPr>
        <p:spPr>
          <a:xfrm>
            <a:off x="6438010" y="1071861"/>
            <a:ext cx="4994757" cy="396171"/>
          </a:xfrm>
        </p:spPr>
        <p:txBody>
          <a:bodyPr anchor="t"/>
          <a:lstStyle>
            <a:lvl1pPr algn="r">
              <a:lnSpc>
                <a:spcPct val="80000"/>
              </a:lnSpc>
              <a:spcBef>
                <a:spcPts val="0"/>
              </a:spcBef>
              <a:defRPr sz="1200" b="1" i="1" spc="180" baseline="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pPr lvl="0"/>
            <a:r>
              <a:rPr lang="en-US"/>
              <a:t>GRAPH TITLE HERE IN ALL CAPS</a:t>
            </a:r>
          </a:p>
        </p:txBody>
      </p:sp>
      <p:sp>
        <p:nvSpPr>
          <p:cNvPr id="50" name="Text Placeholder 9">
            <a:extLst>
              <a:ext uri="{FF2B5EF4-FFF2-40B4-BE49-F238E27FC236}">
                <a16:creationId xmlns:a16="http://schemas.microsoft.com/office/drawing/2014/main" id="{78BF0FCA-4775-734A-A870-227C62FD0754}"/>
              </a:ext>
            </a:extLst>
          </p:cNvPr>
          <p:cNvSpPr>
            <a:spLocks noGrp="1"/>
          </p:cNvSpPr>
          <p:nvPr>
            <p:ph type="body" sz="quarter" idx="11" hasCustomPrompt="1"/>
          </p:nvPr>
        </p:nvSpPr>
        <p:spPr>
          <a:xfrm>
            <a:off x="759105" y="1071861"/>
            <a:ext cx="4994757" cy="396171"/>
          </a:xfrm>
        </p:spPr>
        <p:txBody>
          <a:bodyPr anchor="t"/>
          <a:lstStyle>
            <a:lvl1pPr algn="l">
              <a:lnSpc>
                <a:spcPct val="80000"/>
              </a:lnSpc>
              <a:spcBef>
                <a:spcPts val="0"/>
              </a:spcBef>
              <a:defRPr sz="2960" b="0" i="0">
                <a:solidFill>
                  <a:srgbClr val="9DD4CF"/>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Title Here</a:t>
            </a:r>
          </a:p>
        </p:txBody>
      </p:sp>
      <p:sp>
        <p:nvSpPr>
          <p:cNvPr id="46" name="Line">
            <a:extLst>
              <a:ext uri="{FF2B5EF4-FFF2-40B4-BE49-F238E27FC236}">
                <a16:creationId xmlns:a16="http://schemas.microsoft.com/office/drawing/2014/main" id="{CDEE752E-075C-5E4F-B1CF-0C0B803D37B9}"/>
              </a:ext>
            </a:extLst>
          </p:cNvPr>
          <p:cNvSpPr/>
          <p:nvPr userDrawn="1"/>
        </p:nvSpPr>
        <p:spPr>
          <a:xfrm flipV="1">
            <a:off x="6034729" y="-269846"/>
            <a:ext cx="1" cy="7342632"/>
          </a:xfrm>
          <a:prstGeom prst="line">
            <a:avLst/>
          </a:prstGeom>
          <a:ln w="12700">
            <a:solidFill>
              <a:srgbClr val="FFFFFF"/>
            </a:solidFill>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000000"/>
              </a:solidFill>
              <a:effectLst/>
              <a:uLnTx/>
              <a:uFillTx/>
              <a:latin typeface="Open Sans"/>
              <a:ea typeface="Open Sans"/>
              <a:cs typeface="Open Sans"/>
              <a:sym typeface="Open Sans"/>
            </a:endParaRPr>
          </a:p>
        </p:txBody>
      </p:sp>
      <p:sp>
        <p:nvSpPr>
          <p:cNvPr id="52" name="Text Placeholder 9">
            <a:extLst>
              <a:ext uri="{FF2B5EF4-FFF2-40B4-BE49-F238E27FC236}">
                <a16:creationId xmlns:a16="http://schemas.microsoft.com/office/drawing/2014/main" id="{D76FD551-C904-EE47-B7C8-942AC88C4389}"/>
              </a:ext>
            </a:extLst>
          </p:cNvPr>
          <p:cNvSpPr>
            <a:spLocks noGrp="1"/>
          </p:cNvSpPr>
          <p:nvPr>
            <p:ph type="body" sz="quarter" idx="21" hasCustomPrompt="1"/>
          </p:nvPr>
        </p:nvSpPr>
        <p:spPr>
          <a:xfrm>
            <a:off x="759105" y="1950751"/>
            <a:ext cx="4994734" cy="4156341"/>
          </a:xfrm>
        </p:spPr>
        <p:txBody>
          <a:bodyPr anchor="t"/>
          <a:lstStyle>
            <a:lvl1pPr marL="171450" indent="-171450" algn="l">
              <a:lnSpc>
                <a:spcPct val="125000"/>
              </a:lnSpc>
              <a:spcBef>
                <a:spcPts val="600"/>
              </a:spcBef>
              <a:buFont typeface="Arial" panose="020B0604020202020204" pitchFamily="34" charset="0"/>
              <a:buChar char="•"/>
              <a:defRPr sz="12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Description</a:t>
            </a:r>
          </a:p>
        </p:txBody>
      </p:sp>
      <p:sp>
        <p:nvSpPr>
          <p:cNvPr id="55" name="Text Placeholder 9">
            <a:extLst>
              <a:ext uri="{FF2B5EF4-FFF2-40B4-BE49-F238E27FC236}">
                <a16:creationId xmlns:a16="http://schemas.microsoft.com/office/drawing/2014/main" id="{B9EB053C-2A49-1344-BAB3-D0D7D4526963}"/>
              </a:ext>
            </a:extLst>
          </p:cNvPr>
          <p:cNvSpPr>
            <a:spLocks noGrp="1"/>
          </p:cNvSpPr>
          <p:nvPr>
            <p:ph type="body" sz="quarter" idx="23" hasCustomPrompt="1"/>
          </p:nvPr>
        </p:nvSpPr>
        <p:spPr>
          <a:xfrm>
            <a:off x="9762147" y="1621684"/>
            <a:ext cx="1647059" cy="391396"/>
          </a:xfrm>
        </p:spPr>
        <p:txBody>
          <a:bodyPr anchor="t"/>
          <a:lstStyle>
            <a:lvl1pPr algn="r">
              <a:lnSpc>
                <a:spcPct val="100000"/>
              </a:lnSpc>
              <a:spcBef>
                <a:spcPts val="0"/>
              </a:spcBef>
              <a:defRPr sz="10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Stats</a:t>
            </a:r>
          </a:p>
          <a:p>
            <a:pPr lvl="0"/>
            <a:r>
              <a:rPr lang="en-US"/>
              <a:t>Stats</a:t>
            </a:r>
          </a:p>
        </p:txBody>
      </p:sp>
      <p:sp>
        <p:nvSpPr>
          <p:cNvPr id="56" name="Text Placeholder 9">
            <a:extLst>
              <a:ext uri="{FF2B5EF4-FFF2-40B4-BE49-F238E27FC236}">
                <a16:creationId xmlns:a16="http://schemas.microsoft.com/office/drawing/2014/main" id="{56DF62E8-5C4E-714E-9C65-F31B642CF436}"/>
              </a:ext>
            </a:extLst>
          </p:cNvPr>
          <p:cNvSpPr>
            <a:spLocks noGrp="1"/>
          </p:cNvSpPr>
          <p:nvPr>
            <p:ph type="body" sz="quarter" idx="24" hasCustomPrompt="1"/>
          </p:nvPr>
        </p:nvSpPr>
        <p:spPr>
          <a:xfrm>
            <a:off x="8318194" y="4093089"/>
            <a:ext cx="1647059" cy="391396"/>
          </a:xfrm>
        </p:spPr>
        <p:txBody>
          <a:bodyPr anchor="t"/>
          <a:lstStyle>
            <a:lvl1pPr algn="r">
              <a:lnSpc>
                <a:spcPct val="100000"/>
              </a:lnSpc>
              <a:spcBef>
                <a:spcPts val="0"/>
              </a:spcBef>
              <a:defRPr sz="10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Stats</a:t>
            </a:r>
          </a:p>
          <a:p>
            <a:pPr lvl="0"/>
            <a:r>
              <a:rPr lang="en-US"/>
              <a:t>Stats</a:t>
            </a:r>
          </a:p>
        </p:txBody>
      </p:sp>
      <p:sp>
        <p:nvSpPr>
          <p:cNvPr id="57" name="Text Placeholder 9">
            <a:extLst>
              <a:ext uri="{FF2B5EF4-FFF2-40B4-BE49-F238E27FC236}">
                <a16:creationId xmlns:a16="http://schemas.microsoft.com/office/drawing/2014/main" id="{063DFE9B-FBD9-F44C-9E24-C7B6E60118F0}"/>
              </a:ext>
            </a:extLst>
          </p:cNvPr>
          <p:cNvSpPr>
            <a:spLocks noGrp="1"/>
          </p:cNvSpPr>
          <p:nvPr>
            <p:ph type="body" sz="quarter" idx="25" hasCustomPrompt="1"/>
          </p:nvPr>
        </p:nvSpPr>
        <p:spPr>
          <a:xfrm>
            <a:off x="6789901" y="5008338"/>
            <a:ext cx="1647059" cy="391396"/>
          </a:xfrm>
        </p:spPr>
        <p:txBody>
          <a:bodyPr anchor="t"/>
          <a:lstStyle>
            <a:lvl1pPr algn="r">
              <a:lnSpc>
                <a:spcPct val="100000"/>
              </a:lnSpc>
              <a:spcBef>
                <a:spcPts val="0"/>
              </a:spcBef>
              <a:defRPr sz="10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Stats</a:t>
            </a:r>
          </a:p>
          <a:p>
            <a:pPr lvl="0"/>
            <a:r>
              <a:rPr lang="en-US"/>
              <a:t>Stats</a:t>
            </a:r>
          </a:p>
        </p:txBody>
      </p:sp>
    </p:spTree>
    <p:extLst>
      <p:ext uri="{BB962C8B-B14F-4D97-AF65-F5344CB8AC3E}">
        <p14:creationId xmlns:p14="http://schemas.microsoft.com/office/powerpoint/2010/main" val="2567212822"/>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_Content Slide 5">
    <p:bg>
      <p:bgPr>
        <a:solidFill>
          <a:schemeClr val="bg1"/>
        </a:solidFill>
        <a:effectLst/>
      </p:bgPr>
    </p:bg>
    <p:spTree>
      <p:nvGrpSpPr>
        <p:cNvPr id="1" name=""/>
        <p:cNvGrpSpPr/>
        <p:nvPr/>
      </p:nvGrpSpPr>
      <p:grpSpPr>
        <a:xfrm>
          <a:off x="0" y="0"/>
          <a:ext cx="0" cy="0"/>
          <a:chOff x="0" y="0"/>
          <a:chExt cx="0" cy="0"/>
        </a:xfrm>
      </p:grpSpPr>
      <p:sp>
        <p:nvSpPr>
          <p:cNvPr id="59" name="Picture Placeholder 58">
            <a:extLst>
              <a:ext uri="{FF2B5EF4-FFF2-40B4-BE49-F238E27FC236}">
                <a16:creationId xmlns:a16="http://schemas.microsoft.com/office/drawing/2014/main" id="{CC51A55F-B02A-5642-B0F8-ABEF0C776CDE}"/>
              </a:ext>
            </a:extLst>
          </p:cNvPr>
          <p:cNvSpPr>
            <a:spLocks noGrp="1"/>
          </p:cNvSpPr>
          <p:nvPr>
            <p:ph type="pic" sz="quarter" idx="26" hasCustomPrompt="1"/>
          </p:nvPr>
        </p:nvSpPr>
        <p:spPr>
          <a:xfrm>
            <a:off x="10727991" y="2046288"/>
            <a:ext cx="701675" cy="7442200"/>
          </a:xfrm>
        </p:spPr>
        <p:txBody>
          <a:bodyPr anchor="ctr"/>
          <a:lstStyle>
            <a:lvl1pPr algn="ctr">
              <a:defRPr>
                <a:solidFill>
                  <a:srgbClr val="014F59"/>
                </a:solidFill>
              </a:defRPr>
            </a:lvl1pPr>
          </a:lstStyle>
          <a:p>
            <a:r>
              <a:rPr lang="en-US" dirty="0"/>
              <a:t>Texture</a:t>
            </a:r>
          </a:p>
        </p:txBody>
      </p:sp>
      <p:sp>
        <p:nvSpPr>
          <p:cNvPr id="60" name="Picture Placeholder 58">
            <a:extLst>
              <a:ext uri="{FF2B5EF4-FFF2-40B4-BE49-F238E27FC236}">
                <a16:creationId xmlns:a16="http://schemas.microsoft.com/office/drawing/2014/main" id="{691B3558-BED2-8F4E-953C-E6BA8C2C5EA1}"/>
              </a:ext>
            </a:extLst>
          </p:cNvPr>
          <p:cNvSpPr>
            <a:spLocks noGrp="1"/>
          </p:cNvSpPr>
          <p:nvPr>
            <p:ph type="pic" sz="quarter" idx="27" hasCustomPrompt="1"/>
          </p:nvPr>
        </p:nvSpPr>
        <p:spPr>
          <a:xfrm>
            <a:off x="9268159" y="4500730"/>
            <a:ext cx="701675" cy="7442200"/>
          </a:xfrm>
        </p:spPr>
        <p:txBody>
          <a:bodyPr anchor="ctr"/>
          <a:lstStyle>
            <a:lvl1pPr algn="ctr">
              <a:defRPr>
                <a:solidFill>
                  <a:srgbClr val="014F59"/>
                </a:solidFill>
              </a:defRPr>
            </a:lvl1pPr>
          </a:lstStyle>
          <a:p>
            <a:r>
              <a:rPr lang="en-US" dirty="0"/>
              <a:t>Texture</a:t>
            </a:r>
          </a:p>
        </p:txBody>
      </p:sp>
      <p:sp>
        <p:nvSpPr>
          <p:cNvPr id="61" name="Picture Placeholder 58">
            <a:extLst>
              <a:ext uri="{FF2B5EF4-FFF2-40B4-BE49-F238E27FC236}">
                <a16:creationId xmlns:a16="http://schemas.microsoft.com/office/drawing/2014/main" id="{60E16C04-419C-E04D-B5F3-6AA4748838AC}"/>
              </a:ext>
            </a:extLst>
          </p:cNvPr>
          <p:cNvSpPr>
            <a:spLocks noGrp="1"/>
          </p:cNvSpPr>
          <p:nvPr>
            <p:ph type="pic" sz="quarter" idx="28" hasCustomPrompt="1"/>
          </p:nvPr>
        </p:nvSpPr>
        <p:spPr>
          <a:xfrm>
            <a:off x="7728116" y="5431172"/>
            <a:ext cx="701675" cy="7442200"/>
          </a:xfrm>
        </p:spPr>
        <p:txBody>
          <a:bodyPr anchor="ctr"/>
          <a:lstStyle>
            <a:lvl1pPr algn="ctr">
              <a:defRPr>
                <a:solidFill>
                  <a:srgbClr val="014F59"/>
                </a:solidFill>
              </a:defRPr>
            </a:lvl1pPr>
          </a:lstStyle>
          <a:p>
            <a:r>
              <a:rPr lang="en-US" dirty="0"/>
              <a:t>Texture</a:t>
            </a:r>
          </a:p>
        </p:txBody>
      </p:sp>
      <p:sp>
        <p:nvSpPr>
          <p:cNvPr id="53" name="Text Placeholder 9">
            <a:extLst>
              <a:ext uri="{FF2B5EF4-FFF2-40B4-BE49-F238E27FC236}">
                <a16:creationId xmlns:a16="http://schemas.microsoft.com/office/drawing/2014/main" id="{8DF1292A-7204-1C4F-87D9-1B095F15B455}"/>
              </a:ext>
            </a:extLst>
          </p:cNvPr>
          <p:cNvSpPr>
            <a:spLocks noGrp="1"/>
          </p:cNvSpPr>
          <p:nvPr>
            <p:ph type="body" sz="quarter" idx="22" hasCustomPrompt="1"/>
          </p:nvPr>
        </p:nvSpPr>
        <p:spPr>
          <a:xfrm>
            <a:off x="6438010" y="1071861"/>
            <a:ext cx="4994757" cy="396171"/>
          </a:xfrm>
        </p:spPr>
        <p:txBody>
          <a:bodyPr anchor="t"/>
          <a:lstStyle>
            <a:lvl1pPr algn="r">
              <a:lnSpc>
                <a:spcPct val="80000"/>
              </a:lnSpc>
              <a:spcBef>
                <a:spcPts val="0"/>
              </a:spcBef>
              <a:defRPr sz="1200" b="1" i="1" spc="180" baseline="0">
                <a:solidFill>
                  <a:srgbClr val="014F59"/>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pPr lvl="0"/>
            <a:r>
              <a:rPr lang="en-US"/>
              <a:t>GRAPH TITLE HERE IN ALL CAPS</a:t>
            </a:r>
          </a:p>
        </p:txBody>
      </p:sp>
      <p:sp>
        <p:nvSpPr>
          <p:cNvPr id="50" name="Text Placeholder 9">
            <a:extLst>
              <a:ext uri="{FF2B5EF4-FFF2-40B4-BE49-F238E27FC236}">
                <a16:creationId xmlns:a16="http://schemas.microsoft.com/office/drawing/2014/main" id="{78BF0FCA-4775-734A-A870-227C62FD0754}"/>
              </a:ext>
            </a:extLst>
          </p:cNvPr>
          <p:cNvSpPr>
            <a:spLocks noGrp="1"/>
          </p:cNvSpPr>
          <p:nvPr>
            <p:ph type="body" sz="quarter" idx="11" hasCustomPrompt="1"/>
          </p:nvPr>
        </p:nvSpPr>
        <p:spPr>
          <a:xfrm>
            <a:off x="759105" y="1071861"/>
            <a:ext cx="4994757" cy="396171"/>
          </a:xfrm>
        </p:spPr>
        <p:txBody>
          <a:bodyPr anchor="t"/>
          <a:lstStyle>
            <a:lvl1pPr algn="l">
              <a:lnSpc>
                <a:spcPct val="80000"/>
              </a:lnSpc>
              <a:spcBef>
                <a:spcPts val="0"/>
              </a:spcBef>
              <a:defRPr sz="2960" b="0" i="0">
                <a:solidFill>
                  <a:srgbClr val="9DD4CF"/>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Title Here</a:t>
            </a:r>
          </a:p>
        </p:txBody>
      </p:sp>
      <p:sp>
        <p:nvSpPr>
          <p:cNvPr id="46" name="Line">
            <a:extLst>
              <a:ext uri="{FF2B5EF4-FFF2-40B4-BE49-F238E27FC236}">
                <a16:creationId xmlns:a16="http://schemas.microsoft.com/office/drawing/2014/main" id="{CDEE752E-075C-5E4F-B1CF-0C0B803D37B9}"/>
              </a:ext>
            </a:extLst>
          </p:cNvPr>
          <p:cNvSpPr/>
          <p:nvPr userDrawn="1"/>
        </p:nvSpPr>
        <p:spPr>
          <a:xfrm flipV="1">
            <a:off x="6034729" y="-269846"/>
            <a:ext cx="1" cy="7342632"/>
          </a:xfrm>
          <a:prstGeom prst="line">
            <a:avLst/>
          </a:prstGeom>
          <a:ln w="12700">
            <a:solidFill>
              <a:srgbClr val="FFFFFF"/>
            </a:solidFill>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000000"/>
              </a:solidFill>
              <a:effectLst/>
              <a:uLnTx/>
              <a:uFillTx/>
              <a:latin typeface="Open Sans"/>
              <a:ea typeface="Open Sans"/>
              <a:cs typeface="Open Sans"/>
              <a:sym typeface="Open Sans"/>
            </a:endParaRPr>
          </a:p>
        </p:txBody>
      </p:sp>
      <p:sp>
        <p:nvSpPr>
          <p:cNvPr id="52" name="Text Placeholder 9">
            <a:extLst>
              <a:ext uri="{FF2B5EF4-FFF2-40B4-BE49-F238E27FC236}">
                <a16:creationId xmlns:a16="http://schemas.microsoft.com/office/drawing/2014/main" id="{D76FD551-C904-EE47-B7C8-942AC88C4389}"/>
              </a:ext>
            </a:extLst>
          </p:cNvPr>
          <p:cNvSpPr>
            <a:spLocks noGrp="1"/>
          </p:cNvSpPr>
          <p:nvPr>
            <p:ph type="body" sz="quarter" idx="21" hasCustomPrompt="1"/>
          </p:nvPr>
        </p:nvSpPr>
        <p:spPr>
          <a:xfrm>
            <a:off x="759105" y="1950751"/>
            <a:ext cx="4994734" cy="4156341"/>
          </a:xfrm>
        </p:spPr>
        <p:txBody>
          <a:bodyPr anchor="t"/>
          <a:lstStyle>
            <a:lvl1pPr marL="171450" indent="-171450" algn="l">
              <a:lnSpc>
                <a:spcPct val="125000"/>
              </a:lnSpc>
              <a:spcBef>
                <a:spcPts val="600"/>
              </a:spcBef>
              <a:buFont typeface="Arial" panose="020B0604020202020204" pitchFamily="34" charset="0"/>
              <a:buChar char="•"/>
              <a:defRPr sz="1200" b="1" i="0">
                <a:solidFill>
                  <a:srgbClr val="014F59"/>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Description</a:t>
            </a:r>
          </a:p>
        </p:txBody>
      </p:sp>
      <p:sp>
        <p:nvSpPr>
          <p:cNvPr id="55" name="Text Placeholder 9">
            <a:extLst>
              <a:ext uri="{FF2B5EF4-FFF2-40B4-BE49-F238E27FC236}">
                <a16:creationId xmlns:a16="http://schemas.microsoft.com/office/drawing/2014/main" id="{B9EB053C-2A49-1344-BAB3-D0D7D4526963}"/>
              </a:ext>
            </a:extLst>
          </p:cNvPr>
          <p:cNvSpPr>
            <a:spLocks noGrp="1"/>
          </p:cNvSpPr>
          <p:nvPr>
            <p:ph type="body" sz="quarter" idx="23" hasCustomPrompt="1"/>
          </p:nvPr>
        </p:nvSpPr>
        <p:spPr>
          <a:xfrm>
            <a:off x="9762147" y="1621684"/>
            <a:ext cx="1647059" cy="391396"/>
          </a:xfrm>
        </p:spPr>
        <p:txBody>
          <a:bodyPr anchor="t"/>
          <a:lstStyle>
            <a:lvl1pPr algn="r">
              <a:lnSpc>
                <a:spcPct val="100000"/>
              </a:lnSpc>
              <a:spcBef>
                <a:spcPts val="0"/>
              </a:spcBef>
              <a:defRPr sz="1000" b="1" i="0">
                <a:solidFill>
                  <a:srgbClr val="014F59"/>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Stats</a:t>
            </a:r>
          </a:p>
          <a:p>
            <a:pPr lvl="0"/>
            <a:r>
              <a:rPr lang="en-US"/>
              <a:t>Stats</a:t>
            </a:r>
          </a:p>
        </p:txBody>
      </p:sp>
      <p:sp>
        <p:nvSpPr>
          <p:cNvPr id="56" name="Text Placeholder 9">
            <a:extLst>
              <a:ext uri="{FF2B5EF4-FFF2-40B4-BE49-F238E27FC236}">
                <a16:creationId xmlns:a16="http://schemas.microsoft.com/office/drawing/2014/main" id="{56DF62E8-5C4E-714E-9C65-F31B642CF436}"/>
              </a:ext>
            </a:extLst>
          </p:cNvPr>
          <p:cNvSpPr>
            <a:spLocks noGrp="1"/>
          </p:cNvSpPr>
          <p:nvPr>
            <p:ph type="body" sz="quarter" idx="24" hasCustomPrompt="1"/>
          </p:nvPr>
        </p:nvSpPr>
        <p:spPr>
          <a:xfrm>
            <a:off x="8318194" y="4093089"/>
            <a:ext cx="1647059" cy="391396"/>
          </a:xfrm>
        </p:spPr>
        <p:txBody>
          <a:bodyPr anchor="t"/>
          <a:lstStyle>
            <a:lvl1pPr algn="r">
              <a:lnSpc>
                <a:spcPct val="100000"/>
              </a:lnSpc>
              <a:spcBef>
                <a:spcPts val="0"/>
              </a:spcBef>
              <a:defRPr sz="1000" b="1" i="0">
                <a:solidFill>
                  <a:srgbClr val="014F59"/>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Stats</a:t>
            </a:r>
          </a:p>
          <a:p>
            <a:pPr lvl="0"/>
            <a:r>
              <a:rPr lang="en-US"/>
              <a:t>Stats</a:t>
            </a:r>
          </a:p>
        </p:txBody>
      </p:sp>
      <p:sp>
        <p:nvSpPr>
          <p:cNvPr id="57" name="Text Placeholder 9">
            <a:extLst>
              <a:ext uri="{FF2B5EF4-FFF2-40B4-BE49-F238E27FC236}">
                <a16:creationId xmlns:a16="http://schemas.microsoft.com/office/drawing/2014/main" id="{063DFE9B-FBD9-F44C-9E24-C7B6E60118F0}"/>
              </a:ext>
            </a:extLst>
          </p:cNvPr>
          <p:cNvSpPr>
            <a:spLocks noGrp="1"/>
          </p:cNvSpPr>
          <p:nvPr>
            <p:ph type="body" sz="quarter" idx="25" hasCustomPrompt="1"/>
          </p:nvPr>
        </p:nvSpPr>
        <p:spPr>
          <a:xfrm>
            <a:off x="6789901" y="5008338"/>
            <a:ext cx="1647059" cy="391396"/>
          </a:xfrm>
        </p:spPr>
        <p:txBody>
          <a:bodyPr anchor="t"/>
          <a:lstStyle>
            <a:lvl1pPr algn="r">
              <a:lnSpc>
                <a:spcPct val="100000"/>
              </a:lnSpc>
              <a:spcBef>
                <a:spcPts val="0"/>
              </a:spcBef>
              <a:defRPr sz="1000" b="1" i="0">
                <a:solidFill>
                  <a:srgbClr val="014F59"/>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Stats</a:t>
            </a:r>
          </a:p>
          <a:p>
            <a:pPr lvl="0"/>
            <a:r>
              <a:rPr lang="en-US"/>
              <a:t>Stats</a:t>
            </a:r>
          </a:p>
        </p:txBody>
      </p:sp>
    </p:spTree>
    <p:extLst>
      <p:ext uri="{BB962C8B-B14F-4D97-AF65-F5344CB8AC3E}">
        <p14:creationId xmlns:p14="http://schemas.microsoft.com/office/powerpoint/2010/main" val="3981925951"/>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3_Content Slide 5">
    <p:bg>
      <p:bgPr>
        <a:solidFill>
          <a:srgbClr val="808080"/>
        </a:solidFill>
        <a:effectLst/>
      </p:bgPr>
    </p:bg>
    <p:spTree>
      <p:nvGrpSpPr>
        <p:cNvPr id="1" name=""/>
        <p:cNvGrpSpPr/>
        <p:nvPr/>
      </p:nvGrpSpPr>
      <p:grpSpPr>
        <a:xfrm>
          <a:off x="0" y="0"/>
          <a:ext cx="0" cy="0"/>
          <a:chOff x="0" y="0"/>
          <a:chExt cx="0" cy="0"/>
        </a:xfrm>
      </p:grpSpPr>
      <p:sp>
        <p:nvSpPr>
          <p:cNvPr id="59" name="Picture Placeholder 58">
            <a:extLst>
              <a:ext uri="{FF2B5EF4-FFF2-40B4-BE49-F238E27FC236}">
                <a16:creationId xmlns:a16="http://schemas.microsoft.com/office/drawing/2014/main" id="{CC51A55F-B02A-5642-B0F8-ABEF0C776CDE}"/>
              </a:ext>
            </a:extLst>
          </p:cNvPr>
          <p:cNvSpPr>
            <a:spLocks noGrp="1"/>
          </p:cNvSpPr>
          <p:nvPr>
            <p:ph type="pic" sz="quarter" idx="26" hasCustomPrompt="1"/>
          </p:nvPr>
        </p:nvSpPr>
        <p:spPr>
          <a:xfrm>
            <a:off x="10727991" y="2046288"/>
            <a:ext cx="701675" cy="7442200"/>
          </a:xfrm>
        </p:spPr>
        <p:txBody>
          <a:bodyPr anchor="ctr"/>
          <a:lstStyle>
            <a:lvl1pPr algn="ctr">
              <a:defRPr>
                <a:solidFill>
                  <a:schemeClr val="bg1"/>
                </a:solidFill>
              </a:defRPr>
            </a:lvl1pPr>
          </a:lstStyle>
          <a:p>
            <a:r>
              <a:rPr lang="en-US" dirty="0"/>
              <a:t>Texture</a:t>
            </a:r>
          </a:p>
        </p:txBody>
      </p:sp>
      <p:sp>
        <p:nvSpPr>
          <p:cNvPr id="60" name="Picture Placeholder 58">
            <a:extLst>
              <a:ext uri="{FF2B5EF4-FFF2-40B4-BE49-F238E27FC236}">
                <a16:creationId xmlns:a16="http://schemas.microsoft.com/office/drawing/2014/main" id="{691B3558-BED2-8F4E-953C-E6BA8C2C5EA1}"/>
              </a:ext>
            </a:extLst>
          </p:cNvPr>
          <p:cNvSpPr>
            <a:spLocks noGrp="1"/>
          </p:cNvSpPr>
          <p:nvPr>
            <p:ph type="pic" sz="quarter" idx="27" hasCustomPrompt="1"/>
          </p:nvPr>
        </p:nvSpPr>
        <p:spPr>
          <a:xfrm>
            <a:off x="9268159" y="4500730"/>
            <a:ext cx="701675" cy="7442200"/>
          </a:xfrm>
        </p:spPr>
        <p:txBody>
          <a:bodyPr anchor="ctr"/>
          <a:lstStyle>
            <a:lvl1pPr algn="ctr">
              <a:defRPr>
                <a:solidFill>
                  <a:schemeClr val="bg1"/>
                </a:solidFill>
              </a:defRPr>
            </a:lvl1pPr>
          </a:lstStyle>
          <a:p>
            <a:r>
              <a:rPr lang="en-US" dirty="0"/>
              <a:t>Texture</a:t>
            </a:r>
          </a:p>
        </p:txBody>
      </p:sp>
      <p:sp>
        <p:nvSpPr>
          <p:cNvPr id="61" name="Picture Placeholder 58">
            <a:extLst>
              <a:ext uri="{FF2B5EF4-FFF2-40B4-BE49-F238E27FC236}">
                <a16:creationId xmlns:a16="http://schemas.microsoft.com/office/drawing/2014/main" id="{60E16C04-419C-E04D-B5F3-6AA4748838AC}"/>
              </a:ext>
            </a:extLst>
          </p:cNvPr>
          <p:cNvSpPr>
            <a:spLocks noGrp="1"/>
          </p:cNvSpPr>
          <p:nvPr>
            <p:ph type="pic" sz="quarter" idx="28" hasCustomPrompt="1"/>
          </p:nvPr>
        </p:nvSpPr>
        <p:spPr>
          <a:xfrm>
            <a:off x="7728116" y="5431172"/>
            <a:ext cx="701675" cy="7442200"/>
          </a:xfrm>
        </p:spPr>
        <p:txBody>
          <a:bodyPr anchor="ctr"/>
          <a:lstStyle>
            <a:lvl1pPr algn="ctr">
              <a:defRPr>
                <a:solidFill>
                  <a:schemeClr val="bg1"/>
                </a:solidFill>
              </a:defRPr>
            </a:lvl1pPr>
          </a:lstStyle>
          <a:p>
            <a:r>
              <a:rPr lang="en-US" dirty="0"/>
              <a:t>Texture</a:t>
            </a:r>
          </a:p>
        </p:txBody>
      </p:sp>
      <p:sp>
        <p:nvSpPr>
          <p:cNvPr id="53" name="Text Placeholder 9">
            <a:extLst>
              <a:ext uri="{FF2B5EF4-FFF2-40B4-BE49-F238E27FC236}">
                <a16:creationId xmlns:a16="http://schemas.microsoft.com/office/drawing/2014/main" id="{8DF1292A-7204-1C4F-87D9-1B095F15B455}"/>
              </a:ext>
            </a:extLst>
          </p:cNvPr>
          <p:cNvSpPr>
            <a:spLocks noGrp="1"/>
          </p:cNvSpPr>
          <p:nvPr>
            <p:ph type="body" sz="quarter" idx="22" hasCustomPrompt="1"/>
          </p:nvPr>
        </p:nvSpPr>
        <p:spPr>
          <a:xfrm>
            <a:off x="6438010" y="1071861"/>
            <a:ext cx="4994757" cy="396171"/>
          </a:xfrm>
        </p:spPr>
        <p:txBody>
          <a:bodyPr anchor="t"/>
          <a:lstStyle>
            <a:lvl1pPr algn="r">
              <a:lnSpc>
                <a:spcPct val="80000"/>
              </a:lnSpc>
              <a:spcBef>
                <a:spcPts val="0"/>
              </a:spcBef>
              <a:defRPr sz="1200" b="1" i="1" spc="180" baseline="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pPr lvl="0"/>
            <a:r>
              <a:rPr lang="en-US"/>
              <a:t>GRAPH TITLE HERE IN ALL CAPS</a:t>
            </a:r>
          </a:p>
        </p:txBody>
      </p:sp>
      <p:sp>
        <p:nvSpPr>
          <p:cNvPr id="50" name="Text Placeholder 9">
            <a:extLst>
              <a:ext uri="{FF2B5EF4-FFF2-40B4-BE49-F238E27FC236}">
                <a16:creationId xmlns:a16="http://schemas.microsoft.com/office/drawing/2014/main" id="{78BF0FCA-4775-734A-A870-227C62FD0754}"/>
              </a:ext>
            </a:extLst>
          </p:cNvPr>
          <p:cNvSpPr>
            <a:spLocks noGrp="1"/>
          </p:cNvSpPr>
          <p:nvPr>
            <p:ph type="body" sz="quarter" idx="11" hasCustomPrompt="1"/>
          </p:nvPr>
        </p:nvSpPr>
        <p:spPr>
          <a:xfrm>
            <a:off x="759105" y="1071861"/>
            <a:ext cx="4994757" cy="396171"/>
          </a:xfrm>
        </p:spPr>
        <p:txBody>
          <a:bodyPr anchor="t"/>
          <a:lstStyle>
            <a:lvl1pPr algn="l">
              <a:lnSpc>
                <a:spcPct val="80000"/>
              </a:lnSpc>
              <a:spcBef>
                <a:spcPts val="0"/>
              </a:spcBef>
              <a:defRPr sz="2960" b="0" i="0">
                <a:solidFill>
                  <a:srgbClr val="9FD5D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Title Here</a:t>
            </a:r>
          </a:p>
        </p:txBody>
      </p:sp>
      <p:sp>
        <p:nvSpPr>
          <p:cNvPr id="46" name="Line">
            <a:extLst>
              <a:ext uri="{FF2B5EF4-FFF2-40B4-BE49-F238E27FC236}">
                <a16:creationId xmlns:a16="http://schemas.microsoft.com/office/drawing/2014/main" id="{CDEE752E-075C-5E4F-B1CF-0C0B803D37B9}"/>
              </a:ext>
            </a:extLst>
          </p:cNvPr>
          <p:cNvSpPr/>
          <p:nvPr userDrawn="1"/>
        </p:nvSpPr>
        <p:spPr>
          <a:xfrm flipV="1">
            <a:off x="6034729" y="-269846"/>
            <a:ext cx="1" cy="7342632"/>
          </a:xfrm>
          <a:prstGeom prst="line">
            <a:avLst/>
          </a:prstGeom>
          <a:ln w="12700">
            <a:solidFill>
              <a:srgbClr val="FFFFFF"/>
            </a:solidFill>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000000"/>
              </a:solidFill>
              <a:effectLst/>
              <a:uLnTx/>
              <a:uFillTx/>
              <a:latin typeface="Open Sans"/>
              <a:ea typeface="Open Sans"/>
              <a:cs typeface="Open Sans"/>
              <a:sym typeface="Open Sans"/>
            </a:endParaRPr>
          </a:p>
        </p:txBody>
      </p:sp>
      <p:sp>
        <p:nvSpPr>
          <p:cNvPr id="52" name="Text Placeholder 9">
            <a:extLst>
              <a:ext uri="{FF2B5EF4-FFF2-40B4-BE49-F238E27FC236}">
                <a16:creationId xmlns:a16="http://schemas.microsoft.com/office/drawing/2014/main" id="{D76FD551-C904-EE47-B7C8-942AC88C4389}"/>
              </a:ext>
            </a:extLst>
          </p:cNvPr>
          <p:cNvSpPr>
            <a:spLocks noGrp="1"/>
          </p:cNvSpPr>
          <p:nvPr>
            <p:ph type="body" sz="quarter" idx="21" hasCustomPrompt="1"/>
          </p:nvPr>
        </p:nvSpPr>
        <p:spPr>
          <a:xfrm>
            <a:off x="759105" y="1950751"/>
            <a:ext cx="4994734" cy="4156341"/>
          </a:xfrm>
        </p:spPr>
        <p:txBody>
          <a:bodyPr anchor="t"/>
          <a:lstStyle>
            <a:lvl1pPr marL="171450" indent="-171450" algn="l">
              <a:lnSpc>
                <a:spcPct val="125000"/>
              </a:lnSpc>
              <a:spcBef>
                <a:spcPts val="600"/>
              </a:spcBef>
              <a:buFont typeface="Arial" panose="020B0604020202020204" pitchFamily="34" charset="0"/>
              <a:buChar char="•"/>
              <a:defRPr sz="12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Description</a:t>
            </a:r>
          </a:p>
        </p:txBody>
      </p:sp>
      <p:sp>
        <p:nvSpPr>
          <p:cNvPr id="55" name="Text Placeholder 9">
            <a:extLst>
              <a:ext uri="{FF2B5EF4-FFF2-40B4-BE49-F238E27FC236}">
                <a16:creationId xmlns:a16="http://schemas.microsoft.com/office/drawing/2014/main" id="{B9EB053C-2A49-1344-BAB3-D0D7D4526963}"/>
              </a:ext>
            </a:extLst>
          </p:cNvPr>
          <p:cNvSpPr>
            <a:spLocks noGrp="1"/>
          </p:cNvSpPr>
          <p:nvPr>
            <p:ph type="body" sz="quarter" idx="23" hasCustomPrompt="1"/>
          </p:nvPr>
        </p:nvSpPr>
        <p:spPr>
          <a:xfrm>
            <a:off x="9762147" y="1621684"/>
            <a:ext cx="1647059" cy="391396"/>
          </a:xfrm>
        </p:spPr>
        <p:txBody>
          <a:bodyPr anchor="t"/>
          <a:lstStyle>
            <a:lvl1pPr algn="r">
              <a:lnSpc>
                <a:spcPct val="100000"/>
              </a:lnSpc>
              <a:spcBef>
                <a:spcPts val="0"/>
              </a:spcBef>
              <a:defRPr sz="10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Stats</a:t>
            </a:r>
          </a:p>
          <a:p>
            <a:pPr lvl="0"/>
            <a:r>
              <a:rPr lang="en-US"/>
              <a:t>Stats</a:t>
            </a:r>
          </a:p>
        </p:txBody>
      </p:sp>
      <p:sp>
        <p:nvSpPr>
          <p:cNvPr id="56" name="Text Placeholder 9">
            <a:extLst>
              <a:ext uri="{FF2B5EF4-FFF2-40B4-BE49-F238E27FC236}">
                <a16:creationId xmlns:a16="http://schemas.microsoft.com/office/drawing/2014/main" id="{56DF62E8-5C4E-714E-9C65-F31B642CF436}"/>
              </a:ext>
            </a:extLst>
          </p:cNvPr>
          <p:cNvSpPr>
            <a:spLocks noGrp="1"/>
          </p:cNvSpPr>
          <p:nvPr>
            <p:ph type="body" sz="quarter" idx="24" hasCustomPrompt="1"/>
          </p:nvPr>
        </p:nvSpPr>
        <p:spPr>
          <a:xfrm>
            <a:off x="8318194" y="4093089"/>
            <a:ext cx="1647059" cy="391396"/>
          </a:xfrm>
        </p:spPr>
        <p:txBody>
          <a:bodyPr anchor="t"/>
          <a:lstStyle>
            <a:lvl1pPr algn="r">
              <a:lnSpc>
                <a:spcPct val="100000"/>
              </a:lnSpc>
              <a:spcBef>
                <a:spcPts val="0"/>
              </a:spcBef>
              <a:defRPr sz="10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Stats</a:t>
            </a:r>
          </a:p>
          <a:p>
            <a:pPr lvl="0"/>
            <a:r>
              <a:rPr lang="en-US"/>
              <a:t>Stats</a:t>
            </a:r>
          </a:p>
        </p:txBody>
      </p:sp>
      <p:sp>
        <p:nvSpPr>
          <p:cNvPr id="57" name="Text Placeholder 9">
            <a:extLst>
              <a:ext uri="{FF2B5EF4-FFF2-40B4-BE49-F238E27FC236}">
                <a16:creationId xmlns:a16="http://schemas.microsoft.com/office/drawing/2014/main" id="{063DFE9B-FBD9-F44C-9E24-C7B6E60118F0}"/>
              </a:ext>
            </a:extLst>
          </p:cNvPr>
          <p:cNvSpPr>
            <a:spLocks noGrp="1"/>
          </p:cNvSpPr>
          <p:nvPr>
            <p:ph type="body" sz="quarter" idx="25" hasCustomPrompt="1"/>
          </p:nvPr>
        </p:nvSpPr>
        <p:spPr>
          <a:xfrm>
            <a:off x="6789901" y="5008338"/>
            <a:ext cx="1647059" cy="391396"/>
          </a:xfrm>
        </p:spPr>
        <p:txBody>
          <a:bodyPr anchor="t"/>
          <a:lstStyle>
            <a:lvl1pPr algn="r">
              <a:lnSpc>
                <a:spcPct val="100000"/>
              </a:lnSpc>
              <a:spcBef>
                <a:spcPts val="0"/>
              </a:spcBef>
              <a:defRPr sz="10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Stats</a:t>
            </a:r>
          </a:p>
          <a:p>
            <a:pPr lvl="0"/>
            <a:r>
              <a:rPr lang="en-US"/>
              <a:t>Stats</a:t>
            </a:r>
          </a:p>
        </p:txBody>
      </p:sp>
    </p:spTree>
    <p:extLst>
      <p:ext uri="{BB962C8B-B14F-4D97-AF65-F5344CB8AC3E}">
        <p14:creationId xmlns:p14="http://schemas.microsoft.com/office/powerpoint/2010/main" val="974172102"/>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4_Content Slide 5">
    <p:bg>
      <p:bgPr>
        <a:solidFill>
          <a:srgbClr val="9DD4D0"/>
        </a:solidFill>
        <a:effectLst/>
      </p:bgPr>
    </p:bg>
    <p:spTree>
      <p:nvGrpSpPr>
        <p:cNvPr id="1" name=""/>
        <p:cNvGrpSpPr/>
        <p:nvPr/>
      </p:nvGrpSpPr>
      <p:grpSpPr>
        <a:xfrm>
          <a:off x="0" y="0"/>
          <a:ext cx="0" cy="0"/>
          <a:chOff x="0" y="0"/>
          <a:chExt cx="0" cy="0"/>
        </a:xfrm>
      </p:grpSpPr>
      <p:sp>
        <p:nvSpPr>
          <p:cNvPr id="59" name="Picture Placeholder 58">
            <a:extLst>
              <a:ext uri="{FF2B5EF4-FFF2-40B4-BE49-F238E27FC236}">
                <a16:creationId xmlns:a16="http://schemas.microsoft.com/office/drawing/2014/main" id="{CC51A55F-B02A-5642-B0F8-ABEF0C776CDE}"/>
              </a:ext>
            </a:extLst>
          </p:cNvPr>
          <p:cNvSpPr>
            <a:spLocks noGrp="1"/>
          </p:cNvSpPr>
          <p:nvPr>
            <p:ph type="pic" sz="quarter" idx="26" hasCustomPrompt="1"/>
          </p:nvPr>
        </p:nvSpPr>
        <p:spPr>
          <a:xfrm>
            <a:off x="10727991" y="2046288"/>
            <a:ext cx="701675" cy="7442200"/>
          </a:xfrm>
        </p:spPr>
        <p:txBody>
          <a:bodyPr anchor="ctr"/>
          <a:lstStyle>
            <a:lvl1pPr algn="ctr">
              <a:defRPr>
                <a:solidFill>
                  <a:schemeClr val="tx1">
                    <a:lumMod val="65000"/>
                    <a:lumOff val="35000"/>
                  </a:schemeClr>
                </a:solidFill>
              </a:defRPr>
            </a:lvl1pPr>
          </a:lstStyle>
          <a:p>
            <a:r>
              <a:rPr lang="en-US" dirty="0"/>
              <a:t>Texture</a:t>
            </a:r>
          </a:p>
        </p:txBody>
      </p:sp>
      <p:sp>
        <p:nvSpPr>
          <p:cNvPr id="60" name="Picture Placeholder 58">
            <a:extLst>
              <a:ext uri="{FF2B5EF4-FFF2-40B4-BE49-F238E27FC236}">
                <a16:creationId xmlns:a16="http://schemas.microsoft.com/office/drawing/2014/main" id="{691B3558-BED2-8F4E-953C-E6BA8C2C5EA1}"/>
              </a:ext>
            </a:extLst>
          </p:cNvPr>
          <p:cNvSpPr>
            <a:spLocks noGrp="1"/>
          </p:cNvSpPr>
          <p:nvPr>
            <p:ph type="pic" sz="quarter" idx="27" hasCustomPrompt="1"/>
          </p:nvPr>
        </p:nvSpPr>
        <p:spPr>
          <a:xfrm>
            <a:off x="9268159" y="4500730"/>
            <a:ext cx="701675" cy="7442200"/>
          </a:xfrm>
        </p:spPr>
        <p:txBody>
          <a:bodyPr anchor="ctr"/>
          <a:lstStyle>
            <a:lvl1pPr algn="ctr">
              <a:defRPr>
                <a:solidFill>
                  <a:schemeClr val="tx1">
                    <a:lumMod val="65000"/>
                    <a:lumOff val="35000"/>
                  </a:schemeClr>
                </a:solidFill>
              </a:defRPr>
            </a:lvl1pPr>
          </a:lstStyle>
          <a:p>
            <a:r>
              <a:rPr lang="en-US" dirty="0"/>
              <a:t>Texture</a:t>
            </a:r>
          </a:p>
        </p:txBody>
      </p:sp>
      <p:sp>
        <p:nvSpPr>
          <p:cNvPr id="61" name="Picture Placeholder 58">
            <a:extLst>
              <a:ext uri="{FF2B5EF4-FFF2-40B4-BE49-F238E27FC236}">
                <a16:creationId xmlns:a16="http://schemas.microsoft.com/office/drawing/2014/main" id="{60E16C04-419C-E04D-B5F3-6AA4748838AC}"/>
              </a:ext>
            </a:extLst>
          </p:cNvPr>
          <p:cNvSpPr>
            <a:spLocks noGrp="1"/>
          </p:cNvSpPr>
          <p:nvPr>
            <p:ph type="pic" sz="quarter" idx="28" hasCustomPrompt="1"/>
          </p:nvPr>
        </p:nvSpPr>
        <p:spPr>
          <a:xfrm>
            <a:off x="7728116" y="5431172"/>
            <a:ext cx="701675" cy="7442200"/>
          </a:xfrm>
        </p:spPr>
        <p:txBody>
          <a:bodyPr anchor="ctr"/>
          <a:lstStyle>
            <a:lvl1pPr algn="ctr">
              <a:defRPr>
                <a:solidFill>
                  <a:schemeClr val="tx1">
                    <a:lumMod val="65000"/>
                    <a:lumOff val="35000"/>
                  </a:schemeClr>
                </a:solidFill>
              </a:defRPr>
            </a:lvl1pPr>
          </a:lstStyle>
          <a:p>
            <a:r>
              <a:rPr lang="en-US" dirty="0"/>
              <a:t>Texture</a:t>
            </a:r>
          </a:p>
        </p:txBody>
      </p:sp>
      <p:sp>
        <p:nvSpPr>
          <p:cNvPr id="53" name="Text Placeholder 9">
            <a:extLst>
              <a:ext uri="{FF2B5EF4-FFF2-40B4-BE49-F238E27FC236}">
                <a16:creationId xmlns:a16="http://schemas.microsoft.com/office/drawing/2014/main" id="{8DF1292A-7204-1C4F-87D9-1B095F15B455}"/>
              </a:ext>
            </a:extLst>
          </p:cNvPr>
          <p:cNvSpPr>
            <a:spLocks noGrp="1"/>
          </p:cNvSpPr>
          <p:nvPr>
            <p:ph type="body" sz="quarter" idx="22" hasCustomPrompt="1"/>
          </p:nvPr>
        </p:nvSpPr>
        <p:spPr>
          <a:xfrm>
            <a:off x="6438010" y="1071861"/>
            <a:ext cx="4994757" cy="396171"/>
          </a:xfrm>
        </p:spPr>
        <p:txBody>
          <a:bodyPr anchor="t"/>
          <a:lstStyle>
            <a:lvl1pPr algn="r">
              <a:lnSpc>
                <a:spcPct val="80000"/>
              </a:lnSpc>
              <a:spcBef>
                <a:spcPts val="0"/>
              </a:spcBef>
              <a:defRPr sz="1200" b="1" i="1" spc="180" baseline="0">
                <a:solidFill>
                  <a:schemeClr val="tx1">
                    <a:lumMod val="65000"/>
                    <a:lumOff val="35000"/>
                  </a:schemeClr>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pPr lvl="0"/>
            <a:r>
              <a:rPr lang="en-US"/>
              <a:t>GRAPH TITLE HERE IN ALL CAPS</a:t>
            </a:r>
          </a:p>
        </p:txBody>
      </p:sp>
      <p:sp>
        <p:nvSpPr>
          <p:cNvPr id="50" name="Text Placeholder 9">
            <a:extLst>
              <a:ext uri="{FF2B5EF4-FFF2-40B4-BE49-F238E27FC236}">
                <a16:creationId xmlns:a16="http://schemas.microsoft.com/office/drawing/2014/main" id="{78BF0FCA-4775-734A-A870-227C62FD0754}"/>
              </a:ext>
            </a:extLst>
          </p:cNvPr>
          <p:cNvSpPr>
            <a:spLocks noGrp="1"/>
          </p:cNvSpPr>
          <p:nvPr>
            <p:ph type="body" sz="quarter" idx="11" hasCustomPrompt="1"/>
          </p:nvPr>
        </p:nvSpPr>
        <p:spPr>
          <a:xfrm>
            <a:off x="759105" y="1071861"/>
            <a:ext cx="4994757" cy="396171"/>
          </a:xfrm>
        </p:spPr>
        <p:txBody>
          <a:bodyPr anchor="t"/>
          <a:lstStyle>
            <a:lvl1pPr algn="l">
              <a:lnSpc>
                <a:spcPct val="80000"/>
              </a:lnSpc>
              <a:spcBef>
                <a:spcPts val="0"/>
              </a:spcBef>
              <a:defRPr sz="2960" b="0" i="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Title Here</a:t>
            </a:r>
          </a:p>
        </p:txBody>
      </p:sp>
      <p:sp>
        <p:nvSpPr>
          <p:cNvPr id="46" name="Line">
            <a:extLst>
              <a:ext uri="{FF2B5EF4-FFF2-40B4-BE49-F238E27FC236}">
                <a16:creationId xmlns:a16="http://schemas.microsoft.com/office/drawing/2014/main" id="{CDEE752E-075C-5E4F-B1CF-0C0B803D37B9}"/>
              </a:ext>
            </a:extLst>
          </p:cNvPr>
          <p:cNvSpPr/>
          <p:nvPr userDrawn="1"/>
        </p:nvSpPr>
        <p:spPr>
          <a:xfrm flipV="1">
            <a:off x="6034729" y="-269846"/>
            <a:ext cx="1" cy="7342632"/>
          </a:xfrm>
          <a:prstGeom prst="line">
            <a:avLst/>
          </a:prstGeom>
          <a:ln w="12700">
            <a:solidFill>
              <a:srgbClr val="FFFFFF"/>
            </a:solidFill>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000000"/>
              </a:solidFill>
              <a:effectLst/>
              <a:uLnTx/>
              <a:uFillTx/>
              <a:latin typeface="Open Sans"/>
              <a:ea typeface="Open Sans"/>
              <a:cs typeface="Open Sans"/>
              <a:sym typeface="Open Sans"/>
            </a:endParaRPr>
          </a:p>
        </p:txBody>
      </p:sp>
      <p:sp>
        <p:nvSpPr>
          <p:cNvPr id="52" name="Text Placeholder 9">
            <a:extLst>
              <a:ext uri="{FF2B5EF4-FFF2-40B4-BE49-F238E27FC236}">
                <a16:creationId xmlns:a16="http://schemas.microsoft.com/office/drawing/2014/main" id="{D76FD551-C904-EE47-B7C8-942AC88C4389}"/>
              </a:ext>
            </a:extLst>
          </p:cNvPr>
          <p:cNvSpPr>
            <a:spLocks noGrp="1"/>
          </p:cNvSpPr>
          <p:nvPr>
            <p:ph type="body" sz="quarter" idx="21" hasCustomPrompt="1"/>
          </p:nvPr>
        </p:nvSpPr>
        <p:spPr>
          <a:xfrm>
            <a:off x="759105" y="1950751"/>
            <a:ext cx="4994734" cy="4156341"/>
          </a:xfrm>
        </p:spPr>
        <p:txBody>
          <a:bodyPr anchor="t"/>
          <a:lstStyle>
            <a:lvl1pPr marL="171450" indent="-171450" algn="l">
              <a:lnSpc>
                <a:spcPct val="125000"/>
              </a:lnSpc>
              <a:spcBef>
                <a:spcPts val="600"/>
              </a:spcBef>
              <a:buFont typeface="Arial" panose="020B0604020202020204" pitchFamily="34" charset="0"/>
              <a:buChar char="•"/>
              <a:defRPr sz="1200" b="1" i="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Description</a:t>
            </a:r>
          </a:p>
        </p:txBody>
      </p:sp>
      <p:sp>
        <p:nvSpPr>
          <p:cNvPr id="55" name="Text Placeholder 9">
            <a:extLst>
              <a:ext uri="{FF2B5EF4-FFF2-40B4-BE49-F238E27FC236}">
                <a16:creationId xmlns:a16="http://schemas.microsoft.com/office/drawing/2014/main" id="{B9EB053C-2A49-1344-BAB3-D0D7D4526963}"/>
              </a:ext>
            </a:extLst>
          </p:cNvPr>
          <p:cNvSpPr>
            <a:spLocks noGrp="1"/>
          </p:cNvSpPr>
          <p:nvPr>
            <p:ph type="body" sz="quarter" idx="23" hasCustomPrompt="1"/>
          </p:nvPr>
        </p:nvSpPr>
        <p:spPr>
          <a:xfrm>
            <a:off x="9762147" y="1621684"/>
            <a:ext cx="1647059" cy="391396"/>
          </a:xfrm>
        </p:spPr>
        <p:txBody>
          <a:bodyPr anchor="t"/>
          <a:lstStyle>
            <a:lvl1pPr algn="r">
              <a:lnSpc>
                <a:spcPct val="100000"/>
              </a:lnSpc>
              <a:spcBef>
                <a:spcPts val="0"/>
              </a:spcBef>
              <a:defRPr sz="1000" b="1" i="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Stats</a:t>
            </a:r>
          </a:p>
          <a:p>
            <a:pPr lvl="0"/>
            <a:r>
              <a:rPr lang="en-US"/>
              <a:t>Stats</a:t>
            </a:r>
          </a:p>
        </p:txBody>
      </p:sp>
      <p:sp>
        <p:nvSpPr>
          <p:cNvPr id="56" name="Text Placeholder 9">
            <a:extLst>
              <a:ext uri="{FF2B5EF4-FFF2-40B4-BE49-F238E27FC236}">
                <a16:creationId xmlns:a16="http://schemas.microsoft.com/office/drawing/2014/main" id="{56DF62E8-5C4E-714E-9C65-F31B642CF436}"/>
              </a:ext>
            </a:extLst>
          </p:cNvPr>
          <p:cNvSpPr>
            <a:spLocks noGrp="1"/>
          </p:cNvSpPr>
          <p:nvPr>
            <p:ph type="body" sz="quarter" idx="24" hasCustomPrompt="1"/>
          </p:nvPr>
        </p:nvSpPr>
        <p:spPr>
          <a:xfrm>
            <a:off x="8318194" y="4093089"/>
            <a:ext cx="1647059" cy="391396"/>
          </a:xfrm>
        </p:spPr>
        <p:txBody>
          <a:bodyPr anchor="t"/>
          <a:lstStyle>
            <a:lvl1pPr algn="r">
              <a:lnSpc>
                <a:spcPct val="100000"/>
              </a:lnSpc>
              <a:spcBef>
                <a:spcPts val="0"/>
              </a:spcBef>
              <a:defRPr sz="1000" b="1" i="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Stats</a:t>
            </a:r>
          </a:p>
          <a:p>
            <a:pPr lvl="0"/>
            <a:r>
              <a:rPr lang="en-US"/>
              <a:t>Stats</a:t>
            </a:r>
          </a:p>
        </p:txBody>
      </p:sp>
      <p:sp>
        <p:nvSpPr>
          <p:cNvPr id="57" name="Text Placeholder 9">
            <a:extLst>
              <a:ext uri="{FF2B5EF4-FFF2-40B4-BE49-F238E27FC236}">
                <a16:creationId xmlns:a16="http://schemas.microsoft.com/office/drawing/2014/main" id="{063DFE9B-FBD9-F44C-9E24-C7B6E60118F0}"/>
              </a:ext>
            </a:extLst>
          </p:cNvPr>
          <p:cNvSpPr>
            <a:spLocks noGrp="1"/>
          </p:cNvSpPr>
          <p:nvPr>
            <p:ph type="body" sz="quarter" idx="25" hasCustomPrompt="1"/>
          </p:nvPr>
        </p:nvSpPr>
        <p:spPr>
          <a:xfrm>
            <a:off x="6789901" y="5008338"/>
            <a:ext cx="1647059" cy="391396"/>
          </a:xfrm>
        </p:spPr>
        <p:txBody>
          <a:bodyPr anchor="t"/>
          <a:lstStyle>
            <a:lvl1pPr algn="r">
              <a:lnSpc>
                <a:spcPct val="100000"/>
              </a:lnSpc>
              <a:spcBef>
                <a:spcPts val="0"/>
              </a:spcBef>
              <a:defRPr sz="1000" b="1" i="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Stats</a:t>
            </a:r>
          </a:p>
          <a:p>
            <a:pPr lvl="0"/>
            <a:r>
              <a:rPr lang="en-US"/>
              <a:t>Stats</a:t>
            </a:r>
          </a:p>
        </p:txBody>
      </p:sp>
    </p:spTree>
    <p:extLst>
      <p:ext uri="{BB962C8B-B14F-4D97-AF65-F5344CB8AC3E}">
        <p14:creationId xmlns:p14="http://schemas.microsoft.com/office/powerpoint/2010/main" val="3078495915"/>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ntent Slide 7">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D2B6EC0-1CF6-D048-841F-AE6C36E293F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Text Placeholder 9">
            <a:extLst>
              <a:ext uri="{FF2B5EF4-FFF2-40B4-BE49-F238E27FC236}">
                <a16:creationId xmlns:a16="http://schemas.microsoft.com/office/drawing/2014/main" id="{0B23CD98-0F03-9A4E-BB6A-3A9E4BA96601}"/>
              </a:ext>
            </a:extLst>
          </p:cNvPr>
          <p:cNvSpPr>
            <a:spLocks noGrp="1"/>
          </p:cNvSpPr>
          <p:nvPr>
            <p:ph type="body" sz="quarter" idx="11" hasCustomPrompt="1"/>
          </p:nvPr>
        </p:nvSpPr>
        <p:spPr>
          <a:xfrm>
            <a:off x="644616" y="490118"/>
            <a:ext cx="5203717" cy="979487"/>
          </a:xfrm>
        </p:spPr>
        <p:txBody>
          <a:bodyPr anchor="b"/>
          <a:lstStyle>
            <a:lvl1pPr algn="l">
              <a:lnSpc>
                <a:spcPct val="80000"/>
              </a:lnSpc>
              <a:spcBef>
                <a:spcPts val="0"/>
              </a:spcBef>
              <a:defRPr sz="2600" b="0" i="0" spc="0" baseline="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Title Here</a:t>
            </a:r>
          </a:p>
        </p:txBody>
      </p:sp>
      <p:sp>
        <p:nvSpPr>
          <p:cNvPr id="18" name="Text Placeholder 9">
            <a:extLst>
              <a:ext uri="{FF2B5EF4-FFF2-40B4-BE49-F238E27FC236}">
                <a16:creationId xmlns:a16="http://schemas.microsoft.com/office/drawing/2014/main" id="{68AF940C-D12E-8643-A0C3-40C5A115279F}"/>
              </a:ext>
            </a:extLst>
          </p:cNvPr>
          <p:cNvSpPr>
            <a:spLocks noGrp="1"/>
          </p:cNvSpPr>
          <p:nvPr>
            <p:ph type="body" sz="quarter" idx="21" hasCustomPrompt="1"/>
          </p:nvPr>
        </p:nvSpPr>
        <p:spPr>
          <a:xfrm>
            <a:off x="618378" y="8727821"/>
            <a:ext cx="4870063" cy="215901"/>
          </a:xfrm>
        </p:spPr>
        <p:txBody>
          <a:bodyPr anchor="b"/>
          <a:lstStyle>
            <a:lvl1pPr algn="l">
              <a:lnSpc>
                <a:spcPct val="80000"/>
              </a:lnSpc>
              <a:spcBef>
                <a:spcPts val="0"/>
              </a:spcBef>
              <a:defRPr sz="1200" b="1" i="1" spc="0" baseline="0">
                <a:solidFill>
                  <a:srgbClr val="1F4E58"/>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TITLE HERE</a:t>
            </a:r>
          </a:p>
        </p:txBody>
      </p:sp>
      <p:sp>
        <p:nvSpPr>
          <p:cNvPr id="19" name="Text Placeholder 9">
            <a:extLst>
              <a:ext uri="{FF2B5EF4-FFF2-40B4-BE49-F238E27FC236}">
                <a16:creationId xmlns:a16="http://schemas.microsoft.com/office/drawing/2014/main" id="{FD9AF3F0-5690-E742-A6D4-4DD065CC6B88}"/>
              </a:ext>
            </a:extLst>
          </p:cNvPr>
          <p:cNvSpPr>
            <a:spLocks noGrp="1"/>
          </p:cNvSpPr>
          <p:nvPr>
            <p:ph type="body" sz="quarter" idx="22" hasCustomPrompt="1"/>
          </p:nvPr>
        </p:nvSpPr>
        <p:spPr>
          <a:xfrm>
            <a:off x="644617" y="1715546"/>
            <a:ext cx="5203716" cy="1884022"/>
          </a:xfrm>
        </p:spPr>
        <p:txBody>
          <a:bodyPr anchor="t"/>
          <a:lstStyle>
            <a:lvl1pPr marL="285750" indent="-285750" algn="l">
              <a:lnSpc>
                <a:spcPct val="110000"/>
              </a:lnSpc>
              <a:spcBef>
                <a:spcPts val="0"/>
              </a:spcBef>
              <a:buFont typeface="Arial" panose="020B0604020202020204" pitchFamily="34" charset="0"/>
              <a:buChar char="•"/>
              <a:defRPr sz="1300" b="0" i="0" spc="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Body Copy</a:t>
            </a:r>
          </a:p>
        </p:txBody>
      </p:sp>
      <p:sp>
        <p:nvSpPr>
          <p:cNvPr id="36" name="Text Placeholder 9">
            <a:extLst>
              <a:ext uri="{FF2B5EF4-FFF2-40B4-BE49-F238E27FC236}">
                <a16:creationId xmlns:a16="http://schemas.microsoft.com/office/drawing/2014/main" id="{C811BBD0-F73B-324A-9538-99A76B080EDE}"/>
              </a:ext>
            </a:extLst>
          </p:cNvPr>
          <p:cNvSpPr>
            <a:spLocks noGrp="1"/>
          </p:cNvSpPr>
          <p:nvPr>
            <p:ph type="body" sz="quarter" idx="23" hasCustomPrompt="1"/>
          </p:nvPr>
        </p:nvSpPr>
        <p:spPr>
          <a:xfrm>
            <a:off x="644617" y="4342085"/>
            <a:ext cx="5203716" cy="1884022"/>
          </a:xfrm>
        </p:spPr>
        <p:txBody>
          <a:bodyPr anchor="t"/>
          <a:lstStyle>
            <a:lvl1pPr marL="285750" indent="-285750" algn="l">
              <a:lnSpc>
                <a:spcPct val="110000"/>
              </a:lnSpc>
              <a:spcBef>
                <a:spcPts val="0"/>
              </a:spcBef>
              <a:buFont typeface="Arial" panose="020B0604020202020204" pitchFamily="34" charset="0"/>
              <a:buChar char="•"/>
              <a:defRPr sz="1300" b="0" i="0" spc="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Body Copy</a:t>
            </a:r>
          </a:p>
        </p:txBody>
      </p:sp>
      <p:sp>
        <p:nvSpPr>
          <p:cNvPr id="37" name="Text Placeholder 9">
            <a:extLst>
              <a:ext uri="{FF2B5EF4-FFF2-40B4-BE49-F238E27FC236}">
                <a16:creationId xmlns:a16="http://schemas.microsoft.com/office/drawing/2014/main" id="{E418D5F4-E510-C24A-80FC-2C73773D4AED}"/>
              </a:ext>
            </a:extLst>
          </p:cNvPr>
          <p:cNvSpPr>
            <a:spLocks noGrp="1"/>
          </p:cNvSpPr>
          <p:nvPr>
            <p:ph type="body" sz="quarter" idx="24" hasCustomPrompt="1"/>
          </p:nvPr>
        </p:nvSpPr>
        <p:spPr>
          <a:xfrm>
            <a:off x="644617" y="3842355"/>
            <a:ext cx="5203716" cy="251537"/>
          </a:xfrm>
        </p:spPr>
        <p:txBody>
          <a:bodyPr anchor="t"/>
          <a:lstStyle>
            <a:lvl1pPr algn="l">
              <a:lnSpc>
                <a:spcPct val="110000"/>
              </a:lnSpc>
              <a:spcBef>
                <a:spcPts val="0"/>
              </a:spcBef>
              <a:defRPr sz="1300" b="1" i="1" spc="15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SUB-TITLE</a:t>
            </a:r>
          </a:p>
        </p:txBody>
      </p:sp>
      <p:sp>
        <p:nvSpPr>
          <p:cNvPr id="40" name="Text Placeholder 9">
            <a:extLst>
              <a:ext uri="{FF2B5EF4-FFF2-40B4-BE49-F238E27FC236}">
                <a16:creationId xmlns:a16="http://schemas.microsoft.com/office/drawing/2014/main" id="{489341CD-0E3A-454F-AA71-D36B8C0ADED1}"/>
              </a:ext>
            </a:extLst>
          </p:cNvPr>
          <p:cNvSpPr>
            <a:spLocks noGrp="1"/>
          </p:cNvSpPr>
          <p:nvPr>
            <p:ph type="body" sz="quarter" idx="25" hasCustomPrompt="1"/>
          </p:nvPr>
        </p:nvSpPr>
        <p:spPr>
          <a:xfrm>
            <a:off x="6343669" y="4342085"/>
            <a:ext cx="5203716" cy="1884022"/>
          </a:xfrm>
        </p:spPr>
        <p:txBody>
          <a:bodyPr anchor="t"/>
          <a:lstStyle>
            <a:lvl1pPr marL="285750" indent="-285750" algn="l">
              <a:lnSpc>
                <a:spcPct val="110000"/>
              </a:lnSpc>
              <a:spcBef>
                <a:spcPts val="0"/>
              </a:spcBef>
              <a:buFont typeface="Arial" panose="020B0604020202020204" pitchFamily="34" charset="0"/>
              <a:buChar char="•"/>
              <a:defRPr sz="1300" b="0" i="0" spc="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Body Copy</a:t>
            </a:r>
          </a:p>
        </p:txBody>
      </p:sp>
      <p:sp>
        <p:nvSpPr>
          <p:cNvPr id="41" name="Text Placeholder 9">
            <a:extLst>
              <a:ext uri="{FF2B5EF4-FFF2-40B4-BE49-F238E27FC236}">
                <a16:creationId xmlns:a16="http://schemas.microsoft.com/office/drawing/2014/main" id="{F94A15EC-239F-E74C-9220-A816BAE3185A}"/>
              </a:ext>
            </a:extLst>
          </p:cNvPr>
          <p:cNvSpPr>
            <a:spLocks noGrp="1"/>
          </p:cNvSpPr>
          <p:nvPr>
            <p:ph type="body" sz="quarter" idx="26" hasCustomPrompt="1"/>
          </p:nvPr>
        </p:nvSpPr>
        <p:spPr>
          <a:xfrm>
            <a:off x="6343669" y="3842355"/>
            <a:ext cx="5203716" cy="251537"/>
          </a:xfrm>
        </p:spPr>
        <p:txBody>
          <a:bodyPr anchor="t"/>
          <a:lstStyle>
            <a:lvl1pPr algn="l">
              <a:lnSpc>
                <a:spcPct val="110000"/>
              </a:lnSpc>
              <a:spcBef>
                <a:spcPts val="0"/>
              </a:spcBef>
              <a:defRPr sz="1300" b="1" i="1" spc="15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SUB-TITLE</a:t>
            </a:r>
          </a:p>
        </p:txBody>
      </p:sp>
    </p:spTree>
    <p:extLst>
      <p:ext uri="{BB962C8B-B14F-4D97-AF65-F5344CB8AC3E}">
        <p14:creationId xmlns:p14="http://schemas.microsoft.com/office/powerpoint/2010/main" val="4261692032"/>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ontent Slide ">
    <p:spTree>
      <p:nvGrpSpPr>
        <p:cNvPr id="1" name=""/>
        <p:cNvGrpSpPr/>
        <p:nvPr/>
      </p:nvGrpSpPr>
      <p:grpSpPr>
        <a:xfrm>
          <a:off x="0" y="0"/>
          <a:ext cx="0" cy="0"/>
          <a:chOff x="0" y="0"/>
          <a:chExt cx="0" cy="0"/>
        </a:xfrm>
      </p:grpSpPr>
      <p:pic>
        <p:nvPicPr>
          <p:cNvPr id="24" name="Picture 23" descr="A picture containing graphical user interface&#10;&#10;Description automatically generated">
            <a:extLst>
              <a:ext uri="{FF2B5EF4-FFF2-40B4-BE49-F238E27FC236}">
                <a16:creationId xmlns:a16="http://schemas.microsoft.com/office/drawing/2014/main" id="{C1777BE6-DFAC-8A49-B324-3C78DA5090D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700" y="6350"/>
            <a:ext cx="12166600" cy="6845300"/>
          </a:xfrm>
          <a:prstGeom prst="rect">
            <a:avLst/>
          </a:prstGeom>
        </p:spPr>
      </p:pic>
      <p:sp>
        <p:nvSpPr>
          <p:cNvPr id="25" name="Text Placeholder 9">
            <a:extLst>
              <a:ext uri="{FF2B5EF4-FFF2-40B4-BE49-F238E27FC236}">
                <a16:creationId xmlns:a16="http://schemas.microsoft.com/office/drawing/2014/main" id="{AFF57A21-97CF-FE4A-8339-DEFAED708BE3}"/>
              </a:ext>
            </a:extLst>
          </p:cNvPr>
          <p:cNvSpPr>
            <a:spLocks noGrp="1"/>
          </p:cNvSpPr>
          <p:nvPr>
            <p:ph type="body" sz="quarter" idx="12" hasCustomPrompt="1"/>
          </p:nvPr>
        </p:nvSpPr>
        <p:spPr>
          <a:xfrm>
            <a:off x="904064" y="3005176"/>
            <a:ext cx="2574241" cy="1824077"/>
          </a:xfrm>
        </p:spPr>
        <p:txBody>
          <a:bodyPr anchor="t"/>
          <a:lstStyle>
            <a:lvl1pPr algn="l">
              <a:lnSpc>
                <a:spcPct val="120000"/>
              </a:lnSpc>
              <a:spcBef>
                <a:spcPts val="0"/>
              </a:spcBef>
              <a:defRPr sz="11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Title Here</a:t>
            </a:r>
          </a:p>
        </p:txBody>
      </p:sp>
      <p:sp>
        <p:nvSpPr>
          <p:cNvPr id="26" name="Text Placeholder 9">
            <a:extLst>
              <a:ext uri="{FF2B5EF4-FFF2-40B4-BE49-F238E27FC236}">
                <a16:creationId xmlns:a16="http://schemas.microsoft.com/office/drawing/2014/main" id="{04C496B0-FB6C-404C-9E81-CBAF194A6881}"/>
              </a:ext>
            </a:extLst>
          </p:cNvPr>
          <p:cNvSpPr>
            <a:spLocks noGrp="1"/>
          </p:cNvSpPr>
          <p:nvPr>
            <p:ph type="body" sz="quarter" idx="11" hasCustomPrompt="1"/>
          </p:nvPr>
        </p:nvSpPr>
        <p:spPr>
          <a:xfrm>
            <a:off x="895839" y="1877986"/>
            <a:ext cx="2574241" cy="849311"/>
          </a:xfrm>
        </p:spPr>
        <p:txBody>
          <a:bodyPr anchor="b"/>
          <a:lstStyle>
            <a:lvl1pPr algn="l">
              <a:lnSpc>
                <a:spcPct val="80000"/>
              </a:lnSpc>
              <a:spcBef>
                <a:spcPts val="0"/>
              </a:spcBef>
              <a:defRPr sz="2400" b="0" i="0">
                <a:solidFill>
                  <a:srgbClr val="9DD4CF"/>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Title Here</a:t>
            </a:r>
          </a:p>
        </p:txBody>
      </p:sp>
      <p:sp>
        <p:nvSpPr>
          <p:cNvPr id="27" name="Text Placeholder 9">
            <a:extLst>
              <a:ext uri="{FF2B5EF4-FFF2-40B4-BE49-F238E27FC236}">
                <a16:creationId xmlns:a16="http://schemas.microsoft.com/office/drawing/2014/main" id="{1530E885-3300-2241-A7C4-17A3541FE8B2}"/>
              </a:ext>
            </a:extLst>
          </p:cNvPr>
          <p:cNvSpPr>
            <a:spLocks noGrp="1"/>
          </p:cNvSpPr>
          <p:nvPr>
            <p:ph type="body" sz="quarter" idx="13" hasCustomPrompt="1"/>
          </p:nvPr>
        </p:nvSpPr>
        <p:spPr>
          <a:xfrm>
            <a:off x="5163670" y="739376"/>
            <a:ext cx="6364941" cy="1465942"/>
          </a:xfrm>
        </p:spPr>
        <p:txBody>
          <a:bodyPr anchor="t"/>
          <a:lstStyle>
            <a:lvl1pPr marL="171450" indent="-171450" algn="l">
              <a:lnSpc>
                <a:spcPct val="120000"/>
              </a:lnSpc>
              <a:spcBef>
                <a:spcPts val="0"/>
              </a:spcBef>
              <a:buFont typeface="Arial" panose="020B0604020202020204" pitchFamily="34" charset="0"/>
              <a:buChar char="•"/>
              <a:defRPr sz="1100" b="0" i="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Text Here</a:t>
            </a:r>
          </a:p>
        </p:txBody>
      </p:sp>
      <p:sp>
        <p:nvSpPr>
          <p:cNvPr id="28" name="Text Placeholder 9">
            <a:extLst>
              <a:ext uri="{FF2B5EF4-FFF2-40B4-BE49-F238E27FC236}">
                <a16:creationId xmlns:a16="http://schemas.microsoft.com/office/drawing/2014/main" id="{6F410E3A-18CA-8E4F-B75A-0A2A4013A2D0}"/>
              </a:ext>
            </a:extLst>
          </p:cNvPr>
          <p:cNvSpPr>
            <a:spLocks noGrp="1"/>
          </p:cNvSpPr>
          <p:nvPr>
            <p:ph type="body" sz="quarter" idx="14" hasCustomPrompt="1"/>
          </p:nvPr>
        </p:nvSpPr>
        <p:spPr>
          <a:xfrm>
            <a:off x="5163669" y="4702336"/>
            <a:ext cx="6364941" cy="1465942"/>
          </a:xfrm>
        </p:spPr>
        <p:txBody>
          <a:bodyPr anchor="t"/>
          <a:lstStyle>
            <a:lvl1pPr marL="171450" indent="-171450" algn="l">
              <a:lnSpc>
                <a:spcPct val="120000"/>
              </a:lnSpc>
              <a:spcBef>
                <a:spcPts val="0"/>
              </a:spcBef>
              <a:buFont typeface="Arial" panose="020B0604020202020204" pitchFamily="34" charset="0"/>
              <a:buChar char="•"/>
              <a:defRPr sz="1100" b="0" i="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Text Here</a:t>
            </a:r>
          </a:p>
        </p:txBody>
      </p:sp>
      <p:sp>
        <p:nvSpPr>
          <p:cNvPr id="29" name="Text Placeholder 9">
            <a:extLst>
              <a:ext uri="{FF2B5EF4-FFF2-40B4-BE49-F238E27FC236}">
                <a16:creationId xmlns:a16="http://schemas.microsoft.com/office/drawing/2014/main" id="{91BF2F06-419B-B749-AAC7-AC6D91CB070A}"/>
              </a:ext>
            </a:extLst>
          </p:cNvPr>
          <p:cNvSpPr>
            <a:spLocks noGrp="1"/>
          </p:cNvSpPr>
          <p:nvPr>
            <p:ph type="body" sz="quarter" idx="15" hasCustomPrompt="1"/>
          </p:nvPr>
        </p:nvSpPr>
        <p:spPr>
          <a:xfrm>
            <a:off x="5163669" y="2720856"/>
            <a:ext cx="6364941" cy="1465942"/>
          </a:xfrm>
        </p:spPr>
        <p:txBody>
          <a:bodyPr anchor="t"/>
          <a:lstStyle>
            <a:lvl1pPr marL="171450" indent="-171450" algn="l">
              <a:lnSpc>
                <a:spcPct val="120000"/>
              </a:lnSpc>
              <a:spcBef>
                <a:spcPts val="0"/>
              </a:spcBef>
              <a:buFont typeface="Arial" panose="020B0604020202020204" pitchFamily="34" charset="0"/>
              <a:buChar char="•"/>
              <a:defRPr sz="1100" b="0" i="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Text Here</a:t>
            </a:r>
          </a:p>
        </p:txBody>
      </p:sp>
    </p:spTree>
    <p:extLst>
      <p:ext uri="{BB962C8B-B14F-4D97-AF65-F5344CB8AC3E}">
        <p14:creationId xmlns:p14="http://schemas.microsoft.com/office/powerpoint/2010/main" val="1696168851"/>
      </p:ext>
    </p:extLst>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_Content Slide">
    <p:spTree>
      <p:nvGrpSpPr>
        <p:cNvPr id="1" name=""/>
        <p:cNvGrpSpPr/>
        <p:nvPr/>
      </p:nvGrpSpPr>
      <p:grpSpPr>
        <a:xfrm>
          <a:off x="0" y="0"/>
          <a:ext cx="0" cy="0"/>
          <a:chOff x="0" y="0"/>
          <a:chExt cx="0" cy="0"/>
        </a:xfrm>
      </p:grpSpPr>
      <p:pic>
        <p:nvPicPr>
          <p:cNvPr id="3" name="Picture 2" descr="Graphical user interface&#10;&#10;Description automatically generated with low confidence">
            <a:extLst>
              <a:ext uri="{FF2B5EF4-FFF2-40B4-BE49-F238E27FC236}">
                <a16:creationId xmlns:a16="http://schemas.microsoft.com/office/drawing/2014/main" id="{4CED727E-8F52-C649-B449-4B33E113073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700" y="6350"/>
            <a:ext cx="12166600" cy="6845300"/>
          </a:xfrm>
          <a:prstGeom prst="rect">
            <a:avLst/>
          </a:prstGeom>
        </p:spPr>
      </p:pic>
      <p:sp>
        <p:nvSpPr>
          <p:cNvPr id="21" name="Text Placeholder 9">
            <a:extLst>
              <a:ext uri="{FF2B5EF4-FFF2-40B4-BE49-F238E27FC236}">
                <a16:creationId xmlns:a16="http://schemas.microsoft.com/office/drawing/2014/main" id="{A50BA9B0-6973-FF48-8352-634323096DB6}"/>
              </a:ext>
            </a:extLst>
          </p:cNvPr>
          <p:cNvSpPr>
            <a:spLocks noGrp="1"/>
          </p:cNvSpPr>
          <p:nvPr>
            <p:ph type="body" sz="quarter" idx="12" hasCustomPrompt="1"/>
          </p:nvPr>
        </p:nvSpPr>
        <p:spPr>
          <a:xfrm>
            <a:off x="904064" y="3005176"/>
            <a:ext cx="2574241" cy="1824077"/>
          </a:xfrm>
        </p:spPr>
        <p:txBody>
          <a:bodyPr anchor="t"/>
          <a:lstStyle>
            <a:lvl1pPr algn="l">
              <a:lnSpc>
                <a:spcPct val="120000"/>
              </a:lnSpc>
              <a:spcBef>
                <a:spcPts val="0"/>
              </a:spcBef>
              <a:defRPr sz="11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Title Here</a:t>
            </a:r>
          </a:p>
        </p:txBody>
      </p:sp>
      <p:sp>
        <p:nvSpPr>
          <p:cNvPr id="22" name="Text Placeholder 9">
            <a:extLst>
              <a:ext uri="{FF2B5EF4-FFF2-40B4-BE49-F238E27FC236}">
                <a16:creationId xmlns:a16="http://schemas.microsoft.com/office/drawing/2014/main" id="{68D02BCA-D019-ED4C-90D3-3908E6A53F68}"/>
              </a:ext>
            </a:extLst>
          </p:cNvPr>
          <p:cNvSpPr>
            <a:spLocks noGrp="1"/>
          </p:cNvSpPr>
          <p:nvPr>
            <p:ph type="body" sz="quarter" idx="11" hasCustomPrompt="1"/>
          </p:nvPr>
        </p:nvSpPr>
        <p:spPr>
          <a:xfrm>
            <a:off x="895839" y="1877986"/>
            <a:ext cx="2574241" cy="849311"/>
          </a:xfrm>
        </p:spPr>
        <p:txBody>
          <a:bodyPr anchor="b"/>
          <a:lstStyle>
            <a:lvl1pPr algn="l">
              <a:lnSpc>
                <a:spcPct val="80000"/>
              </a:lnSpc>
              <a:spcBef>
                <a:spcPts val="0"/>
              </a:spcBef>
              <a:defRPr sz="2400" b="0" i="0">
                <a:solidFill>
                  <a:srgbClr val="9DD4CF"/>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Title Here</a:t>
            </a:r>
          </a:p>
        </p:txBody>
      </p:sp>
      <p:sp>
        <p:nvSpPr>
          <p:cNvPr id="23" name="Text Placeholder 9">
            <a:extLst>
              <a:ext uri="{FF2B5EF4-FFF2-40B4-BE49-F238E27FC236}">
                <a16:creationId xmlns:a16="http://schemas.microsoft.com/office/drawing/2014/main" id="{6A09E9DA-4F21-E540-B26E-E3C470D34BEA}"/>
              </a:ext>
            </a:extLst>
          </p:cNvPr>
          <p:cNvSpPr>
            <a:spLocks noGrp="1"/>
          </p:cNvSpPr>
          <p:nvPr>
            <p:ph type="body" sz="quarter" idx="13" hasCustomPrompt="1"/>
          </p:nvPr>
        </p:nvSpPr>
        <p:spPr>
          <a:xfrm>
            <a:off x="5163670" y="739376"/>
            <a:ext cx="6364941" cy="1465942"/>
          </a:xfrm>
        </p:spPr>
        <p:txBody>
          <a:bodyPr anchor="t"/>
          <a:lstStyle>
            <a:lvl1pPr marL="171450" indent="-171450" algn="l">
              <a:lnSpc>
                <a:spcPct val="120000"/>
              </a:lnSpc>
              <a:spcBef>
                <a:spcPts val="0"/>
              </a:spcBef>
              <a:buFont typeface="Arial" panose="020B0604020202020204" pitchFamily="34" charset="0"/>
              <a:buChar char="•"/>
              <a:defRPr sz="1100" b="0" i="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Text Here</a:t>
            </a:r>
          </a:p>
        </p:txBody>
      </p:sp>
      <p:sp>
        <p:nvSpPr>
          <p:cNvPr id="25" name="Text Placeholder 9">
            <a:extLst>
              <a:ext uri="{FF2B5EF4-FFF2-40B4-BE49-F238E27FC236}">
                <a16:creationId xmlns:a16="http://schemas.microsoft.com/office/drawing/2014/main" id="{2E13F3B8-F39D-B145-99FD-5D979ED35F9B}"/>
              </a:ext>
            </a:extLst>
          </p:cNvPr>
          <p:cNvSpPr>
            <a:spLocks noGrp="1"/>
          </p:cNvSpPr>
          <p:nvPr>
            <p:ph type="body" sz="quarter" idx="14" hasCustomPrompt="1"/>
          </p:nvPr>
        </p:nvSpPr>
        <p:spPr>
          <a:xfrm>
            <a:off x="5163669" y="4702336"/>
            <a:ext cx="6364941" cy="1465942"/>
          </a:xfrm>
        </p:spPr>
        <p:txBody>
          <a:bodyPr anchor="t"/>
          <a:lstStyle>
            <a:lvl1pPr marL="171450" indent="-171450" algn="l">
              <a:lnSpc>
                <a:spcPct val="120000"/>
              </a:lnSpc>
              <a:spcBef>
                <a:spcPts val="0"/>
              </a:spcBef>
              <a:buFont typeface="Arial" panose="020B0604020202020204" pitchFamily="34" charset="0"/>
              <a:buChar char="•"/>
              <a:defRPr sz="1100" b="0" i="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Text Here</a:t>
            </a:r>
          </a:p>
        </p:txBody>
      </p:sp>
      <p:sp>
        <p:nvSpPr>
          <p:cNvPr id="26" name="Text Placeholder 9">
            <a:extLst>
              <a:ext uri="{FF2B5EF4-FFF2-40B4-BE49-F238E27FC236}">
                <a16:creationId xmlns:a16="http://schemas.microsoft.com/office/drawing/2014/main" id="{6765C4F5-7300-C846-B1CC-2F822CE252AA}"/>
              </a:ext>
            </a:extLst>
          </p:cNvPr>
          <p:cNvSpPr>
            <a:spLocks noGrp="1"/>
          </p:cNvSpPr>
          <p:nvPr>
            <p:ph type="body" sz="quarter" idx="15" hasCustomPrompt="1"/>
          </p:nvPr>
        </p:nvSpPr>
        <p:spPr>
          <a:xfrm>
            <a:off x="5163669" y="2720856"/>
            <a:ext cx="6364941" cy="1465942"/>
          </a:xfrm>
        </p:spPr>
        <p:txBody>
          <a:bodyPr anchor="t"/>
          <a:lstStyle>
            <a:lvl1pPr marL="171450" indent="-171450" algn="l">
              <a:lnSpc>
                <a:spcPct val="120000"/>
              </a:lnSpc>
              <a:spcBef>
                <a:spcPts val="0"/>
              </a:spcBef>
              <a:buFont typeface="Arial" panose="020B0604020202020204" pitchFamily="34" charset="0"/>
              <a:buChar char="•"/>
              <a:defRPr sz="1100" b="0" i="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Text Here</a:t>
            </a:r>
          </a:p>
        </p:txBody>
      </p:sp>
    </p:spTree>
    <p:extLst>
      <p:ext uri="{BB962C8B-B14F-4D97-AF65-F5344CB8AC3E}">
        <p14:creationId xmlns:p14="http://schemas.microsoft.com/office/powerpoint/2010/main" val="3222462618"/>
      </p:ext>
    </p:extLst>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ntent Slide 8">
    <p:bg>
      <p:bgPr>
        <a:solidFill>
          <a:srgbClr val="1F4E58"/>
        </a:solidFill>
        <a:effectLst/>
      </p:bgPr>
    </p:bg>
    <p:spTree>
      <p:nvGrpSpPr>
        <p:cNvPr id="1" name=""/>
        <p:cNvGrpSpPr/>
        <p:nvPr/>
      </p:nvGrpSpPr>
      <p:grpSpPr>
        <a:xfrm>
          <a:off x="0" y="0"/>
          <a:ext cx="0" cy="0"/>
          <a:chOff x="0" y="0"/>
          <a:chExt cx="0" cy="0"/>
        </a:xfrm>
      </p:grpSpPr>
      <p:pic>
        <p:nvPicPr>
          <p:cNvPr id="33" name="Picture 32" descr="A group of planets in space&#10;&#10;Description automatically generated with medium confidence">
            <a:extLst>
              <a:ext uri="{FF2B5EF4-FFF2-40B4-BE49-F238E27FC236}">
                <a16:creationId xmlns:a16="http://schemas.microsoft.com/office/drawing/2014/main" id="{0717CF1D-E2BA-0E4B-A6F6-D12719735A5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597" y="0"/>
            <a:ext cx="12192000" cy="6858000"/>
          </a:xfrm>
          <a:prstGeom prst="rect">
            <a:avLst/>
          </a:prstGeom>
        </p:spPr>
      </p:pic>
      <p:sp>
        <p:nvSpPr>
          <p:cNvPr id="7" name="Rectangle">
            <a:extLst>
              <a:ext uri="{FF2B5EF4-FFF2-40B4-BE49-F238E27FC236}">
                <a16:creationId xmlns:a16="http://schemas.microsoft.com/office/drawing/2014/main" id="{60A000F1-98F9-0848-A38B-00CB01D8D875}"/>
              </a:ext>
            </a:extLst>
          </p:cNvPr>
          <p:cNvSpPr/>
          <p:nvPr userDrawn="1"/>
        </p:nvSpPr>
        <p:spPr>
          <a:xfrm>
            <a:off x="7001854" y="0"/>
            <a:ext cx="5190146" cy="6858000"/>
          </a:xfrm>
          <a:prstGeom prst="rect">
            <a:avLst/>
          </a:prstGeom>
          <a:solidFill>
            <a:srgbClr val="9DD4CF"/>
          </a:solidFill>
          <a:ln w="12700">
            <a:miter lim="400000"/>
          </a:ln>
        </p:spPr>
        <p:txBody>
          <a:bodyPr lIns="0" tIns="0" rIns="0" bIns="0" anchor="ct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000000"/>
              </a:solidFill>
              <a:effectLst/>
              <a:uLnTx/>
              <a:uFillTx/>
              <a:latin typeface="Open Sans"/>
              <a:ea typeface="Open Sans"/>
              <a:cs typeface="Open Sans"/>
              <a:sym typeface="Open Sans"/>
            </a:endParaRPr>
          </a:p>
        </p:txBody>
      </p:sp>
      <p:sp>
        <p:nvSpPr>
          <p:cNvPr id="12" name="Rectangle">
            <a:extLst>
              <a:ext uri="{FF2B5EF4-FFF2-40B4-BE49-F238E27FC236}">
                <a16:creationId xmlns:a16="http://schemas.microsoft.com/office/drawing/2014/main" id="{6BB35CAA-E516-D448-8BF9-25BB3139C670}"/>
              </a:ext>
            </a:extLst>
          </p:cNvPr>
          <p:cNvSpPr/>
          <p:nvPr userDrawn="1"/>
        </p:nvSpPr>
        <p:spPr>
          <a:xfrm>
            <a:off x="4600069" y="4718225"/>
            <a:ext cx="1145060" cy="488046"/>
          </a:xfrm>
          <a:prstGeom prst="rect">
            <a:avLst/>
          </a:prstGeom>
          <a:ln w="12700">
            <a:solidFill>
              <a:schemeClr val="accent1"/>
            </a:solidFill>
          </a:ln>
        </p:spPr>
        <p:txBody>
          <a:bodyPr lIns="0" tIns="0" rIns="0" bIns="0" anchor="ct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000000"/>
              </a:solidFill>
              <a:effectLst/>
              <a:uLnTx/>
              <a:uFillTx/>
              <a:latin typeface="Open Sans"/>
              <a:ea typeface="Open Sans"/>
              <a:cs typeface="Open Sans"/>
              <a:sym typeface="Open Sans"/>
            </a:endParaRPr>
          </a:p>
        </p:txBody>
      </p:sp>
      <p:grpSp>
        <p:nvGrpSpPr>
          <p:cNvPr id="13" name="Group">
            <a:extLst>
              <a:ext uri="{FF2B5EF4-FFF2-40B4-BE49-F238E27FC236}">
                <a16:creationId xmlns:a16="http://schemas.microsoft.com/office/drawing/2014/main" id="{8DAD07CF-20AD-2740-8ABA-064BA7FE0884}"/>
              </a:ext>
            </a:extLst>
          </p:cNvPr>
          <p:cNvGrpSpPr/>
          <p:nvPr userDrawn="1"/>
        </p:nvGrpSpPr>
        <p:grpSpPr>
          <a:xfrm>
            <a:off x="1494614" y="2024674"/>
            <a:ext cx="1785485" cy="1964566"/>
            <a:chOff x="0" y="0"/>
            <a:chExt cx="1785484" cy="1964564"/>
          </a:xfrm>
        </p:grpSpPr>
        <p:sp>
          <p:nvSpPr>
            <p:cNvPr id="14" name="Rectangle">
              <a:extLst>
                <a:ext uri="{FF2B5EF4-FFF2-40B4-BE49-F238E27FC236}">
                  <a16:creationId xmlns:a16="http://schemas.microsoft.com/office/drawing/2014/main" id="{998A77DD-9757-FD4E-9A68-FFE43BE8E038}"/>
                </a:ext>
              </a:extLst>
            </p:cNvPr>
            <p:cNvSpPr/>
            <p:nvPr/>
          </p:nvSpPr>
          <p:spPr>
            <a:xfrm>
              <a:off x="0" y="303980"/>
              <a:ext cx="1785484" cy="1660584"/>
            </a:xfrm>
            <a:prstGeom prst="rect">
              <a:avLst/>
            </a:prstGeom>
            <a:noFill/>
            <a:ln w="12700" cap="flat">
              <a:solidFill>
                <a:srgbClr val="FFFFFF"/>
              </a:solidFill>
              <a:prstDash val="solid"/>
              <a:round/>
            </a:ln>
            <a:effectLst/>
          </p:spPr>
          <p:txBody>
            <a:bodyPr wrap="square" lIns="0" tIns="0" rIns="0" bIns="0"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000000"/>
                </a:solidFill>
                <a:effectLst/>
                <a:uLnTx/>
                <a:uFillTx/>
                <a:latin typeface="Open Sans"/>
                <a:ea typeface="Open Sans"/>
                <a:cs typeface="Open Sans"/>
                <a:sym typeface="Open Sans"/>
              </a:endParaRPr>
            </a:p>
          </p:txBody>
        </p:sp>
        <p:sp>
          <p:nvSpPr>
            <p:cNvPr id="21" name="Content Placeholder 2">
              <a:extLst>
                <a:ext uri="{FF2B5EF4-FFF2-40B4-BE49-F238E27FC236}">
                  <a16:creationId xmlns:a16="http://schemas.microsoft.com/office/drawing/2014/main" id="{A0431A40-2DB1-6045-B4F9-0C43E1D94BED}"/>
                </a:ext>
              </a:extLst>
            </p:cNvPr>
            <p:cNvSpPr txBox="1"/>
            <p:nvPr/>
          </p:nvSpPr>
          <p:spPr>
            <a:xfrm>
              <a:off x="17929" y="11086"/>
              <a:ext cx="1749625" cy="281941"/>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tIns="45719" rIns="45719" bIns="45719" numCol="1" anchor="b">
              <a:spAutoFit/>
            </a:bodyPr>
            <a:lstStyle>
              <a:lvl1pPr algn="ctr">
                <a:lnSpc>
                  <a:spcPct val="120000"/>
                </a:lnSpc>
                <a:spcBef>
                  <a:spcPts val="600"/>
                </a:spcBef>
                <a:defRPr sz="1100" i="1" spc="77">
                  <a:solidFill>
                    <a:schemeClr val="accent1"/>
                  </a:solidFill>
                  <a:latin typeface="Open Sans Semibold"/>
                  <a:ea typeface="Open Sans Semibold"/>
                  <a:cs typeface="Open Sans Semibold"/>
                  <a:sym typeface="Open Sans Semibold"/>
                </a:defRPr>
              </a:lvl1pPr>
            </a:lstStyle>
            <a:p>
              <a:pPr marL="0" marR="0" lvl="0" indent="0" algn="ctr" defTabSz="914400" rtl="0" eaLnBrk="1" fontAlgn="auto" latinLnBrk="0" hangingPunct="0">
                <a:lnSpc>
                  <a:spcPct val="120000"/>
                </a:lnSpc>
                <a:spcBef>
                  <a:spcPts val="600"/>
                </a:spcBef>
                <a:spcAft>
                  <a:spcPts val="0"/>
                </a:spcAft>
                <a:buClrTx/>
                <a:buSzTx/>
                <a:buFontTx/>
                <a:buNone/>
                <a:tabLst/>
                <a:defRPr/>
              </a:pPr>
              <a:endParaRPr kumimoji="0" sz="1100" b="0" i="1" u="none" strike="noStrike" kern="0" cap="none" spc="77" normalizeH="0" baseline="0" noProof="0" dirty="0">
                <a:ln>
                  <a:noFill/>
                </a:ln>
                <a:solidFill>
                  <a:srgbClr val="E3E48D"/>
                </a:solidFill>
                <a:effectLst/>
                <a:uLnTx/>
                <a:uFillTx/>
                <a:latin typeface="Open Sans Semibold"/>
                <a:ea typeface="Open Sans Semibold"/>
                <a:cs typeface="Open Sans Semibold"/>
                <a:sym typeface="Open Sans Semibold"/>
              </a:endParaRPr>
            </a:p>
          </p:txBody>
        </p:sp>
        <p:sp>
          <p:nvSpPr>
            <p:cNvPr id="22" name="Rectangle">
              <a:extLst>
                <a:ext uri="{FF2B5EF4-FFF2-40B4-BE49-F238E27FC236}">
                  <a16:creationId xmlns:a16="http://schemas.microsoft.com/office/drawing/2014/main" id="{EB8B8895-BEA0-F348-9656-09B9C2154DC8}"/>
                </a:ext>
              </a:extLst>
            </p:cNvPr>
            <p:cNvSpPr/>
            <p:nvPr/>
          </p:nvSpPr>
          <p:spPr>
            <a:xfrm>
              <a:off x="0" y="0"/>
              <a:ext cx="1785484" cy="304114"/>
            </a:xfrm>
            <a:prstGeom prst="rect">
              <a:avLst/>
            </a:prstGeom>
            <a:noFill/>
            <a:ln w="12700" cap="flat">
              <a:solidFill>
                <a:schemeClr val="accent1"/>
              </a:solidFill>
              <a:prstDash val="solid"/>
              <a:round/>
            </a:ln>
            <a:effectLst/>
          </p:spPr>
          <p:txBody>
            <a:bodyPr wrap="square" lIns="0" tIns="0" rIns="0" bIns="0"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000000"/>
                </a:solidFill>
                <a:effectLst/>
                <a:uLnTx/>
                <a:uFillTx/>
                <a:latin typeface="Open Sans"/>
                <a:ea typeface="Open Sans"/>
                <a:cs typeface="Open Sans"/>
                <a:sym typeface="Open Sans"/>
              </a:endParaRPr>
            </a:p>
          </p:txBody>
        </p:sp>
      </p:grpSp>
      <p:sp>
        <p:nvSpPr>
          <p:cNvPr id="23" name="Rectangle">
            <a:extLst>
              <a:ext uri="{FF2B5EF4-FFF2-40B4-BE49-F238E27FC236}">
                <a16:creationId xmlns:a16="http://schemas.microsoft.com/office/drawing/2014/main" id="{73E18C52-4C4D-8C48-818F-63D741145649}"/>
              </a:ext>
            </a:extLst>
          </p:cNvPr>
          <p:cNvSpPr/>
          <p:nvPr userDrawn="1"/>
        </p:nvSpPr>
        <p:spPr>
          <a:xfrm>
            <a:off x="8355169" y="2269566"/>
            <a:ext cx="2864068" cy="4104001"/>
          </a:xfrm>
          <a:prstGeom prst="rect">
            <a:avLst/>
          </a:prstGeom>
          <a:noFill/>
          <a:ln w="12700" cap="flat">
            <a:solidFill>
              <a:srgbClr val="FFFFFF"/>
            </a:solidFill>
            <a:prstDash val="solid"/>
            <a:round/>
          </a:ln>
          <a:effectLst/>
        </p:spPr>
        <p:txBody>
          <a:bodyPr wrap="square" lIns="0" tIns="0" rIns="0" bIns="0"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000000"/>
              </a:solidFill>
              <a:effectLst/>
              <a:uLnTx/>
              <a:uFillTx/>
              <a:latin typeface="Open Sans"/>
              <a:ea typeface="Open Sans"/>
              <a:cs typeface="Open Sans"/>
              <a:sym typeface="Open Sans"/>
            </a:endParaRPr>
          </a:p>
        </p:txBody>
      </p:sp>
      <p:sp>
        <p:nvSpPr>
          <p:cNvPr id="24" name="Line">
            <a:extLst>
              <a:ext uri="{FF2B5EF4-FFF2-40B4-BE49-F238E27FC236}">
                <a16:creationId xmlns:a16="http://schemas.microsoft.com/office/drawing/2014/main" id="{EC5BD2A5-7627-7F4A-9A87-1AD2F0EB87DC}"/>
              </a:ext>
            </a:extLst>
          </p:cNvPr>
          <p:cNvSpPr/>
          <p:nvPr userDrawn="1"/>
        </p:nvSpPr>
        <p:spPr>
          <a:xfrm flipV="1">
            <a:off x="9787202" y="1043792"/>
            <a:ext cx="1" cy="1211460"/>
          </a:xfrm>
          <a:prstGeom prst="line">
            <a:avLst/>
          </a:prstGeom>
          <a:ln w="12700">
            <a:solidFill>
              <a:srgbClr val="FFFFFF"/>
            </a:solidFill>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000000"/>
              </a:solidFill>
              <a:effectLst/>
              <a:uLnTx/>
              <a:uFillTx/>
              <a:latin typeface="Open Sans"/>
              <a:ea typeface="Open Sans"/>
              <a:cs typeface="Open Sans"/>
              <a:sym typeface="Open Sans"/>
            </a:endParaRPr>
          </a:p>
        </p:txBody>
      </p:sp>
      <p:sp>
        <p:nvSpPr>
          <p:cNvPr id="25" name="Line">
            <a:extLst>
              <a:ext uri="{FF2B5EF4-FFF2-40B4-BE49-F238E27FC236}">
                <a16:creationId xmlns:a16="http://schemas.microsoft.com/office/drawing/2014/main" id="{E8796FD5-FBB6-7244-80FD-6672295AE188}"/>
              </a:ext>
            </a:extLst>
          </p:cNvPr>
          <p:cNvSpPr/>
          <p:nvPr userDrawn="1"/>
        </p:nvSpPr>
        <p:spPr>
          <a:xfrm flipV="1">
            <a:off x="6083423" y="1049497"/>
            <a:ext cx="3705137" cy="3827"/>
          </a:xfrm>
          <a:prstGeom prst="line">
            <a:avLst/>
          </a:prstGeom>
          <a:ln w="12700">
            <a:solidFill>
              <a:srgbClr val="FFFFFF"/>
            </a:solidFill>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000000"/>
              </a:solidFill>
              <a:effectLst/>
              <a:uLnTx/>
              <a:uFillTx/>
              <a:latin typeface="Open Sans"/>
              <a:ea typeface="Open Sans"/>
              <a:cs typeface="Open Sans"/>
              <a:sym typeface="Open Sans"/>
            </a:endParaRPr>
          </a:p>
        </p:txBody>
      </p:sp>
      <p:sp>
        <p:nvSpPr>
          <p:cNvPr id="26" name="Rectangle">
            <a:extLst>
              <a:ext uri="{FF2B5EF4-FFF2-40B4-BE49-F238E27FC236}">
                <a16:creationId xmlns:a16="http://schemas.microsoft.com/office/drawing/2014/main" id="{2DD3DFED-8956-0B48-8AA5-7DEC0A19C878}"/>
              </a:ext>
            </a:extLst>
          </p:cNvPr>
          <p:cNvSpPr/>
          <p:nvPr userDrawn="1"/>
        </p:nvSpPr>
        <p:spPr>
          <a:xfrm>
            <a:off x="6334728" y="919774"/>
            <a:ext cx="1384002" cy="259446"/>
          </a:xfrm>
          <a:prstGeom prst="rect">
            <a:avLst/>
          </a:prstGeom>
          <a:solidFill>
            <a:srgbClr val="1F4E58"/>
          </a:solidFill>
          <a:ln w="12700">
            <a:solidFill>
              <a:schemeClr val="accent1"/>
            </a:solidFill>
          </a:ln>
        </p:spPr>
        <p:txBody>
          <a:bodyPr lIns="0" tIns="0" rIns="0" bIns="0" anchor="ct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000000"/>
              </a:solidFill>
              <a:effectLst/>
              <a:uLnTx/>
              <a:uFillTx/>
              <a:latin typeface="Open Sans"/>
              <a:ea typeface="Open Sans"/>
              <a:cs typeface="Open Sans"/>
              <a:sym typeface="Open Sans"/>
            </a:endParaRPr>
          </a:p>
        </p:txBody>
      </p:sp>
      <p:sp>
        <p:nvSpPr>
          <p:cNvPr id="28" name="Line">
            <a:extLst>
              <a:ext uri="{FF2B5EF4-FFF2-40B4-BE49-F238E27FC236}">
                <a16:creationId xmlns:a16="http://schemas.microsoft.com/office/drawing/2014/main" id="{151A4EF2-19D1-0543-90CB-451E4012BD91}"/>
              </a:ext>
            </a:extLst>
          </p:cNvPr>
          <p:cNvSpPr/>
          <p:nvPr userDrawn="1"/>
        </p:nvSpPr>
        <p:spPr>
          <a:xfrm flipV="1">
            <a:off x="6093365" y="1051409"/>
            <a:ext cx="0" cy="3910838"/>
          </a:xfrm>
          <a:prstGeom prst="line">
            <a:avLst/>
          </a:prstGeom>
          <a:ln w="12700">
            <a:solidFill>
              <a:srgbClr val="FFFFFF"/>
            </a:solidFill>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000000"/>
              </a:solidFill>
              <a:effectLst/>
              <a:uLnTx/>
              <a:uFillTx/>
              <a:latin typeface="Open Sans"/>
              <a:ea typeface="Open Sans"/>
              <a:cs typeface="Open Sans"/>
              <a:sym typeface="Open Sans"/>
            </a:endParaRPr>
          </a:p>
        </p:txBody>
      </p:sp>
      <p:sp>
        <p:nvSpPr>
          <p:cNvPr id="29" name="Line">
            <a:extLst>
              <a:ext uri="{FF2B5EF4-FFF2-40B4-BE49-F238E27FC236}">
                <a16:creationId xmlns:a16="http://schemas.microsoft.com/office/drawing/2014/main" id="{8C995A72-8792-B546-A887-7A9AE10852B2}"/>
              </a:ext>
            </a:extLst>
          </p:cNvPr>
          <p:cNvSpPr/>
          <p:nvPr userDrawn="1"/>
        </p:nvSpPr>
        <p:spPr>
          <a:xfrm>
            <a:off x="5749058" y="4964161"/>
            <a:ext cx="334365" cy="0"/>
          </a:xfrm>
          <a:prstGeom prst="line">
            <a:avLst/>
          </a:prstGeom>
          <a:ln w="12700">
            <a:solidFill>
              <a:srgbClr val="FFFFFF"/>
            </a:solidFill>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000000"/>
              </a:solidFill>
              <a:effectLst/>
              <a:uLnTx/>
              <a:uFillTx/>
              <a:latin typeface="Open Sans"/>
              <a:ea typeface="Open Sans"/>
              <a:cs typeface="Open Sans"/>
              <a:sym typeface="Open Sans"/>
            </a:endParaRPr>
          </a:p>
        </p:txBody>
      </p:sp>
      <p:sp>
        <p:nvSpPr>
          <p:cNvPr id="30" name="Line">
            <a:extLst>
              <a:ext uri="{FF2B5EF4-FFF2-40B4-BE49-F238E27FC236}">
                <a16:creationId xmlns:a16="http://schemas.microsoft.com/office/drawing/2014/main" id="{9F0306A6-F308-8245-8399-C49E5A63B993}"/>
              </a:ext>
            </a:extLst>
          </p:cNvPr>
          <p:cNvSpPr/>
          <p:nvPr userDrawn="1"/>
        </p:nvSpPr>
        <p:spPr>
          <a:xfrm>
            <a:off x="2391376" y="4964160"/>
            <a:ext cx="2207508" cy="1"/>
          </a:xfrm>
          <a:prstGeom prst="line">
            <a:avLst/>
          </a:prstGeom>
          <a:ln w="12700">
            <a:solidFill>
              <a:srgbClr val="FFFFFF"/>
            </a:solidFill>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000000"/>
              </a:solidFill>
              <a:effectLst/>
              <a:uLnTx/>
              <a:uFillTx/>
              <a:latin typeface="Open Sans"/>
              <a:ea typeface="Open Sans"/>
              <a:cs typeface="Open Sans"/>
              <a:sym typeface="Open Sans"/>
            </a:endParaRPr>
          </a:p>
        </p:txBody>
      </p:sp>
      <p:sp>
        <p:nvSpPr>
          <p:cNvPr id="31" name="Line">
            <a:extLst>
              <a:ext uri="{FF2B5EF4-FFF2-40B4-BE49-F238E27FC236}">
                <a16:creationId xmlns:a16="http://schemas.microsoft.com/office/drawing/2014/main" id="{8F526E0E-075F-A84C-948F-1F6CF64B75C8}"/>
              </a:ext>
            </a:extLst>
          </p:cNvPr>
          <p:cNvSpPr/>
          <p:nvPr userDrawn="1"/>
        </p:nvSpPr>
        <p:spPr>
          <a:xfrm flipV="1">
            <a:off x="2399528" y="3990915"/>
            <a:ext cx="1" cy="979222"/>
          </a:xfrm>
          <a:prstGeom prst="line">
            <a:avLst/>
          </a:prstGeom>
          <a:ln w="12700">
            <a:solidFill>
              <a:srgbClr val="FFFFFF"/>
            </a:solidFill>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000000"/>
              </a:solidFill>
              <a:effectLst/>
              <a:uLnTx/>
              <a:uFillTx/>
              <a:latin typeface="Open Sans"/>
              <a:ea typeface="Open Sans"/>
              <a:cs typeface="Open Sans"/>
              <a:sym typeface="Open Sans"/>
            </a:endParaRPr>
          </a:p>
        </p:txBody>
      </p:sp>
      <p:sp>
        <p:nvSpPr>
          <p:cNvPr id="32" name="Line">
            <a:extLst>
              <a:ext uri="{FF2B5EF4-FFF2-40B4-BE49-F238E27FC236}">
                <a16:creationId xmlns:a16="http://schemas.microsoft.com/office/drawing/2014/main" id="{6D8968A4-9D65-904A-B8B1-DDDED6E51A12}"/>
              </a:ext>
            </a:extLst>
          </p:cNvPr>
          <p:cNvSpPr/>
          <p:nvPr userDrawn="1"/>
        </p:nvSpPr>
        <p:spPr>
          <a:xfrm flipV="1">
            <a:off x="2399528" y="-159249"/>
            <a:ext cx="1" cy="2184402"/>
          </a:xfrm>
          <a:prstGeom prst="line">
            <a:avLst/>
          </a:prstGeom>
          <a:ln w="12700">
            <a:solidFill>
              <a:srgbClr val="FFFFFF"/>
            </a:solidFill>
          </a:ln>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000000"/>
              </a:solidFill>
              <a:effectLst/>
              <a:uLnTx/>
              <a:uFillTx/>
              <a:latin typeface="Open Sans"/>
              <a:ea typeface="Open Sans"/>
              <a:cs typeface="Open Sans"/>
              <a:sym typeface="Open Sans"/>
            </a:endParaRPr>
          </a:p>
        </p:txBody>
      </p:sp>
      <p:sp>
        <p:nvSpPr>
          <p:cNvPr id="4" name="Picture Placeholder 3">
            <a:extLst>
              <a:ext uri="{FF2B5EF4-FFF2-40B4-BE49-F238E27FC236}">
                <a16:creationId xmlns:a16="http://schemas.microsoft.com/office/drawing/2014/main" id="{8206414E-DDD0-4748-9BAF-BED0E29A1148}"/>
              </a:ext>
            </a:extLst>
          </p:cNvPr>
          <p:cNvSpPr>
            <a:spLocks noGrp="1"/>
          </p:cNvSpPr>
          <p:nvPr>
            <p:ph type="pic" sz="quarter" idx="10" hasCustomPrompt="1"/>
          </p:nvPr>
        </p:nvSpPr>
        <p:spPr>
          <a:xfrm>
            <a:off x="8587927" y="2529577"/>
            <a:ext cx="2386525" cy="3641150"/>
          </a:xfrm>
        </p:spPr>
        <p:txBody>
          <a:bodyPr anchor="ctr"/>
          <a:lstStyle>
            <a:lvl1pPr algn="ctr">
              <a:defRPr b="0" i="0">
                <a:solidFill>
                  <a:srgbClr val="1F4E58"/>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dirty="0"/>
              <a:t>INSERT PICTURE HERE</a:t>
            </a:r>
          </a:p>
        </p:txBody>
      </p:sp>
      <p:sp>
        <p:nvSpPr>
          <p:cNvPr id="35" name="Text Placeholder 34">
            <a:extLst>
              <a:ext uri="{FF2B5EF4-FFF2-40B4-BE49-F238E27FC236}">
                <a16:creationId xmlns:a16="http://schemas.microsoft.com/office/drawing/2014/main" id="{5AC2BE3A-19D9-8E45-B9B4-054B09A4A51E}"/>
              </a:ext>
            </a:extLst>
          </p:cNvPr>
          <p:cNvSpPr>
            <a:spLocks noGrp="1"/>
          </p:cNvSpPr>
          <p:nvPr>
            <p:ph type="body" sz="quarter" idx="11" hasCustomPrompt="1"/>
          </p:nvPr>
        </p:nvSpPr>
        <p:spPr>
          <a:xfrm>
            <a:off x="6381130" y="943807"/>
            <a:ext cx="1314450" cy="223838"/>
          </a:xfrm>
        </p:spPr>
        <p:txBody>
          <a:bodyPr/>
          <a:lstStyle>
            <a:lvl1pPr algn="ctr">
              <a:defRPr sz="1100" b="1" i="1" spc="80" baseline="0">
                <a:solidFill>
                  <a:srgbClr val="E3E48D"/>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SUBTITLE HERE</a:t>
            </a:r>
          </a:p>
        </p:txBody>
      </p:sp>
      <p:sp>
        <p:nvSpPr>
          <p:cNvPr id="37" name="Text Placeholder 34">
            <a:extLst>
              <a:ext uri="{FF2B5EF4-FFF2-40B4-BE49-F238E27FC236}">
                <a16:creationId xmlns:a16="http://schemas.microsoft.com/office/drawing/2014/main" id="{DD8C8D4E-FAE8-D945-A73F-D3662DCFC1E8}"/>
              </a:ext>
            </a:extLst>
          </p:cNvPr>
          <p:cNvSpPr>
            <a:spLocks noGrp="1"/>
          </p:cNvSpPr>
          <p:nvPr>
            <p:ph type="body" sz="quarter" idx="12" hasCustomPrompt="1"/>
          </p:nvPr>
        </p:nvSpPr>
        <p:spPr>
          <a:xfrm>
            <a:off x="4701162" y="4806602"/>
            <a:ext cx="951464" cy="350220"/>
          </a:xfrm>
        </p:spPr>
        <p:txBody>
          <a:bodyPr/>
          <a:lstStyle>
            <a:lvl1pPr algn="ctr">
              <a:lnSpc>
                <a:spcPct val="100000"/>
              </a:lnSpc>
              <a:spcBef>
                <a:spcPts val="0"/>
              </a:spcBef>
              <a:defRPr sz="1100" b="1" i="1" spc="80" baseline="0">
                <a:solidFill>
                  <a:srgbClr val="E3E48D"/>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SUBTITLE HERE</a:t>
            </a:r>
          </a:p>
        </p:txBody>
      </p:sp>
      <p:sp>
        <p:nvSpPr>
          <p:cNvPr id="38" name="Text Placeholder 34">
            <a:extLst>
              <a:ext uri="{FF2B5EF4-FFF2-40B4-BE49-F238E27FC236}">
                <a16:creationId xmlns:a16="http://schemas.microsoft.com/office/drawing/2014/main" id="{AB2FBAE9-9A8B-9643-B6A5-8AA2EFE759D8}"/>
              </a:ext>
            </a:extLst>
          </p:cNvPr>
          <p:cNvSpPr>
            <a:spLocks noGrp="1"/>
          </p:cNvSpPr>
          <p:nvPr>
            <p:ph type="body" sz="quarter" idx="13" hasCustomPrompt="1"/>
          </p:nvPr>
        </p:nvSpPr>
        <p:spPr>
          <a:xfrm>
            <a:off x="1511186" y="2053946"/>
            <a:ext cx="1703124" cy="240794"/>
          </a:xfrm>
        </p:spPr>
        <p:txBody>
          <a:bodyPr anchor="ctr"/>
          <a:lstStyle>
            <a:lvl1pPr algn="ctr">
              <a:lnSpc>
                <a:spcPct val="100000"/>
              </a:lnSpc>
              <a:spcBef>
                <a:spcPts val="0"/>
              </a:spcBef>
              <a:defRPr sz="1100" b="1" i="1" spc="80" baseline="0">
                <a:solidFill>
                  <a:srgbClr val="E3E48D"/>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TITLE HERE</a:t>
            </a:r>
          </a:p>
        </p:txBody>
      </p:sp>
      <p:sp>
        <p:nvSpPr>
          <p:cNvPr id="39" name="Text Placeholder 34">
            <a:extLst>
              <a:ext uri="{FF2B5EF4-FFF2-40B4-BE49-F238E27FC236}">
                <a16:creationId xmlns:a16="http://schemas.microsoft.com/office/drawing/2014/main" id="{27443FB7-DD2F-6A4D-9058-ABE60C9B5BAE}"/>
              </a:ext>
            </a:extLst>
          </p:cNvPr>
          <p:cNvSpPr>
            <a:spLocks noGrp="1"/>
          </p:cNvSpPr>
          <p:nvPr>
            <p:ph type="body" sz="quarter" idx="14" hasCustomPrompt="1"/>
          </p:nvPr>
        </p:nvSpPr>
        <p:spPr>
          <a:xfrm>
            <a:off x="1539156" y="2443428"/>
            <a:ext cx="1703124" cy="240794"/>
          </a:xfrm>
        </p:spPr>
        <p:txBody>
          <a:bodyPr anchor="ctr"/>
          <a:lstStyle>
            <a:lvl1pPr algn="ctr">
              <a:lnSpc>
                <a:spcPct val="100000"/>
              </a:lnSpc>
              <a:spcBef>
                <a:spcPts val="0"/>
              </a:spcBef>
              <a:defRPr sz="800" b="0" i="0" spc="8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LISTICLE</a:t>
            </a:r>
          </a:p>
        </p:txBody>
      </p:sp>
      <p:sp>
        <p:nvSpPr>
          <p:cNvPr id="40" name="Text Placeholder 34">
            <a:extLst>
              <a:ext uri="{FF2B5EF4-FFF2-40B4-BE49-F238E27FC236}">
                <a16:creationId xmlns:a16="http://schemas.microsoft.com/office/drawing/2014/main" id="{F02B7145-9E5C-2D40-8A08-9E4977BD6B70}"/>
              </a:ext>
            </a:extLst>
          </p:cNvPr>
          <p:cNvSpPr>
            <a:spLocks noGrp="1"/>
          </p:cNvSpPr>
          <p:nvPr>
            <p:ph type="body" sz="quarter" idx="15" hasCustomPrompt="1"/>
          </p:nvPr>
        </p:nvSpPr>
        <p:spPr>
          <a:xfrm>
            <a:off x="1539156" y="2681993"/>
            <a:ext cx="1703124" cy="240794"/>
          </a:xfrm>
        </p:spPr>
        <p:txBody>
          <a:bodyPr anchor="ctr"/>
          <a:lstStyle>
            <a:lvl1pPr marL="0" marR="0" indent="0" algn="ctr" defTabSz="914400" rtl="0" eaLnBrk="1" fontAlgn="auto" latinLnBrk="0" hangingPunct="1">
              <a:lnSpc>
                <a:spcPct val="100000"/>
              </a:lnSpc>
              <a:spcBef>
                <a:spcPts val="0"/>
              </a:spcBef>
              <a:spcAft>
                <a:spcPts val="0"/>
              </a:spcAft>
              <a:buClrTx/>
              <a:buSzTx/>
              <a:buFontTx/>
              <a:buNone/>
              <a:tabLst/>
              <a:defRPr sz="800" b="0" i="0" spc="8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LISTICLE</a:t>
            </a:r>
          </a:p>
        </p:txBody>
      </p:sp>
      <p:sp>
        <p:nvSpPr>
          <p:cNvPr id="41" name="Text Placeholder 34">
            <a:extLst>
              <a:ext uri="{FF2B5EF4-FFF2-40B4-BE49-F238E27FC236}">
                <a16:creationId xmlns:a16="http://schemas.microsoft.com/office/drawing/2014/main" id="{2FCFE552-9EE4-0040-9290-B49CB8FA931D}"/>
              </a:ext>
            </a:extLst>
          </p:cNvPr>
          <p:cNvSpPr>
            <a:spLocks noGrp="1"/>
          </p:cNvSpPr>
          <p:nvPr>
            <p:ph type="body" sz="quarter" idx="16" hasCustomPrompt="1"/>
          </p:nvPr>
        </p:nvSpPr>
        <p:spPr>
          <a:xfrm>
            <a:off x="1539156" y="2920558"/>
            <a:ext cx="1703124" cy="240794"/>
          </a:xfrm>
        </p:spPr>
        <p:txBody>
          <a:bodyPr anchor="ctr"/>
          <a:lstStyle>
            <a:lvl1pPr algn="ctr">
              <a:lnSpc>
                <a:spcPct val="100000"/>
              </a:lnSpc>
              <a:spcBef>
                <a:spcPts val="0"/>
              </a:spcBef>
              <a:defRPr sz="800" b="0" i="0" spc="8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LISTICLE</a:t>
            </a:r>
          </a:p>
        </p:txBody>
      </p:sp>
      <p:sp>
        <p:nvSpPr>
          <p:cNvPr id="42" name="Text Placeholder 34">
            <a:extLst>
              <a:ext uri="{FF2B5EF4-FFF2-40B4-BE49-F238E27FC236}">
                <a16:creationId xmlns:a16="http://schemas.microsoft.com/office/drawing/2014/main" id="{D6C92470-B56C-B74E-B54D-160DAF6245C2}"/>
              </a:ext>
            </a:extLst>
          </p:cNvPr>
          <p:cNvSpPr>
            <a:spLocks noGrp="1"/>
          </p:cNvSpPr>
          <p:nvPr>
            <p:ph type="body" sz="quarter" idx="17" hasCustomPrompt="1"/>
          </p:nvPr>
        </p:nvSpPr>
        <p:spPr>
          <a:xfrm>
            <a:off x="1539156" y="3159123"/>
            <a:ext cx="1703124" cy="240794"/>
          </a:xfrm>
        </p:spPr>
        <p:txBody>
          <a:bodyPr anchor="ctr"/>
          <a:lstStyle>
            <a:lvl1pPr algn="ctr">
              <a:lnSpc>
                <a:spcPct val="100000"/>
              </a:lnSpc>
              <a:spcBef>
                <a:spcPts val="0"/>
              </a:spcBef>
              <a:defRPr sz="800" b="0" i="0" spc="8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LISTICLE</a:t>
            </a:r>
          </a:p>
        </p:txBody>
      </p:sp>
      <p:sp>
        <p:nvSpPr>
          <p:cNvPr id="43" name="Text Placeholder 34">
            <a:extLst>
              <a:ext uri="{FF2B5EF4-FFF2-40B4-BE49-F238E27FC236}">
                <a16:creationId xmlns:a16="http://schemas.microsoft.com/office/drawing/2014/main" id="{AD42E292-DF50-4D4F-B0AF-0C89376796A2}"/>
              </a:ext>
            </a:extLst>
          </p:cNvPr>
          <p:cNvSpPr>
            <a:spLocks noGrp="1"/>
          </p:cNvSpPr>
          <p:nvPr>
            <p:ph type="body" sz="quarter" idx="18" hasCustomPrompt="1"/>
          </p:nvPr>
        </p:nvSpPr>
        <p:spPr>
          <a:xfrm>
            <a:off x="1539156" y="3397688"/>
            <a:ext cx="1703124" cy="240794"/>
          </a:xfrm>
        </p:spPr>
        <p:txBody>
          <a:bodyPr anchor="ctr"/>
          <a:lstStyle>
            <a:lvl1pPr algn="ctr">
              <a:lnSpc>
                <a:spcPct val="100000"/>
              </a:lnSpc>
              <a:spcBef>
                <a:spcPts val="0"/>
              </a:spcBef>
              <a:defRPr sz="800" b="0" i="0" spc="8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LISTICLE</a:t>
            </a:r>
          </a:p>
        </p:txBody>
      </p:sp>
      <p:sp>
        <p:nvSpPr>
          <p:cNvPr id="44" name="Text Placeholder 34">
            <a:extLst>
              <a:ext uri="{FF2B5EF4-FFF2-40B4-BE49-F238E27FC236}">
                <a16:creationId xmlns:a16="http://schemas.microsoft.com/office/drawing/2014/main" id="{2A8BE9E1-7C72-6742-BDD3-01F4E44CB01C}"/>
              </a:ext>
            </a:extLst>
          </p:cNvPr>
          <p:cNvSpPr>
            <a:spLocks noGrp="1"/>
          </p:cNvSpPr>
          <p:nvPr>
            <p:ph type="body" sz="quarter" idx="19" hasCustomPrompt="1"/>
          </p:nvPr>
        </p:nvSpPr>
        <p:spPr>
          <a:xfrm>
            <a:off x="1539156" y="3636251"/>
            <a:ext cx="1703124" cy="240794"/>
          </a:xfrm>
        </p:spPr>
        <p:txBody>
          <a:bodyPr anchor="ctr"/>
          <a:lstStyle>
            <a:lvl1pPr algn="ctr">
              <a:lnSpc>
                <a:spcPct val="100000"/>
              </a:lnSpc>
              <a:spcBef>
                <a:spcPts val="0"/>
              </a:spcBef>
              <a:defRPr sz="800" b="0" i="0" spc="8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LISTICLE</a:t>
            </a:r>
          </a:p>
        </p:txBody>
      </p:sp>
      <p:sp>
        <p:nvSpPr>
          <p:cNvPr id="34" name="Vertical Text Placeholder 13">
            <a:extLst>
              <a:ext uri="{FF2B5EF4-FFF2-40B4-BE49-F238E27FC236}">
                <a16:creationId xmlns:a16="http://schemas.microsoft.com/office/drawing/2014/main" id="{ACEDFEC9-D696-8941-91A3-73EC97FEA7B4}"/>
              </a:ext>
            </a:extLst>
          </p:cNvPr>
          <p:cNvSpPr>
            <a:spLocks noGrp="1"/>
          </p:cNvSpPr>
          <p:nvPr>
            <p:ph type="body" orient="vert" sz="quarter" idx="20" hasCustomPrompt="1"/>
          </p:nvPr>
        </p:nvSpPr>
        <p:spPr>
          <a:xfrm>
            <a:off x="11708599" y="2208572"/>
            <a:ext cx="184572" cy="2208213"/>
          </a:xfrm>
        </p:spPr>
        <p:txBody>
          <a:bodyPr vert="eaVert"/>
          <a:lstStyle>
            <a:lvl1pPr algn="ctr">
              <a:defRPr sz="700" b="1" i="0" spc="300" baseline="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TEXT</a:t>
            </a:r>
          </a:p>
        </p:txBody>
      </p:sp>
      <p:sp>
        <p:nvSpPr>
          <p:cNvPr id="36" name="Vertical Text Placeholder 13">
            <a:extLst>
              <a:ext uri="{FF2B5EF4-FFF2-40B4-BE49-F238E27FC236}">
                <a16:creationId xmlns:a16="http://schemas.microsoft.com/office/drawing/2014/main" id="{3CB20EE3-6EFB-2040-8F7E-BC5CB067D270}"/>
              </a:ext>
            </a:extLst>
          </p:cNvPr>
          <p:cNvSpPr>
            <a:spLocks noGrp="1"/>
          </p:cNvSpPr>
          <p:nvPr>
            <p:ph type="body" orient="vert" sz="quarter" idx="21" hasCustomPrompt="1"/>
          </p:nvPr>
        </p:nvSpPr>
        <p:spPr>
          <a:xfrm rot="10800000">
            <a:off x="282220" y="2208572"/>
            <a:ext cx="184572" cy="2208213"/>
          </a:xfrm>
        </p:spPr>
        <p:txBody>
          <a:bodyPr vert="eaVert"/>
          <a:lstStyle>
            <a:lvl1pPr algn="ctr">
              <a:defRPr sz="700" b="1" i="0" spc="300" baseline="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TEXT</a:t>
            </a:r>
          </a:p>
        </p:txBody>
      </p:sp>
    </p:spTree>
    <p:extLst>
      <p:ext uri="{BB962C8B-B14F-4D97-AF65-F5344CB8AC3E}">
        <p14:creationId xmlns:p14="http://schemas.microsoft.com/office/powerpoint/2010/main" val="1519453638"/>
      </p:ext>
    </p:extLst>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ontent Slide 9">
    <p:bg>
      <p:bgPr>
        <a:solidFill>
          <a:srgbClr val="1F4E58"/>
        </a:solidFill>
        <a:effectLst/>
      </p:bgPr>
    </p:bg>
    <p:spTree>
      <p:nvGrpSpPr>
        <p:cNvPr id="1" name=""/>
        <p:cNvGrpSpPr/>
        <p:nvPr/>
      </p:nvGrpSpPr>
      <p:grpSpPr>
        <a:xfrm>
          <a:off x="0" y="0"/>
          <a:ext cx="0" cy="0"/>
          <a:chOff x="0" y="0"/>
          <a:chExt cx="0" cy="0"/>
        </a:xfrm>
      </p:grpSpPr>
      <p:pic>
        <p:nvPicPr>
          <p:cNvPr id="33" name="Picture 32" descr="A group of planets in space&#10;&#10;Description automatically generated with medium confidence">
            <a:extLst>
              <a:ext uri="{FF2B5EF4-FFF2-40B4-BE49-F238E27FC236}">
                <a16:creationId xmlns:a16="http://schemas.microsoft.com/office/drawing/2014/main" id="{0717CF1D-E2BA-0E4B-A6F6-D12719735A5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597" y="0"/>
            <a:ext cx="12192000" cy="6858000"/>
          </a:xfrm>
          <a:prstGeom prst="rect">
            <a:avLst/>
          </a:prstGeom>
        </p:spPr>
      </p:pic>
      <p:sp>
        <p:nvSpPr>
          <p:cNvPr id="7" name="Rectangle">
            <a:extLst>
              <a:ext uri="{FF2B5EF4-FFF2-40B4-BE49-F238E27FC236}">
                <a16:creationId xmlns:a16="http://schemas.microsoft.com/office/drawing/2014/main" id="{60A000F1-98F9-0848-A38B-00CB01D8D875}"/>
              </a:ext>
            </a:extLst>
          </p:cNvPr>
          <p:cNvSpPr/>
          <p:nvPr userDrawn="1"/>
        </p:nvSpPr>
        <p:spPr>
          <a:xfrm>
            <a:off x="7001854" y="0"/>
            <a:ext cx="5190146" cy="6858000"/>
          </a:xfrm>
          <a:prstGeom prst="rect">
            <a:avLst/>
          </a:prstGeom>
          <a:solidFill>
            <a:srgbClr val="9DD4CF"/>
          </a:solidFill>
          <a:ln w="12700">
            <a:miter lim="400000"/>
          </a:ln>
        </p:spPr>
        <p:txBody>
          <a:bodyPr lIns="0" tIns="0" rIns="0" bIns="0" anchor="ct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000000"/>
              </a:solidFill>
              <a:effectLst/>
              <a:uLnTx/>
              <a:uFillTx/>
              <a:latin typeface="Open Sans"/>
              <a:ea typeface="Open Sans"/>
              <a:cs typeface="Open Sans"/>
              <a:sym typeface="Open Sans"/>
            </a:endParaRPr>
          </a:p>
        </p:txBody>
      </p:sp>
      <p:sp>
        <p:nvSpPr>
          <p:cNvPr id="6" name="Vertical Text Placeholder 13">
            <a:extLst>
              <a:ext uri="{FF2B5EF4-FFF2-40B4-BE49-F238E27FC236}">
                <a16:creationId xmlns:a16="http://schemas.microsoft.com/office/drawing/2014/main" id="{A6539FFC-4292-0C47-A63F-72B18F31F6C9}"/>
              </a:ext>
            </a:extLst>
          </p:cNvPr>
          <p:cNvSpPr>
            <a:spLocks noGrp="1"/>
          </p:cNvSpPr>
          <p:nvPr>
            <p:ph type="body" orient="vert" sz="quarter" idx="20" hasCustomPrompt="1"/>
          </p:nvPr>
        </p:nvSpPr>
        <p:spPr>
          <a:xfrm>
            <a:off x="11708599" y="2208572"/>
            <a:ext cx="184572" cy="2208213"/>
          </a:xfrm>
        </p:spPr>
        <p:txBody>
          <a:bodyPr vert="eaVert"/>
          <a:lstStyle>
            <a:lvl1pPr algn="ctr">
              <a:defRPr sz="700" b="1" i="0" spc="300" baseline="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TEXT</a:t>
            </a:r>
          </a:p>
        </p:txBody>
      </p:sp>
      <p:sp>
        <p:nvSpPr>
          <p:cNvPr id="10" name="Vertical Text Placeholder 13">
            <a:extLst>
              <a:ext uri="{FF2B5EF4-FFF2-40B4-BE49-F238E27FC236}">
                <a16:creationId xmlns:a16="http://schemas.microsoft.com/office/drawing/2014/main" id="{AD360581-6994-A641-9B24-0B8D0C6A66E7}"/>
              </a:ext>
            </a:extLst>
          </p:cNvPr>
          <p:cNvSpPr>
            <a:spLocks noGrp="1"/>
          </p:cNvSpPr>
          <p:nvPr>
            <p:ph type="body" orient="vert" sz="quarter" idx="21" hasCustomPrompt="1"/>
          </p:nvPr>
        </p:nvSpPr>
        <p:spPr>
          <a:xfrm rot="10800000">
            <a:off x="282220" y="2208572"/>
            <a:ext cx="184572" cy="2208213"/>
          </a:xfrm>
        </p:spPr>
        <p:txBody>
          <a:bodyPr vert="eaVert"/>
          <a:lstStyle>
            <a:lvl1pPr algn="ctr">
              <a:defRPr sz="700" b="1" i="0" spc="300" baseline="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TEXT</a:t>
            </a:r>
          </a:p>
        </p:txBody>
      </p:sp>
    </p:spTree>
    <p:extLst>
      <p:ext uri="{BB962C8B-B14F-4D97-AF65-F5344CB8AC3E}">
        <p14:creationId xmlns:p14="http://schemas.microsoft.com/office/powerpoint/2010/main" val="2363444592"/>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ver Page 3 - gray">
    <p:bg>
      <p:bgPr>
        <a:solidFill>
          <a:srgbClr val="808080"/>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35BCFAB-E7AA-9041-86C6-283688A29222}"/>
              </a:ext>
            </a:extLst>
          </p:cNvPr>
          <p:cNvSpPr>
            <a:spLocks noGrp="1"/>
          </p:cNvSpPr>
          <p:nvPr>
            <p:ph type="body" sz="quarter" idx="10" hasCustomPrompt="1"/>
          </p:nvPr>
        </p:nvSpPr>
        <p:spPr>
          <a:xfrm>
            <a:off x="1252612" y="2840333"/>
            <a:ext cx="9495887" cy="805142"/>
          </a:xfrm>
        </p:spPr>
        <p:txBody>
          <a:bodyPr anchor="b"/>
          <a:lstStyle>
            <a:lvl1pPr algn="ctr">
              <a:defRPr sz="48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Title Goes Here</a:t>
            </a:r>
          </a:p>
        </p:txBody>
      </p:sp>
      <p:sp>
        <p:nvSpPr>
          <p:cNvPr id="102" name="Slide Number"/>
          <p:cNvSpPr txBox="1">
            <a:spLocks noGrp="1"/>
          </p:cNvSpPr>
          <p:nvPr>
            <p:ph type="sldNum" sz="quarter" idx="2"/>
          </p:nvPr>
        </p:nvSpPr>
        <p:spPr>
          <a:xfrm>
            <a:off x="579208" y="6431463"/>
            <a:ext cx="126638" cy="123111"/>
          </a:xfrm>
          <a:prstGeom prst="rect">
            <a:avLst/>
          </a:prstGeom>
        </p:spPr>
        <p:txBody>
          <a:bodyPr/>
          <a:lstStyle>
            <a:lvl1pPr>
              <a:defRPr sz="800">
                <a:solidFill>
                  <a:schemeClr val="bg1"/>
                </a:solidFil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lang="en-US" sz="800" b="0" i="0" u="none" strike="noStrike" kern="0" cap="none" spc="0" normalizeH="0" baseline="0" noProof="0" smtClean="0">
                <a:ln>
                  <a:noFill/>
                </a:ln>
                <a:solidFill>
                  <a:srgbClr val="FFFFFF"/>
                </a:solidFill>
                <a:effectLst/>
                <a:uLnTx/>
                <a:uFillTx/>
                <a:latin typeface="Open Sans"/>
                <a:ea typeface="Open Sans"/>
                <a:cs typeface="Open Sans"/>
                <a:sym typeface="Open Sans"/>
              </a:rPr>
              <a:pPr marL="0" marR="0" lvl="0" indent="0" algn="l" defTabSz="914400" rtl="0" eaLnBrk="1" fontAlgn="auto" latinLnBrk="0" hangingPunct="0">
                <a:lnSpc>
                  <a:spcPct val="100000"/>
                </a:lnSpc>
                <a:spcBef>
                  <a:spcPts val="0"/>
                </a:spcBef>
                <a:spcAft>
                  <a:spcPts val="0"/>
                </a:spcAft>
                <a:buClrTx/>
                <a:buSzTx/>
                <a:buFontTx/>
                <a:buNone/>
                <a:tabLst/>
                <a:defRPr/>
              </a:pPr>
              <a:t>‹#›</a:t>
            </a:fld>
            <a:endParaRPr kumimoji="0" lang="en-US" sz="800" b="0" i="0" u="none" strike="noStrike" kern="0" cap="none" spc="0" normalizeH="0" baseline="0" noProof="0" dirty="0">
              <a:ln>
                <a:noFill/>
              </a:ln>
              <a:solidFill>
                <a:srgbClr val="FFFFFF"/>
              </a:solidFill>
              <a:effectLst/>
              <a:uLnTx/>
              <a:uFillTx/>
              <a:latin typeface="Open Sans"/>
              <a:ea typeface="Open Sans"/>
              <a:cs typeface="Open Sans"/>
              <a:sym typeface="Open Sans"/>
            </a:endParaRPr>
          </a:p>
        </p:txBody>
      </p:sp>
      <p:sp>
        <p:nvSpPr>
          <p:cNvPr id="6" name="Rectangle 36">
            <a:extLst>
              <a:ext uri="{FF2B5EF4-FFF2-40B4-BE49-F238E27FC236}">
                <a16:creationId xmlns:a16="http://schemas.microsoft.com/office/drawing/2014/main" id="{51DFB865-7E37-2F46-B11B-17CFB2D35536}"/>
              </a:ext>
            </a:extLst>
          </p:cNvPr>
          <p:cNvSpPr txBox="1"/>
          <p:nvPr userDrawn="1"/>
        </p:nvSpPr>
        <p:spPr>
          <a:xfrm rot="5400000">
            <a:off x="10347151" y="3332480"/>
            <a:ext cx="2554880" cy="1930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600" spc="500">
                <a:solidFill>
                  <a:srgbClr val="DDEEE8"/>
                </a:solidFill>
                <a:latin typeface="Open Sans Light"/>
                <a:ea typeface="Open Sans Light"/>
                <a:cs typeface="Open Sans Light"/>
                <a:sym typeface="Open Sans Light"/>
              </a:defRPr>
            </a:pPr>
            <a:r>
              <a:rPr kumimoji="0" sz="600" b="0" i="0" u="none" strike="noStrike" kern="0" cap="none" spc="500" normalizeH="0" baseline="0" noProof="0" dirty="0">
                <a:ln>
                  <a:noFill/>
                </a:ln>
                <a:solidFill>
                  <a:srgbClr val="DDEEE8"/>
                </a:solidFill>
                <a:effectLst/>
                <a:uLnTx/>
                <a:uFillTx/>
                <a:latin typeface="Open Sans Light"/>
                <a:ea typeface="Open Sans Light"/>
                <a:cs typeface="Open Sans Light"/>
                <a:sym typeface="Open Sans Light"/>
              </a:rPr>
              <a:t>STUDIO </a:t>
            </a:r>
            <a:r>
              <a:rPr kumimoji="0" sz="600" b="0" i="0" u="none" strike="noStrike" kern="0" cap="none" spc="500" normalizeH="0" baseline="0" noProof="0" dirty="0">
                <a:ln>
                  <a:noFill/>
                </a:ln>
                <a:solidFill>
                  <a:srgbClr val="DDEEE8"/>
                </a:solidFill>
                <a:effectLst/>
                <a:uLnTx/>
                <a:uFillTx/>
                <a:latin typeface="Open Sans Bold"/>
                <a:ea typeface="Open Sans Bold"/>
                <a:cs typeface="Open Sans Bold"/>
                <a:sym typeface="Open Sans Bold"/>
              </a:rPr>
              <a:t>CIRCULAR MOTIFS</a:t>
            </a:r>
          </a:p>
        </p:txBody>
      </p:sp>
      <p:sp>
        <p:nvSpPr>
          <p:cNvPr id="11" name="Text Placeholder 10">
            <a:extLst>
              <a:ext uri="{FF2B5EF4-FFF2-40B4-BE49-F238E27FC236}">
                <a16:creationId xmlns:a16="http://schemas.microsoft.com/office/drawing/2014/main" id="{BD72066D-9C32-EA47-89A9-C6A93D3789ED}"/>
              </a:ext>
            </a:extLst>
          </p:cNvPr>
          <p:cNvSpPr>
            <a:spLocks noGrp="1"/>
          </p:cNvSpPr>
          <p:nvPr>
            <p:ph type="body" sz="quarter" idx="12" hasCustomPrompt="1"/>
          </p:nvPr>
        </p:nvSpPr>
        <p:spPr>
          <a:xfrm>
            <a:off x="3164176" y="3682051"/>
            <a:ext cx="5672759" cy="303275"/>
          </a:xfrm>
        </p:spPr>
        <p:txBody>
          <a:bodyPr anchor="ctr"/>
          <a:lstStyle>
            <a:lvl1pPr algn="ctr">
              <a:defRPr sz="1100" b="0" i="0" spc="1080"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err="1"/>
              <a:t>Subcopy</a:t>
            </a:r>
            <a:r>
              <a:rPr lang="en-US"/>
              <a:t> &amp; Date Go Here</a:t>
            </a:r>
          </a:p>
        </p:txBody>
      </p:sp>
      <p:pic>
        <p:nvPicPr>
          <p:cNvPr id="7" name="Image" descr="Image">
            <a:extLst>
              <a:ext uri="{FF2B5EF4-FFF2-40B4-BE49-F238E27FC236}">
                <a16:creationId xmlns:a16="http://schemas.microsoft.com/office/drawing/2014/main" id="{F3B45D04-7F5D-1343-933D-1D58E0FB0F1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705846" y="-877674"/>
            <a:ext cx="868023" cy="398418"/>
          </a:xfrm>
          <a:prstGeom prst="rect">
            <a:avLst/>
          </a:prstGeom>
          <a:ln w="12700">
            <a:miter lim="400000"/>
          </a:ln>
        </p:spPr>
      </p:pic>
      <p:sp>
        <p:nvSpPr>
          <p:cNvPr id="13" name="Rectangle 36">
            <a:extLst>
              <a:ext uri="{FF2B5EF4-FFF2-40B4-BE49-F238E27FC236}">
                <a16:creationId xmlns:a16="http://schemas.microsoft.com/office/drawing/2014/main" id="{8C5B9F6D-BDE5-9042-84E2-1FE20A86B76C}"/>
              </a:ext>
            </a:extLst>
          </p:cNvPr>
          <p:cNvSpPr txBox="1"/>
          <p:nvPr userDrawn="1"/>
        </p:nvSpPr>
        <p:spPr>
          <a:xfrm rot="16200000">
            <a:off x="-698231" y="3332482"/>
            <a:ext cx="2554880" cy="1930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600" spc="500">
                <a:solidFill>
                  <a:srgbClr val="DDEEE8"/>
                </a:solidFill>
                <a:latin typeface="Open Sans Light"/>
                <a:ea typeface="Open Sans Light"/>
                <a:cs typeface="Open Sans Light"/>
                <a:sym typeface="Open Sans Light"/>
              </a:defRPr>
            </a:pPr>
            <a:r>
              <a:rPr kumimoji="0" sz="600" b="0" i="0" u="none" strike="noStrike" kern="0" cap="none" spc="500" normalizeH="0" baseline="0" noProof="0" dirty="0">
                <a:ln>
                  <a:noFill/>
                </a:ln>
                <a:solidFill>
                  <a:srgbClr val="DDEEE8"/>
                </a:solidFill>
                <a:effectLst/>
                <a:uLnTx/>
                <a:uFillTx/>
                <a:latin typeface="Open Sans Light"/>
                <a:ea typeface="Open Sans Light"/>
                <a:cs typeface="Open Sans Light"/>
                <a:sym typeface="Open Sans Light"/>
              </a:rPr>
              <a:t>STUDIO </a:t>
            </a:r>
            <a:r>
              <a:rPr kumimoji="0" sz="600" b="0" i="0" u="none" strike="noStrike" kern="0" cap="none" spc="500" normalizeH="0" baseline="0" noProof="0" dirty="0">
                <a:ln>
                  <a:noFill/>
                </a:ln>
                <a:solidFill>
                  <a:srgbClr val="DDEEE8"/>
                </a:solidFill>
                <a:effectLst/>
                <a:uLnTx/>
                <a:uFillTx/>
                <a:latin typeface="Open Sans Bold"/>
                <a:ea typeface="Open Sans Bold"/>
                <a:cs typeface="Open Sans Bold"/>
                <a:sym typeface="Open Sans Bold"/>
              </a:rPr>
              <a:t>CIRCULAR MOTIFS</a:t>
            </a:r>
          </a:p>
        </p:txBody>
      </p:sp>
      <p:pic>
        <p:nvPicPr>
          <p:cNvPr id="9" name="Picture 8" descr="Logo&#10;&#10;Description automatically generated with low confidence">
            <a:extLst>
              <a:ext uri="{FF2B5EF4-FFF2-40B4-BE49-F238E27FC236}">
                <a16:creationId xmlns:a16="http://schemas.microsoft.com/office/drawing/2014/main" id="{3F6F8236-C84E-1E4E-A79F-B2E9A962E23B}"/>
              </a:ext>
            </a:extLst>
          </p:cNvPr>
          <p:cNvPicPr>
            <a:picLocks noChangeAspect="1"/>
          </p:cNvPicPr>
          <p:nvPr userDrawn="1"/>
        </p:nvPicPr>
        <p:blipFill>
          <a:blip r:embed="rId3"/>
          <a:stretch>
            <a:fillRect/>
          </a:stretch>
        </p:blipFill>
        <p:spPr>
          <a:xfrm>
            <a:off x="31750" y="57150"/>
            <a:ext cx="1349100" cy="758869"/>
          </a:xfrm>
          <a:prstGeom prst="rect">
            <a:avLst/>
          </a:prstGeom>
        </p:spPr>
      </p:pic>
    </p:spTree>
    <p:extLst>
      <p:ext uri="{BB962C8B-B14F-4D97-AF65-F5344CB8AC3E}">
        <p14:creationId xmlns:p14="http://schemas.microsoft.com/office/powerpoint/2010/main" val="2722603035"/>
      </p:ext>
    </p:extLst>
  </p:cSld>
  <p:clrMapOvr>
    <a:masterClrMapping/>
  </p:clrMapOvr>
  <p:transition spd="med"/>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ase Study 1">
    <p:bg>
      <p:bgPr>
        <a:solidFill>
          <a:schemeClr val="bg1"/>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2E47865-C790-9A4F-B8E3-D5874DA655C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6" name="Text Placeholder 9">
            <a:extLst>
              <a:ext uri="{FF2B5EF4-FFF2-40B4-BE49-F238E27FC236}">
                <a16:creationId xmlns:a16="http://schemas.microsoft.com/office/drawing/2014/main" id="{F01EAD03-65DE-DC4B-BF46-5F5E30D6985E}"/>
              </a:ext>
            </a:extLst>
          </p:cNvPr>
          <p:cNvSpPr>
            <a:spLocks noGrp="1"/>
          </p:cNvSpPr>
          <p:nvPr>
            <p:ph type="body" sz="quarter" idx="14" hasCustomPrompt="1"/>
          </p:nvPr>
        </p:nvSpPr>
        <p:spPr>
          <a:xfrm>
            <a:off x="495571" y="5169804"/>
            <a:ext cx="1183331" cy="568687"/>
          </a:xfrm>
        </p:spPr>
        <p:txBody>
          <a:bodyPr anchor="b"/>
          <a:lstStyle>
            <a:lvl1pPr algn="r">
              <a:lnSpc>
                <a:spcPct val="80000"/>
              </a:lnSpc>
              <a:spcBef>
                <a:spcPts val="0"/>
              </a:spcBef>
              <a:defRPr sz="3600" b="0" i="0" spc="0" baseline="0">
                <a:solidFill>
                  <a:srgbClr val="9DD4CF"/>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XXX%</a:t>
            </a:r>
          </a:p>
        </p:txBody>
      </p:sp>
      <p:sp>
        <p:nvSpPr>
          <p:cNvPr id="33" name="Text Placeholder 9">
            <a:extLst>
              <a:ext uri="{FF2B5EF4-FFF2-40B4-BE49-F238E27FC236}">
                <a16:creationId xmlns:a16="http://schemas.microsoft.com/office/drawing/2014/main" id="{A500B604-4233-EE4B-825A-065EC65964D9}"/>
              </a:ext>
            </a:extLst>
          </p:cNvPr>
          <p:cNvSpPr>
            <a:spLocks noGrp="1"/>
          </p:cNvSpPr>
          <p:nvPr>
            <p:ph type="body" sz="quarter" idx="12" hasCustomPrompt="1"/>
          </p:nvPr>
        </p:nvSpPr>
        <p:spPr>
          <a:xfrm>
            <a:off x="567025" y="3094102"/>
            <a:ext cx="5041900" cy="1824077"/>
          </a:xfrm>
        </p:spPr>
        <p:txBody>
          <a:bodyPr anchor="t"/>
          <a:lstStyle>
            <a:lvl1pPr marL="171450" indent="-171450" algn="l">
              <a:lnSpc>
                <a:spcPct val="120000"/>
              </a:lnSpc>
              <a:spcBef>
                <a:spcPts val="0"/>
              </a:spcBef>
              <a:buFont typeface="Arial" panose="020B0604020202020204" pitchFamily="34" charset="0"/>
              <a:buChar char="•"/>
              <a:defRPr sz="11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Title Here</a:t>
            </a:r>
          </a:p>
        </p:txBody>
      </p:sp>
      <p:sp>
        <p:nvSpPr>
          <p:cNvPr id="32" name="Text Placeholder 9">
            <a:extLst>
              <a:ext uri="{FF2B5EF4-FFF2-40B4-BE49-F238E27FC236}">
                <a16:creationId xmlns:a16="http://schemas.microsoft.com/office/drawing/2014/main" id="{8AA8AC8E-EE00-E64D-B775-90EAF53B4A54}"/>
              </a:ext>
            </a:extLst>
          </p:cNvPr>
          <p:cNvSpPr>
            <a:spLocks noGrp="1"/>
          </p:cNvSpPr>
          <p:nvPr>
            <p:ph type="body" sz="quarter" idx="11" hasCustomPrompt="1"/>
          </p:nvPr>
        </p:nvSpPr>
        <p:spPr>
          <a:xfrm>
            <a:off x="558800" y="1966912"/>
            <a:ext cx="5041900" cy="849311"/>
          </a:xfrm>
        </p:spPr>
        <p:txBody>
          <a:bodyPr anchor="b"/>
          <a:lstStyle>
            <a:lvl1pPr algn="l">
              <a:lnSpc>
                <a:spcPct val="80000"/>
              </a:lnSpc>
              <a:spcBef>
                <a:spcPts val="0"/>
              </a:spcBef>
              <a:defRPr sz="24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Title Here</a:t>
            </a:r>
          </a:p>
        </p:txBody>
      </p:sp>
      <p:sp>
        <p:nvSpPr>
          <p:cNvPr id="18" name="Slide Number">
            <a:extLst>
              <a:ext uri="{FF2B5EF4-FFF2-40B4-BE49-F238E27FC236}">
                <a16:creationId xmlns:a16="http://schemas.microsoft.com/office/drawing/2014/main" id="{F93922FD-7916-404D-AA80-202A5B6E0A26}"/>
              </a:ext>
            </a:extLst>
          </p:cNvPr>
          <p:cNvSpPr txBox="1">
            <a:spLocks noGrp="1"/>
          </p:cNvSpPr>
          <p:nvPr>
            <p:ph type="sldNum" sz="quarter" idx="4294967295"/>
          </p:nvPr>
        </p:nvSpPr>
        <p:spPr>
          <a:xfrm>
            <a:off x="12052300" y="6286500"/>
            <a:ext cx="139700" cy="13652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lgn="ctr" defTabSz="292100">
              <a:defRPr sz="900">
                <a:latin typeface="Helvetica Neue"/>
                <a:ea typeface="Helvetica Neue"/>
                <a:cs typeface="Helvetica Neue"/>
                <a:sym typeface="Helvetica Neue"/>
              </a:defRPr>
            </a:lvl1pPr>
          </a:lstStyle>
          <a:p>
            <a:pPr marL="0" marR="0" lvl="0" indent="0" algn="ctr" defTabSz="292100" rtl="0" eaLnBrk="1" fontAlgn="auto" latinLnBrk="0" hangingPunct="0">
              <a:lnSpc>
                <a:spcPct val="100000"/>
              </a:lnSpc>
              <a:spcBef>
                <a:spcPts val="0"/>
              </a:spcBef>
              <a:spcAft>
                <a:spcPts val="0"/>
              </a:spcAft>
              <a:buClrTx/>
              <a:buSzTx/>
              <a:buFontTx/>
              <a:buNone/>
              <a:tabLst/>
              <a:defRPr/>
            </a:pPr>
            <a:fld id="{86CB4B4D-7CA3-9044-876B-883B54F8677D}" type="slidenum">
              <a:rPr kumimoji="0" sz="900" b="0" i="0" u="none" strike="noStrike" kern="0" cap="none" spc="0" normalizeH="0" baseline="0" noProof="0">
                <a:ln>
                  <a:noFill/>
                </a:ln>
                <a:solidFill>
                  <a:srgbClr val="000000">
                    <a:lumMod val="50000"/>
                    <a:lumOff val="50000"/>
                  </a:srgbClr>
                </a:solidFill>
                <a:effectLst/>
                <a:uLnTx/>
                <a:uFillTx/>
                <a:latin typeface="Helvetica Neue"/>
                <a:ea typeface="Helvetica Neue"/>
                <a:cs typeface="Helvetica Neue"/>
                <a:sym typeface="Helvetica Neue"/>
              </a:rPr>
              <a:pPr marL="0" marR="0" lvl="0" indent="0" algn="ctr" defTabSz="292100" rtl="0" eaLnBrk="1" fontAlgn="auto" latinLnBrk="0" hangingPunct="0">
                <a:lnSpc>
                  <a:spcPct val="100000"/>
                </a:lnSpc>
                <a:spcBef>
                  <a:spcPts val="0"/>
                </a:spcBef>
                <a:spcAft>
                  <a:spcPts val="0"/>
                </a:spcAft>
                <a:buClrTx/>
                <a:buSzTx/>
                <a:buFontTx/>
                <a:buNone/>
                <a:tabLst/>
                <a:defRPr/>
              </a:pPr>
              <a:t>‹#›</a:t>
            </a:fld>
            <a:endParaRPr kumimoji="0" sz="900" b="0" i="0" u="none" strike="noStrike" kern="0" cap="none" spc="0" normalizeH="0" baseline="0" noProof="0" dirty="0">
              <a:ln>
                <a:noFill/>
              </a:ln>
              <a:solidFill>
                <a:srgbClr val="000000">
                  <a:lumMod val="50000"/>
                  <a:lumOff val="50000"/>
                </a:srgbClr>
              </a:solidFill>
              <a:effectLst/>
              <a:uLnTx/>
              <a:uFillTx/>
              <a:latin typeface="Helvetica Neue"/>
              <a:ea typeface="Helvetica Neue"/>
              <a:cs typeface="Helvetica Neue"/>
              <a:sym typeface="Helvetica Neue"/>
            </a:endParaRPr>
          </a:p>
        </p:txBody>
      </p:sp>
      <p:sp>
        <p:nvSpPr>
          <p:cNvPr id="4" name="Picture Placeholder 3">
            <a:extLst>
              <a:ext uri="{FF2B5EF4-FFF2-40B4-BE49-F238E27FC236}">
                <a16:creationId xmlns:a16="http://schemas.microsoft.com/office/drawing/2014/main" id="{C31E9233-9F76-8E43-A4CA-CE246C4D6F04}"/>
              </a:ext>
            </a:extLst>
          </p:cNvPr>
          <p:cNvSpPr>
            <a:spLocks noGrp="1"/>
          </p:cNvSpPr>
          <p:nvPr userDrawn="1">
            <p:ph type="pic" sz="quarter" idx="10" hasCustomPrompt="1"/>
          </p:nvPr>
        </p:nvSpPr>
        <p:spPr>
          <a:xfrm>
            <a:off x="7913492" y="0"/>
            <a:ext cx="4278312" cy="6858000"/>
          </a:xfrm>
        </p:spPr>
        <p:txBody>
          <a:bodyPr anchor="ctr"/>
          <a:lstStyle>
            <a:lvl1pPr algn="ctr">
              <a:defRPr sz="12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dirty="0"/>
              <a:t>Insert Picture Here</a:t>
            </a:r>
          </a:p>
        </p:txBody>
      </p:sp>
      <p:sp>
        <p:nvSpPr>
          <p:cNvPr id="38" name="Text Placeholder 9">
            <a:extLst>
              <a:ext uri="{FF2B5EF4-FFF2-40B4-BE49-F238E27FC236}">
                <a16:creationId xmlns:a16="http://schemas.microsoft.com/office/drawing/2014/main" id="{84F55B65-2D1F-8348-A33E-4E0FD5481F8B}"/>
              </a:ext>
            </a:extLst>
          </p:cNvPr>
          <p:cNvSpPr>
            <a:spLocks noGrp="1"/>
          </p:cNvSpPr>
          <p:nvPr userDrawn="1">
            <p:ph type="body" sz="quarter" idx="15" hasCustomPrompt="1"/>
          </p:nvPr>
        </p:nvSpPr>
        <p:spPr>
          <a:xfrm>
            <a:off x="1823354" y="5169804"/>
            <a:ext cx="948986" cy="568687"/>
          </a:xfrm>
        </p:spPr>
        <p:txBody>
          <a:bodyPr anchor="ctr"/>
          <a:lstStyle>
            <a:lvl1pPr algn="l">
              <a:lnSpc>
                <a:spcPct val="80000"/>
              </a:lnSpc>
              <a:spcBef>
                <a:spcPts val="0"/>
              </a:spcBef>
              <a:defRPr sz="900" b="0" i="0" spc="0" baseline="0">
                <a:solidFill>
                  <a:srgbClr val="9DD4CF"/>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Stat Copy</a:t>
            </a:r>
          </a:p>
        </p:txBody>
      </p:sp>
      <p:sp>
        <p:nvSpPr>
          <p:cNvPr id="39" name="Text Placeholder 9">
            <a:extLst>
              <a:ext uri="{FF2B5EF4-FFF2-40B4-BE49-F238E27FC236}">
                <a16:creationId xmlns:a16="http://schemas.microsoft.com/office/drawing/2014/main" id="{B8CA7D30-C1CD-CB41-8022-B71D4A25D402}"/>
              </a:ext>
            </a:extLst>
          </p:cNvPr>
          <p:cNvSpPr>
            <a:spLocks noGrp="1"/>
          </p:cNvSpPr>
          <p:nvPr>
            <p:ph type="body" sz="quarter" idx="16" hasCustomPrompt="1"/>
          </p:nvPr>
        </p:nvSpPr>
        <p:spPr>
          <a:xfrm>
            <a:off x="2941059" y="5169804"/>
            <a:ext cx="1183331" cy="568687"/>
          </a:xfrm>
        </p:spPr>
        <p:txBody>
          <a:bodyPr anchor="b"/>
          <a:lstStyle>
            <a:lvl1pPr algn="r">
              <a:lnSpc>
                <a:spcPct val="80000"/>
              </a:lnSpc>
              <a:spcBef>
                <a:spcPts val="0"/>
              </a:spcBef>
              <a:defRPr sz="3600" b="0" i="0" spc="0" baseline="0">
                <a:solidFill>
                  <a:srgbClr val="9DD4CF"/>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XXX%</a:t>
            </a:r>
          </a:p>
        </p:txBody>
      </p:sp>
      <p:sp>
        <p:nvSpPr>
          <p:cNvPr id="40" name="Text Placeholder 9">
            <a:extLst>
              <a:ext uri="{FF2B5EF4-FFF2-40B4-BE49-F238E27FC236}">
                <a16:creationId xmlns:a16="http://schemas.microsoft.com/office/drawing/2014/main" id="{C83CA1E5-9B73-AF44-BBD4-0A6D2AB4EB6D}"/>
              </a:ext>
            </a:extLst>
          </p:cNvPr>
          <p:cNvSpPr>
            <a:spLocks noGrp="1"/>
          </p:cNvSpPr>
          <p:nvPr>
            <p:ph type="body" sz="quarter" idx="17" hasCustomPrompt="1"/>
          </p:nvPr>
        </p:nvSpPr>
        <p:spPr>
          <a:xfrm>
            <a:off x="4268842" y="5169804"/>
            <a:ext cx="948986" cy="568687"/>
          </a:xfrm>
        </p:spPr>
        <p:txBody>
          <a:bodyPr anchor="ctr"/>
          <a:lstStyle>
            <a:lvl1pPr algn="l">
              <a:lnSpc>
                <a:spcPct val="80000"/>
              </a:lnSpc>
              <a:spcBef>
                <a:spcPts val="0"/>
              </a:spcBef>
              <a:defRPr sz="900" b="0" i="0" spc="0" baseline="0">
                <a:solidFill>
                  <a:srgbClr val="9DD4CF"/>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Stat Copy</a:t>
            </a:r>
          </a:p>
        </p:txBody>
      </p:sp>
      <p:sp>
        <p:nvSpPr>
          <p:cNvPr id="41" name="Text Placeholder 9">
            <a:extLst>
              <a:ext uri="{FF2B5EF4-FFF2-40B4-BE49-F238E27FC236}">
                <a16:creationId xmlns:a16="http://schemas.microsoft.com/office/drawing/2014/main" id="{4F149CF6-5084-0A43-9D03-4C360AA76F46}"/>
              </a:ext>
            </a:extLst>
          </p:cNvPr>
          <p:cNvSpPr>
            <a:spLocks noGrp="1"/>
          </p:cNvSpPr>
          <p:nvPr>
            <p:ph type="body" sz="quarter" idx="18" hasCustomPrompt="1"/>
          </p:nvPr>
        </p:nvSpPr>
        <p:spPr>
          <a:xfrm>
            <a:off x="5365282" y="5169804"/>
            <a:ext cx="1183331" cy="568687"/>
          </a:xfrm>
        </p:spPr>
        <p:txBody>
          <a:bodyPr anchor="b"/>
          <a:lstStyle>
            <a:lvl1pPr algn="r">
              <a:lnSpc>
                <a:spcPct val="80000"/>
              </a:lnSpc>
              <a:spcBef>
                <a:spcPts val="0"/>
              </a:spcBef>
              <a:defRPr sz="3600" b="0" i="0" spc="0" baseline="0">
                <a:solidFill>
                  <a:srgbClr val="9DD4CF"/>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XXX%</a:t>
            </a:r>
          </a:p>
        </p:txBody>
      </p:sp>
      <p:sp>
        <p:nvSpPr>
          <p:cNvPr id="42" name="Text Placeholder 9">
            <a:extLst>
              <a:ext uri="{FF2B5EF4-FFF2-40B4-BE49-F238E27FC236}">
                <a16:creationId xmlns:a16="http://schemas.microsoft.com/office/drawing/2014/main" id="{9CC0AAB5-C1A4-B347-AF5B-A72D70F58002}"/>
              </a:ext>
            </a:extLst>
          </p:cNvPr>
          <p:cNvSpPr>
            <a:spLocks noGrp="1"/>
          </p:cNvSpPr>
          <p:nvPr>
            <p:ph type="body" sz="quarter" idx="19" hasCustomPrompt="1"/>
          </p:nvPr>
        </p:nvSpPr>
        <p:spPr>
          <a:xfrm>
            <a:off x="6693065" y="5169804"/>
            <a:ext cx="948986" cy="568687"/>
          </a:xfrm>
        </p:spPr>
        <p:txBody>
          <a:bodyPr anchor="ctr"/>
          <a:lstStyle>
            <a:lvl1pPr algn="l">
              <a:lnSpc>
                <a:spcPct val="80000"/>
              </a:lnSpc>
              <a:spcBef>
                <a:spcPts val="0"/>
              </a:spcBef>
              <a:defRPr sz="900" b="0" i="0" spc="0" baseline="0">
                <a:solidFill>
                  <a:srgbClr val="9DD4CF"/>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Stat Copy</a:t>
            </a:r>
          </a:p>
        </p:txBody>
      </p:sp>
    </p:spTree>
    <p:extLst>
      <p:ext uri="{BB962C8B-B14F-4D97-AF65-F5344CB8AC3E}">
        <p14:creationId xmlns:p14="http://schemas.microsoft.com/office/powerpoint/2010/main" val="3550230471"/>
      </p:ext>
    </p:extLst>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hank You Slide 1">
    <p:bg>
      <p:bgPr>
        <a:solidFill>
          <a:schemeClr val="bg1"/>
        </a:solidFill>
        <a:effectLst/>
      </p:bgPr>
    </p:bg>
    <p:spTree>
      <p:nvGrpSpPr>
        <p:cNvPr id="1" name=""/>
        <p:cNvGrpSpPr/>
        <p:nvPr/>
      </p:nvGrpSpPr>
      <p:grpSpPr>
        <a:xfrm>
          <a:off x="0" y="0"/>
          <a:ext cx="0" cy="0"/>
          <a:chOff x="0" y="0"/>
          <a:chExt cx="0" cy="0"/>
        </a:xfrm>
      </p:grpSpPr>
      <p:pic>
        <p:nvPicPr>
          <p:cNvPr id="9" name="Picture 8" descr="A picture containing weapon&#10;&#10;Description automatically generated">
            <a:extLst>
              <a:ext uri="{FF2B5EF4-FFF2-40B4-BE49-F238E27FC236}">
                <a16:creationId xmlns:a16="http://schemas.microsoft.com/office/drawing/2014/main" id="{1F3418A5-5027-E244-99C9-256D16304D7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50" y="6350"/>
            <a:ext cx="12179300" cy="6845300"/>
          </a:xfrm>
          <a:prstGeom prst="rect">
            <a:avLst/>
          </a:prstGeom>
        </p:spPr>
      </p:pic>
      <p:sp>
        <p:nvSpPr>
          <p:cNvPr id="3" name="Rectangle 2">
            <a:extLst>
              <a:ext uri="{FF2B5EF4-FFF2-40B4-BE49-F238E27FC236}">
                <a16:creationId xmlns:a16="http://schemas.microsoft.com/office/drawing/2014/main" id="{7F3115BE-ADEA-1F43-A3FE-89170DBA2771}"/>
              </a:ext>
            </a:extLst>
          </p:cNvPr>
          <p:cNvSpPr/>
          <p:nvPr userDrawn="1"/>
        </p:nvSpPr>
        <p:spPr>
          <a:xfrm>
            <a:off x="3849053" y="2955314"/>
            <a:ext cx="4069346" cy="707886"/>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75" normalizeH="0" baseline="0" noProof="0" dirty="0">
                <a:ln>
                  <a:noFill/>
                </a:ln>
                <a:solidFill>
                  <a:schemeClr val="tx1">
                    <a:lumMod val="50000"/>
                    <a:lumOff val="50000"/>
                  </a:schemeClr>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a:rPr>
              <a:t>THANK YOU.</a:t>
            </a:r>
          </a:p>
        </p:txBody>
      </p:sp>
      <p:sp>
        <p:nvSpPr>
          <p:cNvPr id="4" name="USOC_Text2">
            <a:extLst>
              <a:ext uri="{FF2B5EF4-FFF2-40B4-BE49-F238E27FC236}">
                <a16:creationId xmlns:a16="http://schemas.microsoft.com/office/drawing/2014/main" id="{9E03D536-6709-7341-8A89-8C67CEEE46A0}"/>
              </a:ext>
            </a:extLst>
          </p:cNvPr>
          <p:cNvSpPr txBox="1">
            <a:spLocks/>
          </p:cNvSpPr>
          <p:nvPr userDrawn="1"/>
        </p:nvSpPr>
        <p:spPr bwMode="gray">
          <a:xfrm>
            <a:off x="6056242" y="5576006"/>
            <a:ext cx="5759033" cy="1202676"/>
          </a:xfrm>
          <a:prstGeom prst="rect">
            <a:avLst/>
          </a:prstGeom>
        </p:spPr>
        <p:txBody>
          <a:bodyPr lIns="0" rIns="0" anchor="b" anchorCtr="0">
            <a:normAutofit/>
          </a:bodyPr>
          <a:lstStyle>
            <a:lvl1pPr marL="0" indent="0" algn="l" defTabSz="914400" rtl="0" eaLnBrk="1" latinLnBrk="0" hangingPunct="1">
              <a:spcBef>
                <a:spcPts val="1200"/>
              </a:spcBef>
              <a:buFont typeface="Arial" pitchFamily="34" charset="0"/>
              <a:buNone/>
              <a:defRPr sz="1800" b="0" kern="1200">
                <a:solidFill>
                  <a:schemeClr val="tx2"/>
                </a:solidFill>
                <a:latin typeface="+mn-lt"/>
                <a:ea typeface="+mn-ea"/>
                <a:cs typeface="+mn-cs"/>
              </a:defRPr>
            </a:lvl1pPr>
            <a:lvl2pPr marL="266700" indent="-266700" algn="l" defTabSz="914400" rtl="0" eaLnBrk="1" latinLnBrk="0" hangingPunct="1">
              <a:spcBef>
                <a:spcPts val="1200"/>
              </a:spcBef>
              <a:buFont typeface="Arial" pitchFamily="34" charset="0"/>
              <a:buChar char="•"/>
              <a:defRPr sz="1800" kern="1200">
                <a:solidFill>
                  <a:schemeClr val="tx2"/>
                </a:solidFill>
                <a:latin typeface="+mn-lt"/>
                <a:ea typeface="+mn-ea"/>
                <a:cs typeface="+mn-cs"/>
              </a:defRPr>
            </a:lvl2pPr>
            <a:lvl3pPr marL="266700" indent="-266700" algn="l" defTabSz="914400" rtl="0" eaLnBrk="1" latinLnBrk="0" hangingPunct="1">
              <a:spcBef>
                <a:spcPts val="1200"/>
              </a:spcBef>
              <a:buFont typeface="Arial" pitchFamily="34" charset="0"/>
              <a:buChar char="•"/>
              <a:defRPr sz="1800" i="1" kern="1200">
                <a:solidFill>
                  <a:schemeClr val="tx2"/>
                </a:solidFill>
                <a:latin typeface="+mn-lt"/>
                <a:ea typeface="+mn-ea"/>
                <a:cs typeface="+mn-cs"/>
              </a:defRPr>
            </a:lvl3pPr>
            <a:lvl4pPr marL="539750" indent="-273050" algn="l" defTabSz="914400" rtl="0" eaLnBrk="1" latinLnBrk="0" hangingPunct="1">
              <a:spcBef>
                <a:spcPts val="1200"/>
              </a:spcBef>
              <a:buFont typeface="Arial" pitchFamily="34" charset="0"/>
              <a:buChar char="−"/>
              <a:defRPr sz="1800" kern="1200">
                <a:solidFill>
                  <a:schemeClr val="tx2"/>
                </a:solidFill>
                <a:latin typeface="+mn-lt"/>
                <a:ea typeface="+mn-ea"/>
                <a:cs typeface="+mn-cs"/>
              </a:defRPr>
            </a:lvl4pPr>
            <a:lvl5pPr marL="806450" indent="-266700" algn="l" defTabSz="914400" rtl="0" eaLnBrk="1" latinLnBrk="0" hangingPunct="1">
              <a:spcBef>
                <a:spcPts val="1200"/>
              </a:spcBef>
              <a:buSzPct val="60000"/>
              <a:buFont typeface="Courier New" panose="02070309020205020404" pitchFamily="49" charset="0"/>
              <a:buChar char="o"/>
              <a:defRPr sz="18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770"/>
              </a:lnSpc>
              <a:spcBef>
                <a:spcPts val="1200"/>
              </a:spcBef>
              <a:spcAft>
                <a:spcPts val="0"/>
              </a:spcAft>
              <a:buClrTx/>
              <a:buSzTx/>
              <a:buFont typeface="Arial" pitchFamily="34" charset="0"/>
              <a:buNone/>
              <a:tabLst/>
              <a:defRPr/>
            </a:pPr>
            <a:r>
              <a:rPr kumimoji="0" lang="en-US" sz="599" b="1" i="0" u="none" strike="noStrike" kern="1200" cap="none" spc="0" normalizeH="0" baseline="0" noProof="0" dirty="0">
                <a:ln>
                  <a:noFill/>
                </a:ln>
                <a:solidFill>
                  <a:schemeClr val="tx1">
                    <a:lumMod val="50000"/>
                    <a:lumOff val="50000"/>
                  </a:schemeClr>
                </a:solidFill>
                <a:effectLst/>
                <a:uLnTx/>
                <a:uFillTx/>
                <a:latin typeface="Open Sans Light"/>
                <a:ea typeface="+mn-ea"/>
                <a:cs typeface="Calibri"/>
                <a:sym typeface="Open Sans"/>
              </a:rPr>
              <a:t>About Deloitte</a:t>
            </a:r>
            <a:br>
              <a:rPr kumimoji="0" lang="en-US" sz="599" b="0" i="0" u="none" strike="noStrike" kern="1200" cap="none" spc="0" normalizeH="0" baseline="0" noProof="0" dirty="0">
                <a:ln>
                  <a:noFill/>
                </a:ln>
                <a:solidFill>
                  <a:schemeClr val="tx1">
                    <a:lumMod val="50000"/>
                    <a:lumOff val="50000"/>
                  </a:schemeClr>
                </a:solidFill>
                <a:effectLst/>
                <a:uLnTx/>
                <a:uFillTx/>
                <a:latin typeface="Open Sans Light"/>
                <a:ea typeface="+mn-ea"/>
                <a:cs typeface="Calibri"/>
                <a:sym typeface="Open Sans"/>
              </a:rPr>
            </a:br>
            <a:r>
              <a:rPr kumimoji="0" lang="en-US" sz="599" b="0" i="0" u="none" strike="noStrike" kern="1200" cap="none" spc="0" normalizeH="0" baseline="0" noProof="0" dirty="0">
                <a:ln>
                  <a:noFill/>
                </a:ln>
                <a:solidFill>
                  <a:schemeClr val="tx1">
                    <a:lumMod val="50000"/>
                    <a:lumOff val="50000"/>
                  </a:schemeClr>
                </a:solidFill>
                <a:effectLst/>
                <a:uLnTx/>
                <a:uFillTx/>
                <a:latin typeface="Open Sans Light"/>
                <a:ea typeface="+mn-ea"/>
                <a:cs typeface="Calibri"/>
                <a:sym typeface="Open Sans"/>
              </a:rPr>
              <a:t>Deloitte refers to one or more of Deloitte </a:t>
            </a:r>
            <a:r>
              <a:rPr kumimoji="0" lang="en-US" sz="599" b="0" i="0" u="none" strike="noStrike" kern="1200" cap="none" spc="0" normalizeH="0" baseline="0" noProof="1">
                <a:ln>
                  <a:noFill/>
                </a:ln>
                <a:solidFill>
                  <a:schemeClr val="tx1">
                    <a:lumMod val="50000"/>
                    <a:lumOff val="50000"/>
                  </a:schemeClr>
                </a:solidFill>
                <a:effectLst/>
                <a:uLnTx/>
                <a:uFillTx/>
                <a:latin typeface="Open Sans Light"/>
                <a:ea typeface="+mn-ea"/>
                <a:cs typeface="Calibri"/>
                <a:sym typeface="Open Sans"/>
              </a:rPr>
              <a:t>Touche</a:t>
            </a:r>
            <a:r>
              <a:rPr kumimoji="0" lang="en-US" sz="599" b="0" i="0" u="none" strike="noStrike" kern="1200" cap="none" spc="0" normalizeH="0" baseline="0" noProof="0" dirty="0">
                <a:ln>
                  <a:noFill/>
                </a:ln>
                <a:solidFill>
                  <a:schemeClr val="tx1">
                    <a:lumMod val="50000"/>
                    <a:lumOff val="50000"/>
                  </a:schemeClr>
                </a:solidFill>
                <a:effectLst/>
                <a:uLnTx/>
                <a:uFillTx/>
                <a:latin typeface="Open Sans Light"/>
                <a:ea typeface="+mn-ea"/>
                <a:cs typeface="Calibri"/>
                <a:sym typeface="Open Sans"/>
              </a:rPr>
              <a:t> Tohmatsu Limited, a UK private company limited by guarantee (“DTTL”), its network of member firms, and their related entities. DTTL and each of its member firms are legally separate and independent entities. DTTL (also referred to as “Deloitte Global”) does not provide services to clients. Please see </a:t>
            </a:r>
            <a:r>
              <a:rPr kumimoji="0" lang="en-US" sz="599" b="0" i="0" u="none" strike="noStrike" kern="1200" cap="none" spc="0" normalizeH="0" baseline="0" noProof="0" dirty="0">
                <a:ln>
                  <a:noFill/>
                </a:ln>
                <a:solidFill>
                  <a:schemeClr val="tx1">
                    <a:lumMod val="50000"/>
                    <a:lumOff val="50000"/>
                  </a:schemeClr>
                </a:solidFill>
                <a:effectLst/>
                <a:uLnTx/>
                <a:uFillTx/>
                <a:latin typeface="Open Sans Light"/>
                <a:ea typeface="+mn-ea"/>
                <a:cs typeface="Calibri"/>
                <a:sym typeface="Open Sans"/>
                <a:hlinkClick r:id="rId3">
                  <a:extLst>
                    <a:ext uri="{A12FA001-AC4F-418D-AE19-62706E023703}">
                      <ahyp:hlinkClr xmlns:ahyp="http://schemas.microsoft.com/office/drawing/2018/hyperlinkcolor" val="tx"/>
                    </a:ext>
                  </a:extLst>
                </a:hlinkClick>
              </a:rPr>
              <a:t>www.deloitte.com/about</a:t>
            </a:r>
            <a:r>
              <a:rPr kumimoji="0" lang="en-US" sz="599" b="0" i="0" u="none" strike="noStrike" kern="1200" cap="none" spc="0" normalizeH="0" baseline="0" noProof="0" dirty="0">
                <a:ln>
                  <a:noFill/>
                </a:ln>
                <a:solidFill>
                  <a:schemeClr val="tx1">
                    <a:lumMod val="50000"/>
                    <a:lumOff val="50000"/>
                  </a:schemeClr>
                </a:solidFill>
                <a:effectLst/>
                <a:uLnTx/>
                <a:uFillTx/>
                <a:latin typeface="Open Sans Light"/>
                <a:ea typeface="+mn-ea"/>
                <a:cs typeface="Calibri"/>
                <a:sym typeface="Open Sans"/>
              </a:rPr>
              <a:t> for a detailed description of DTTL and its member firms. Please see </a:t>
            </a:r>
            <a:r>
              <a:rPr kumimoji="0" lang="en-US" sz="599" b="0" i="0" u="none" strike="noStrike" kern="1200" cap="none" spc="0" normalizeH="0" baseline="0" noProof="0" dirty="0">
                <a:ln>
                  <a:noFill/>
                </a:ln>
                <a:solidFill>
                  <a:schemeClr val="tx1">
                    <a:lumMod val="50000"/>
                    <a:lumOff val="50000"/>
                  </a:schemeClr>
                </a:solidFill>
                <a:effectLst/>
                <a:uLnTx/>
                <a:uFillTx/>
                <a:latin typeface="Open Sans Light"/>
                <a:ea typeface="+mn-ea"/>
                <a:cs typeface="Calibri"/>
                <a:sym typeface="Open Sans"/>
                <a:hlinkClick r:id="rId4">
                  <a:extLst>
                    <a:ext uri="{A12FA001-AC4F-418D-AE19-62706E023703}">
                      <ahyp:hlinkClr xmlns:ahyp="http://schemas.microsoft.com/office/drawing/2018/hyperlinkcolor" val="tx"/>
                    </a:ext>
                  </a:extLst>
                </a:hlinkClick>
              </a:rPr>
              <a:t>www.deloitte.com/us/about</a:t>
            </a:r>
            <a:r>
              <a:rPr kumimoji="0" lang="en-US" sz="599" b="0" i="0" u="none" strike="noStrike" kern="1200" cap="none" spc="0" normalizeH="0" baseline="0" noProof="0" dirty="0">
                <a:ln>
                  <a:noFill/>
                </a:ln>
                <a:solidFill>
                  <a:schemeClr val="tx1">
                    <a:lumMod val="50000"/>
                    <a:lumOff val="50000"/>
                  </a:schemeClr>
                </a:solidFill>
                <a:effectLst/>
                <a:uLnTx/>
                <a:uFillTx/>
                <a:latin typeface="Open Sans Light"/>
                <a:ea typeface="+mn-ea"/>
                <a:cs typeface="Calibri"/>
                <a:sym typeface="Open Sans"/>
              </a:rPr>
              <a:t> for a detailed description of the legal structure of Deloitte LLP and its subsidiaries. Certain services may not be available to attest clients under the rules and regulations of public accounting.</a:t>
            </a:r>
            <a:br>
              <a:rPr kumimoji="0" lang="en-US" sz="599" b="0" i="0" u="none" strike="noStrike" kern="1200" cap="none" spc="0" normalizeH="0" baseline="0" noProof="0" dirty="0">
                <a:ln>
                  <a:noFill/>
                </a:ln>
                <a:solidFill>
                  <a:schemeClr val="tx1">
                    <a:lumMod val="50000"/>
                    <a:lumOff val="50000"/>
                  </a:schemeClr>
                </a:solidFill>
                <a:effectLst/>
                <a:uLnTx/>
                <a:uFillTx/>
                <a:latin typeface="Open Sans Light"/>
                <a:ea typeface="+mn-ea"/>
                <a:cs typeface="Calibri"/>
                <a:sym typeface="Open Sans"/>
              </a:rPr>
            </a:br>
            <a:br>
              <a:rPr kumimoji="0" lang="en-US" sz="599" b="0" i="0" u="none" strike="noStrike" kern="1200" cap="none" spc="0" normalizeH="0" baseline="0" noProof="0" dirty="0">
                <a:ln>
                  <a:noFill/>
                </a:ln>
                <a:solidFill>
                  <a:schemeClr val="tx1">
                    <a:lumMod val="50000"/>
                    <a:lumOff val="50000"/>
                  </a:schemeClr>
                </a:solidFill>
                <a:effectLst/>
                <a:uLnTx/>
                <a:uFillTx/>
                <a:latin typeface="Open Sans Light"/>
                <a:ea typeface="+mn-ea"/>
                <a:cs typeface="Calibri"/>
                <a:sym typeface="Open Sans"/>
              </a:rPr>
            </a:br>
            <a:r>
              <a:rPr kumimoji="0" lang="en-US" sz="599" b="0" i="0" u="none" strike="noStrike" kern="1200" cap="none" spc="0" normalizeH="0" baseline="0" noProof="0" dirty="0">
                <a:ln>
                  <a:noFill/>
                </a:ln>
                <a:solidFill>
                  <a:schemeClr val="tx1">
                    <a:lumMod val="50000"/>
                    <a:lumOff val="50000"/>
                  </a:schemeClr>
                </a:solidFill>
                <a:effectLst/>
                <a:uLnTx/>
                <a:uFillTx/>
                <a:latin typeface="Open Sans Light"/>
                <a:ea typeface="+mn-ea"/>
                <a:cs typeface="Calibri"/>
                <a:sym typeface="Open Sans"/>
              </a:rPr>
              <a:t>Copyright © 2021 Deloitte Development LLC. All rights reserved.</a:t>
            </a:r>
            <a:br>
              <a:rPr kumimoji="0" lang="en-US" sz="599" b="0" i="0" u="none" strike="noStrike" kern="1200" cap="none" spc="0" normalizeH="0" baseline="0" noProof="0" dirty="0">
                <a:ln>
                  <a:noFill/>
                </a:ln>
                <a:solidFill>
                  <a:schemeClr val="tx1">
                    <a:lumMod val="50000"/>
                    <a:lumOff val="50000"/>
                  </a:schemeClr>
                </a:solidFill>
                <a:effectLst/>
                <a:uLnTx/>
                <a:uFillTx/>
                <a:latin typeface="Open Sans Light"/>
                <a:ea typeface="+mn-ea"/>
                <a:cs typeface="Calibri"/>
                <a:sym typeface="Open Sans"/>
              </a:rPr>
            </a:br>
            <a:endParaRPr kumimoji="0" lang="en-US" sz="599" b="0" i="0" u="none" strike="noStrike" kern="1200" cap="none" spc="0" normalizeH="0" baseline="0" noProof="0" dirty="0">
              <a:ln>
                <a:noFill/>
              </a:ln>
              <a:solidFill>
                <a:schemeClr val="tx1">
                  <a:lumMod val="50000"/>
                  <a:lumOff val="50000"/>
                </a:schemeClr>
              </a:solidFill>
              <a:effectLst/>
              <a:uLnTx/>
              <a:uFillTx/>
              <a:latin typeface="Open Sans Light"/>
              <a:ea typeface="+mn-ea"/>
              <a:cs typeface="Calibri"/>
              <a:sym typeface="Open Sans"/>
            </a:endParaRPr>
          </a:p>
        </p:txBody>
      </p:sp>
      <p:sp>
        <p:nvSpPr>
          <p:cNvPr id="5" name="Rounded Rectangle 4">
            <a:extLst>
              <a:ext uri="{FF2B5EF4-FFF2-40B4-BE49-F238E27FC236}">
                <a16:creationId xmlns:a16="http://schemas.microsoft.com/office/drawing/2014/main" id="{4EBB2B3C-E204-6542-8CE7-A53AEE4DF16B}"/>
              </a:ext>
            </a:extLst>
          </p:cNvPr>
          <p:cNvSpPr/>
          <p:nvPr userDrawn="1"/>
        </p:nvSpPr>
        <p:spPr bwMode="gray">
          <a:xfrm>
            <a:off x="321972" y="296214"/>
            <a:ext cx="2395470" cy="785611"/>
          </a:xfrm>
          <a:prstGeom prst="roundRect">
            <a:avLst/>
          </a:prstGeom>
          <a:solidFill>
            <a:schemeClr val="bg1"/>
          </a:solidFill>
          <a:ln w="19050" algn="ctr">
            <a:solidFill>
              <a:schemeClr val="bg1"/>
            </a:solidFill>
            <a:miter lim="800000"/>
            <a:headEnd/>
            <a:tailEnd/>
          </a:ln>
        </p:spPr>
        <p:txBody>
          <a:bodyPr wrap="square" lIns="88900" tIns="88900" rIns="88900" bIns="88900" rtlCol="0" anchor="ctr"/>
          <a:lstStyle/>
          <a:p>
            <a:pPr marL="0" marR="0" lvl="0" indent="0" algn="ctr" defTabSz="1219170" rtl="0"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dirty="0">
              <a:ln>
                <a:noFill/>
              </a:ln>
              <a:solidFill>
                <a:prstClr val="white"/>
              </a:solidFill>
              <a:effectLst/>
              <a:uLnTx/>
              <a:uFillTx/>
              <a:latin typeface="Open Sans Light"/>
              <a:ea typeface="+mn-ea"/>
              <a:cs typeface="Calibri"/>
              <a:sym typeface="Open Sans"/>
            </a:endParaRPr>
          </a:p>
        </p:txBody>
      </p:sp>
      <p:pic>
        <p:nvPicPr>
          <p:cNvPr id="7" name="Picture 6" descr="Shape&#10;&#10;Description automatically generated with medium confidence">
            <a:extLst>
              <a:ext uri="{FF2B5EF4-FFF2-40B4-BE49-F238E27FC236}">
                <a16:creationId xmlns:a16="http://schemas.microsoft.com/office/drawing/2014/main" id="{F07EC408-3B42-A849-AA13-38E5BC85E10A}"/>
              </a:ext>
            </a:extLst>
          </p:cNvPr>
          <p:cNvPicPr>
            <a:picLocks noChangeAspect="1"/>
          </p:cNvPicPr>
          <p:nvPr userDrawn="1"/>
        </p:nvPicPr>
        <p:blipFill>
          <a:blip r:embed="rId5" cstate="print">
            <a:alphaModFix amt="54000"/>
            <a:extLst>
              <a:ext uri="{28A0092B-C50C-407E-A947-70E740481C1C}">
                <a14:useLocalDpi xmlns:a14="http://schemas.microsoft.com/office/drawing/2010/main" val="0"/>
              </a:ext>
            </a:extLst>
          </a:blip>
          <a:stretch>
            <a:fillRect/>
          </a:stretch>
        </p:blipFill>
        <p:spPr>
          <a:xfrm>
            <a:off x="287868" y="251930"/>
            <a:ext cx="819372" cy="377613"/>
          </a:xfrm>
          <a:prstGeom prst="rect">
            <a:avLst/>
          </a:prstGeom>
        </p:spPr>
      </p:pic>
    </p:spTree>
    <p:extLst>
      <p:ext uri="{BB962C8B-B14F-4D97-AF65-F5344CB8AC3E}">
        <p14:creationId xmlns:p14="http://schemas.microsoft.com/office/powerpoint/2010/main" val="2288259076"/>
      </p:ext>
    </p:extLst>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4_Thank You Slide 2">
    <p:bg>
      <p:bgPr>
        <a:solidFill>
          <a:srgbClr val="808080"/>
        </a:solidFill>
        <a:effectLst/>
      </p:bgPr>
    </p:bg>
    <p:spTree>
      <p:nvGrpSpPr>
        <p:cNvPr id="1" name=""/>
        <p:cNvGrpSpPr/>
        <p:nvPr/>
      </p:nvGrpSpPr>
      <p:grpSpPr>
        <a:xfrm>
          <a:off x="0" y="0"/>
          <a:ext cx="0" cy="0"/>
          <a:chOff x="0" y="0"/>
          <a:chExt cx="0" cy="0"/>
        </a:xfrm>
      </p:grpSpPr>
      <p:pic>
        <p:nvPicPr>
          <p:cNvPr id="9" name="Picture 8" descr="A picture containing rose&#10;&#10;Description automatically generated">
            <a:extLst>
              <a:ext uri="{FF2B5EF4-FFF2-40B4-BE49-F238E27FC236}">
                <a16:creationId xmlns:a16="http://schemas.microsoft.com/office/drawing/2014/main" id="{D68EFF42-CA1E-2245-91D7-54568C50084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7F3115BE-ADEA-1F43-A3FE-89170DBA2771}"/>
              </a:ext>
            </a:extLst>
          </p:cNvPr>
          <p:cNvSpPr/>
          <p:nvPr userDrawn="1"/>
        </p:nvSpPr>
        <p:spPr>
          <a:xfrm>
            <a:off x="3849053" y="2955314"/>
            <a:ext cx="4069346" cy="707886"/>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50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a:rPr>
              <a:t>THANK YOU.</a:t>
            </a:r>
          </a:p>
        </p:txBody>
      </p:sp>
      <p:sp>
        <p:nvSpPr>
          <p:cNvPr id="4" name="USOC_Text2">
            <a:extLst>
              <a:ext uri="{FF2B5EF4-FFF2-40B4-BE49-F238E27FC236}">
                <a16:creationId xmlns:a16="http://schemas.microsoft.com/office/drawing/2014/main" id="{9E03D536-6709-7341-8A89-8C67CEEE46A0}"/>
              </a:ext>
            </a:extLst>
          </p:cNvPr>
          <p:cNvSpPr txBox="1">
            <a:spLocks/>
          </p:cNvSpPr>
          <p:nvPr userDrawn="1"/>
        </p:nvSpPr>
        <p:spPr bwMode="gray">
          <a:xfrm>
            <a:off x="6056242" y="5576006"/>
            <a:ext cx="5759033" cy="1202676"/>
          </a:xfrm>
          <a:prstGeom prst="rect">
            <a:avLst/>
          </a:prstGeom>
        </p:spPr>
        <p:txBody>
          <a:bodyPr lIns="0" rIns="0" anchor="b" anchorCtr="0">
            <a:normAutofit/>
          </a:bodyPr>
          <a:lstStyle>
            <a:lvl1pPr marL="0" indent="0" algn="l" defTabSz="914400" rtl="0" eaLnBrk="1" latinLnBrk="0" hangingPunct="1">
              <a:spcBef>
                <a:spcPts val="1200"/>
              </a:spcBef>
              <a:buFont typeface="Arial" pitchFamily="34" charset="0"/>
              <a:buNone/>
              <a:defRPr sz="1800" b="0" kern="1200">
                <a:solidFill>
                  <a:schemeClr val="tx2"/>
                </a:solidFill>
                <a:latin typeface="+mn-lt"/>
                <a:ea typeface="+mn-ea"/>
                <a:cs typeface="+mn-cs"/>
              </a:defRPr>
            </a:lvl1pPr>
            <a:lvl2pPr marL="266700" indent="-266700" algn="l" defTabSz="914400" rtl="0" eaLnBrk="1" latinLnBrk="0" hangingPunct="1">
              <a:spcBef>
                <a:spcPts val="1200"/>
              </a:spcBef>
              <a:buFont typeface="Arial" pitchFamily="34" charset="0"/>
              <a:buChar char="•"/>
              <a:defRPr sz="1800" kern="1200">
                <a:solidFill>
                  <a:schemeClr val="tx2"/>
                </a:solidFill>
                <a:latin typeface="+mn-lt"/>
                <a:ea typeface="+mn-ea"/>
                <a:cs typeface="+mn-cs"/>
              </a:defRPr>
            </a:lvl2pPr>
            <a:lvl3pPr marL="266700" indent="-266700" algn="l" defTabSz="914400" rtl="0" eaLnBrk="1" latinLnBrk="0" hangingPunct="1">
              <a:spcBef>
                <a:spcPts val="1200"/>
              </a:spcBef>
              <a:buFont typeface="Arial" pitchFamily="34" charset="0"/>
              <a:buChar char="•"/>
              <a:defRPr sz="1800" i="1" kern="1200">
                <a:solidFill>
                  <a:schemeClr val="tx2"/>
                </a:solidFill>
                <a:latin typeface="+mn-lt"/>
                <a:ea typeface="+mn-ea"/>
                <a:cs typeface="+mn-cs"/>
              </a:defRPr>
            </a:lvl3pPr>
            <a:lvl4pPr marL="539750" indent="-273050" algn="l" defTabSz="914400" rtl="0" eaLnBrk="1" latinLnBrk="0" hangingPunct="1">
              <a:spcBef>
                <a:spcPts val="1200"/>
              </a:spcBef>
              <a:buFont typeface="Arial" pitchFamily="34" charset="0"/>
              <a:buChar char="−"/>
              <a:defRPr sz="1800" kern="1200">
                <a:solidFill>
                  <a:schemeClr val="tx2"/>
                </a:solidFill>
                <a:latin typeface="+mn-lt"/>
                <a:ea typeface="+mn-ea"/>
                <a:cs typeface="+mn-cs"/>
              </a:defRPr>
            </a:lvl4pPr>
            <a:lvl5pPr marL="806450" indent="-266700" algn="l" defTabSz="914400" rtl="0" eaLnBrk="1" latinLnBrk="0" hangingPunct="1">
              <a:spcBef>
                <a:spcPts val="1200"/>
              </a:spcBef>
              <a:buSzPct val="60000"/>
              <a:buFont typeface="Courier New" panose="02070309020205020404" pitchFamily="49" charset="0"/>
              <a:buChar char="o"/>
              <a:defRPr sz="18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770"/>
              </a:lnSpc>
              <a:spcBef>
                <a:spcPts val="1200"/>
              </a:spcBef>
              <a:spcAft>
                <a:spcPts val="0"/>
              </a:spcAft>
              <a:buClrTx/>
              <a:buSzTx/>
              <a:buFont typeface="Arial" pitchFamily="34" charset="0"/>
              <a:buNone/>
              <a:tabLst/>
              <a:defRPr/>
            </a:pPr>
            <a:r>
              <a:rPr kumimoji="0" lang="en-US" sz="599" b="1" i="0" u="none" strike="noStrike" kern="1200" cap="none" spc="0" normalizeH="0" baseline="0" noProof="0" dirty="0">
                <a:ln>
                  <a:noFill/>
                </a:ln>
                <a:solidFill>
                  <a:srgbClr val="FFFFFF"/>
                </a:solidFill>
                <a:effectLst/>
                <a:uLnTx/>
                <a:uFillTx/>
                <a:latin typeface="Open Sans Light"/>
                <a:ea typeface="+mn-ea"/>
                <a:cs typeface="Calibri"/>
                <a:sym typeface="Open Sans"/>
              </a:rPr>
              <a:t>About Deloitte</a:t>
            </a:r>
            <a:br>
              <a:rPr kumimoji="0" lang="en-US" sz="599" b="0" i="0" u="none" strike="noStrike" kern="1200" cap="none" spc="0" normalizeH="0" baseline="0" noProof="0" dirty="0">
                <a:ln>
                  <a:noFill/>
                </a:ln>
                <a:solidFill>
                  <a:srgbClr val="FFFFFF"/>
                </a:solidFill>
                <a:effectLst/>
                <a:uLnTx/>
                <a:uFillTx/>
                <a:latin typeface="Open Sans Light"/>
                <a:ea typeface="+mn-ea"/>
                <a:cs typeface="Calibri"/>
                <a:sym typeface="Open Sans"/>
              </a:rPr>
            </a:br>
            <a:r>
              <a:rPr kumimoji="0" lang="en-US" sz="599" b="0" i="0" u="none" strike="noStrike" kern="1200" cap="none" spc="0" normalizeH="0" baseline="0" noProof="0" dirty="0">
                <a:ln>
                  <a:noFill/>
                </a:ln>
                <a:solidFill>
                  <a:srgbClr val="FFFFFF"/>
                </a:solidFill>
                <a:effectLst/>
                <a:uLnTx/>
                <a:uFillTx/>
                <a:latin typeface="Open Sans Light"/>
                <a:ea typeface="+mn-ea"/>
                <a:cs typeface="Calibri"/>
                <a:sym typeface="Open Sans"/>
              </a:rPr>
              <a:t>Deloitte refers to one or more of Deloitte </a:t>
            </a:r>
            <a:r>
              <a:rPr kumimoji="0" lang="en-US" sz="599" b="0" i="0" u="none" strike="noStrike" kern="1200" cap="none" spc="0" normalizeH="0" baseline="0" noProof="1">
                <a:ln>
                  <a:noFill/>
                </a:ln>
                <a:solidFill>
                  <a:srgbClr val="FFFFFF"/>
                </a:solidFill>
                <a:effectLst/>
                <a:uLnTx/>
                <a:uFillTx/>
                <a:latin typeface="Open Sans Light"/>
                <a:ea typeface="+mn-ea"/>
                <a:cs typeface="Calibri"/>
                <a:sym typeface="Open Sans"/>
              </a:rPr>
              <a:t>Touche</a:t>
            </a:r>
            <a:r>
              <a:rPr kumimoji="0" lang="en-US" sz="599" b="0" i="0" u="none" strike="noStrike" kern="1200" cap="none" spc="0" normalizeH="0" baseline="0" noProof="0" dirty="0">
                <a:ln>
                  <a:noFill/>
                </a:ln>
                <a:solidFill>
                  <a:srgbClr val="FFFFFF"/>
                </a:solidFill>
                <a:effectLst/>
                <a:uLnTx/>
                <a:uFillTx/>
                <a:latin typeface="Open Sans Light"/>
                <a:ea typeface="+mn-ea"/>
                <a:cs typeface="Calibri"/>
                <a:sym typeface="Open Sans"/>
              </a:rPr>
              <a:t> Tohmatsu Limited, a UK private company limited by guarantee (“DTTL”), its network of member firms, and their related entities. DTTL and each of its member firms are legally separate and independent entities. DTTL (also referred to as “Deloitte Global”) does not provide services to clients. Please see </a:t>
            </a:r>
            <a:r>
              <a:rPr kumimoji="0" lang="en-US" sz="599" b="0" i="0" u="none" strike="noStrike" kern="1200" cap="none" spc="0" normalizeH="0" baseline="0" noProof="0" dirty="0">
                <a:ln>
                  <a:noFill/>
                </a:ln>
                <a:solidFill>
                  <a:srgbClr val="FFFFFF"/>
                </a:solidFill>
                <a:effectLst/>
                <a:uLnTx/>
                <a:uFillTx/>
                <a:latin typeface="Open Sans Light"/>
                <a:ea typeface="+mn-ea"/>
                <a:cs typeface="Calibri"/>
                <a:sym typeface="Open Sans"/>
                <a:hlinkClick r:id="rId3">
                  <a:extLst>
                    <a:ext uri="{A12FA001-AC4F-418D-AE19-62706E023703}">
                      <ahyp:hlinkClr xmlns:ahyp="http://schemas.microsoft.com/office/drawing/2018/hyperlinkcolor" val="tx"/>
                    </a:ext>
                  </a:extLst>
                </a:hlinkClick>
              </a:rPr>
              <a:t>www.deloitte.com/about</a:t>
            </a:r>
            <a:r>
              <a:rPr kumimoji="0" lang="en-US" sz="599" b="0" i="0" u="none" strike="noStrike" kern="1200" cap="none" spc="0" normalizeH="0" baseline="0" noProof="0" dirty="0">
                <a:ln>
                  <a:noFill/>
                </a:ln>
                <a:solidFill>
                  <a:srgbClr val="FFFFFF"/>
                </a:solidFill>
                <a:effectLst/>
                <a:uLnTx/>
                <a:uFillTx/>
                <a:latin typeface="Open Sans Light"/>
                <a:ea typeface="+mn-ea"/>
                <a:cs typeface="Calibri"/>
                <a:sym typeface="Open Sans"/>
              </a:rPr>
              <a:t> for a detailed description of DTTL and its member firms. Please see </a:t>
            </a:r>
            <a:r>
              <a:rPr kumimoji="0" lang="en-US" sz="599" b="0" i="0" u="none" strike="noStrike" kern="1200" cap="none" spc="0" normalizeH="0" baseline="0" noProof="0" dirty="0">
                <a:ln>
                  <a:noFill/>
                </a:ln>
                <a:solidFill>
                  <a:srgbClr val="FFFFFF"/>
                </a:solidFill>
                <a:effectLst/>
                <a:uLnTx/>
                <a:uFillTx/>
                <a:latin typeface="Open Sans Light"/>
                <a:ea typeface="+mn-ea"/>
                <a:cs typeface="Calibri"/>
                <a:sym typeface="Open Sans"/>
                <a:hlinkClick r:id="rId4">
                  <a:extLst>
                    <a:ext uri="{A12FA001-AC4F-418D-AE19-62706E023703}">
                      <ahyp:hlinkClr xmlns:ahyp="http://schemas.microsoft.com/office/drawing/2018/hyperlinkcolor" val="tx"/>
                    </a:ext>
                  </a:extLst>
                </a:hlinkClick>
              </a:rPr>
              <a:t>www.deloitte.com/us/about</a:t>
            </a:r>
            <a:r>
              <a:rPr kumimoji="0" lang="en-US" sz="599" b="0" i="0" u="none" strike="noStrike" kern="1200" cap="none" spc="0" normalizeH="0" baseline="0" noProof="0" dirty="0">
                <a:ln>
                  <a:noFill/>
                </a:ln>
                <a:solidFill>
                  <a:srgbClr val="FFFFFF"/>
                </a:solidFill>
                <a:effectLst/>
                <a:uLnTx/>
                <a:uFillTx/>
                <a:latin typeface="Open Sans Light"/>
                <a:ea typeface="+mn-ea"/>
                <a:cs typeface="Calibri"/>
                <a:sym typeface="Open Sans"/>
              </a:rPr>
              <a:t> for a detailed description of the legal structure of Deloitte LLP and its subsidiaries. Certain services may not be available to attest clients under the rules and regulations of public accounting.</a:t>
            </a:r>
            <a:br>
              <a:rPr kumimoji="0" lang="en-US" sz="599" b="0" i="0" u="none" strike="noStrike" kern="1200" cap="none" spc="0" normalizeH="0" baseline="0" noProof="0" dirty="0">
                <a:ln>
                  <a:noFill/>
                </a:ln>
                <a:solidFill>
                  <a:srgbClr val="FFFFFF"/>
                </a:solidFill>
                <a:effectLst/>
                <a:uLnTx/>
                <a:uFillTx/>
                <a:latin typeface="Open Sans Light"/>
                <a:ea typeface="+mn-ea"/>
                <a:cs typeface="Calibri"/>
                <a:sym typeface="Open Sans"/>
              </a:rPr>
            </a:br>
            <a:br>
              <a:rPr kumimoji="0" lang="en-US" sz="599" b="0" i="0" u="none" strike="noStrike" kern="1200" cap="none" spc="0" normalizeH="0" baseline="0" noProof="0" dirty="0">
                <a:ln>
                  <a:noFill/>
                </a:ln>
                <a:solidFill>
                  <a:srgbClr val="FFFFFF"/>
                </a:solidFill>
                <a:effectLst/>
                <a:uLnTx/>
                <a:uFillTx/>
                <a:latin typeface="Open Sans Light"/>
                <a:ea typeface="+mn-ea"/>
                <a:cs typeface="Calibri"/>
                <a:sym typeface="Open Sans"/>
              </a:rPr>
            </a:br>
            <a:r>
              <a:rPr kumimoji="0" lang="en-US" sz="599" b="0" i="0" u="none" strike="noStrike" kern="1200" cap="none" spc="0" normalizeH="0" baseline="0" noProof="0" dirty="0">
                <a:ln>
                  <a:noFill/>
                </a:ln>
                <a:solidFill>
                  <a:srgbClr val="FFFFFF"/>
                </a:solidFill>
                <a:effectLst/>
                <a:uLnTx/>
                <a:uFillTx/>
                <a:latin typeface="Open Sans Light"/>
                <a:ea typeface="+mn-ea"/>
                <a:cs typeface="Calibri"/>
                <a:sym typeface="Open Sans"/>
              </a:rPr>
              <a:t>Copyright © 2021 Deloitte Development LLC. All rights reserved.</a:t>
            </a:r>
            <a:br>
              <a:rPr kumimoji="0" lang="en-US" sz="599" b="0" i="0" u="none" strike="noStrike" kern="1200" cap="none" spc="0" normalizeH="0" baseline="0" noProof="0" dirty="0">
                <a:ln>
                  <a:noFill/>
                </a:ln>
                <a:solidFill>
                  <a:srgbClr val="FFFFFF"/>
                </a:solidFill>
                <a:effectLst/>
                <a:uLnTx/>
                <a:uFillTx/>
                <a:latin typeface="Open Sans Light"/>
                <a:ea typeface="+mn-ea"/>
                <a:cs typeface="Calibri"/>
                <a:sym typeface="Open Sans"/>
              </a:rPr>
            </a:br>
            <a:endParaRPr kumimoji="0" lang="en-US" sz="599" b="0" i="0" u="none" strike="noStrike" kern="1200" cap="none" spc="0" normalizeH="0" baseline="0" noProof="0" dirty="0">
              <a:ln>
                <a:noFill/>
              </a:ln>
              <a:solidFill>
                <a:srgbClr val="FFFFFF"/>
              </a:solidFill>
              <a:effectLst/>
              <a:uLnTx/>
              <a:uFillTx/>
              <a:latin typeface="Open Sans Light"/>
              <a:ea typeface="+mn-ea"/>
              <a:cs typeface="Calibri"/>
              <a:sym typeface="Open Sans"/>
            </a:endParaRPr>
          </a:p>
        </p:txBody>
      </p:sp>
      <p:pic>
        <p:nvPicPr>
          <p:cNvPr id="7" name="Picture 6" descr="Shape&#10;&#10;Description automatically generated with medium confidence">
            <a:extLst>
              <a:ext uri="{FF2B5EF4-FFF2-40B4-BE49-F238E27FC236}">
                <a16:creationId xmlns:a16="http://schemas.microsoft.com/office/drawing/2014/main" id="{F07EC408-3B42-A849-AA13-38E5BC85E10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83811" y="-1527884"/>
            <a:ext cx="819372" cy="377613"/>
          </a:xfrm>
          <a:prstGeom prst="rect">
            <a:avLst/>
          </a:prstGeom>
        </p:spPr>
      </p:pic>
      <p:pic>
        <p:nvPicPr>
          <p:cNvPr id="11" name="Picture 10" descr="Logo&#10;&#10;Description automatically generated with low confidence">
            <a:extLst>
              <a:ext uri="{FF2B5EF4-FFF2-40B4-BE49-F238E27FC236}">
                <a16:creationId xmlns:a16="http://schemas.microsoft.com/office/drawing/2014/main" id="{C6E6FBCE-50AB-454C-B500-DFCFE43EE905}"/>
              </a:ext>
            </a:extLst>
          </p:cNvPr>
          <p:cNvPicPr>
            <a:picLocks noChangeAspect="1"/>
          </p:cNvPicPr>
          <p:nvPr userDrawn="1"/>
        </p:nvPicPr>
        <p:blipFill>
          <a:blip r:embed="rId6"/>
          <a:stretch>
            <a:fillRect/>
          </a:stretch>
        </p:blipFill>
        <p:spPr>
          <a:xfrm>
            <a:off x="31750" y="57150"/>
            <a:ext cx="1349100" cy="758869"/>
          </a:xfrm>
          <a:prstGeom prst="rect">
            <a:avLst/>
          </a:prstGeom>
        </p:spPr>
      </p:pic>
    </p:spTree>
    <p:extLst>
      <p:ext uri="{BB962C8B-B14F-4D97-AF65-F5344CB8AC3E}">
        <p14:creationId xmlns:p14="http://schemas.microsoft.com/office/powerpoint/2010/main" val="3089565583"/>
      </p:ext>
    </p:extLst>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5_Thank You Slide 2">
    <p:bg>
      <p:bgPr>
        <a:solidFill>
          <a:srgbClr val="9DD4D0"/>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F237D17-6984-1D4C-A117-FE2323CFF5D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7F3115BE-ADEA-1F43-A3FE-89170DBA2771}"/>
              </a:ext>
            </a:extLst>
          </p:cNvPr>
          <p:cNvSpPr/>
          <p:nvPr userDrawn="1"/>
        </p:nvSpPr>
        <p:spPr>
          <a:xfrm>
            <a:off x="3849053" y="2955314"/>
            <a:ext cx="4069346" cy="707886"/>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50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a:rPr>
              <a:t>THANK YOU.</a:t>
            </a:r>
          </a:p>
        </p:txBody>
      </p:sp>
      <p:sp>
        <p:nvSpPr>
          <p:cNvPr id="4" name="USOC_Text2">
            <a:extLst>
              <a:ext uri="{FF2B5EF4-FFF2-40B4-BE49-F238E27FC236}">
                <a16:creationId xmlns:a16="http://schemas.microsoft.com/office/drawing/2014/main" id="{9E03D536-6709-7341-8A89-8C67CEEE46A0}"/>
              </a:ext>
            </a:extLst>
          </p:cNvPr>
          <p:cNvSpPr txBox="1">
            <a:spLocks/>
          </p:cNvSpPr>
          <p:nvPr userDrawn="1"/>
        </p:nvSpPr>
        <p:spPr bwMode="gray">
          <a:xfrm>
            <a:off x="6056242" y="5576006"/>
            <a:ext cx="5759033" cy="1202676"/>
          </a:xfrm>
          <a:prstGeom prst="rect">
            <a:avLst/>
          </a:prstGeom>
        </p:spPr>
        <p:txBody>
          <a:bodyPr lIns="0" rIns="0" anchor="b" anchorCtr="0">
            <a:normAutofit/>
          </a:bodyPr>
          <a:lstStyle>
            <a:lvl1pPr marL="0" indent="0" algn="l" defTabSz="914400" rtl="0" eaLnBrk="1" latinLnBrk="0" hangingPunct="1">
              <a:spcBef>
                <a:spcPts val="1200"/>
              </a:spcBef>
              <a:buFont typeface="Arial" pitchFamily="34" charset="0"/>
              <a:buNone/>
              <a:defRPr sz="1800" b="0" kern="1200">
                <a:solidFill>
                  <a:schemeClr val="tx2"/>
                </a:solidFill>
                <a:latin typeface="+mn-lt"/>
                <a:ea typeface="+mn-ea"/>
                <a:cs typeface="+mn-cs"/>
              </a:defRPr>
            </a:lvl1pPr>
            <a:lvl2pPr marL="266700" indent="-266700" algn="l" defTabSz="914400" rtl="0" eaLnBrk="1" latinLnBrk="0" hangingPunct="1">
              <a:spcBef>
                <a:spcPts val="1200"/>
              </a:spcBef>
              <a:buFont typeface="Arial" pitchFamily="34" charset="0"/>
              <a:buChar char="•"/>
              <a:defRPr sz="1800" kern="1200">
                <a:solidFill>
                  <a:schemeClr val="tx2"/>
                </a:solidFill>
                <a:latin typeface="+mn-lt"/>
                <a:ea typeface="+mn-ea"/>
                <a:cs typeface="+mn-cs"/>
              </a:defRPr>
            </a:lvl2pPr>
            <a:lvl3pPr marL="266700" indent="-266700" algn="l" defTabSz="914400" rtl="0" eaLnBrk="1" latinLnBrk="0" hangingPunct="1">
              <a:spcBef>
                <a:spcPts val="1200"/>
              </a:spcBef>
              <a:buFont typeface="Arial" pitchFamily="34" charset="0"/>
              <a:buChar char="•"/>
              <a:defRPr sz="1800" i="1" kern="1200">
                <a:solidFill>
                  <a:schemeClr val="tx2"/>
                </a:solidFill>
                <a:latin typeface="+mn-lt"/>
                <a:ea typeface="+mn-ea"/>
                <a:cs typeface="+mn-cs"/>
              </a:defRPr>
            </a:lvl3pPr>
            <a:lvl4pPr marL="539750" indent="-273050" algn="l" defTabSz="914400" rtl="0" eaLnBrk="1" latinLnBrk="0" hangingPunct="1">
              <a:spcBef>
                <a:spcPts val="1200"/>
              </a:spcBef>
              <a:buFont typeface="Arial" pitchFamily="34" charset="0"/>
              <a:buChar char="−"/>
              <a:defRPr sz="1800" kern="1200">
                <a:solidFill>
                  <a:schemeClr val="tx2"/>
                </a:solidFill>
                <a:latin typeface="+mn-lt"/>
                <a:ea typeface="+mn-ea"/>
                <a:cs typeface="+mn-cs"/>
              </a:defRPr>
            </a:lvl4pPr>
            <a:lvl5pPr marL="806450" indent="-266700" algn="l" defTabSz="914400" rtl="0" eaLnBrk="1" latinLnBrk="0" hangingPunct="1">
              <a:spcBef>
                <a:spcPts val="1200"/>
              </a:spcBef>
              <a:buSzPct val="60000"/>
              <a:buFont typeface="Courier New" panose="02070309020205020404" pitchFamily="49" charset="0"/>
              <a:buChar char="o"/>
              <a:defRPr sz="18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770"/>
              </a:lnSpc>
              <a:spcBef>
                <a:spcPts val="1200"/>
              </a:spcBef>
              <a:spcAft>
                <a:spcPts val="0"/>
              </a:spcAft>
              <a:buClrTx/>
              <a:buSzTx/>
              <a:buFont typeface="Arial" pitchFamily="34" charset="0"/>
              <a:buNone/>
              <a:tabLst/>
              <a:defRPr/>
            </a:pPr>
            <a:r>
              <a:rPr kumimoji="0" lang="en-US" sz="599" b="1" i="0" u="none" strike="noStrike" kern="1200" cap="none" spc="0" normalizeH="0" baseline="0" noProof="0" dirty="0">
                <a:ln>
                  <a:noFill/>
                </a:ln>
                <a:solidFill>
                  <a:schemeClr val="tx1">
                    <a:lumMod val="65000"/>
                    <a:lumOff val="35000"/>
                  </a:schemeClr>
                </a:solidFill>
                <a:effectLst/>
                <a:uLnTx/>
                <a:uFillTx/>
                <a:latin typeface="Open Sans Light"/>
                <a:ea typeface="+mn-ea"/>
                <a:cs typeface="Calibri"/>
                <a:sym typeface="Open Sans"/>
              </a:rPr>
              <a:t>About Deloitte</a:t>
            </a:r>
            <a:br>
              <a:rPr kumimoji="0" lang="en-US" sz="599" b="0" i="0" u="none" strike="noStrike" kern="1200" cap="none" spc="0" normalizeH="0" baseline="0" noProof="0" dirty="0">
                <a:ln>
                  <a:noFill/>
                </a:ln>
                <a:solidFill>
                  <a:schemeClr val="tx1">
                    <a:lumMod val="65000"/>
                    <a:lumOff val="35000"/>
                  </a:schemeClr>
                </a:solidFill>
                <a:effectLst/>
                <a:uLnTx/>
                <a:uFillTx/>
                <a:latin typeface="Open Sans Light"/>
                <a:ea typeface="+mn-ea"/>
                <a:cs typeface="Calibri"/>
                <a:sym typeface="Open Sans"/>
              </a:rPr>
            </a:br>
            <a:r>
              <a:rPr kumimoji="0" lang="en-US" sz="599" b="0" i="0" u="none" strike="noStrike" kern="1200" cap="none" spc="0" normalizeH="0" baseline="0" noProof="0" dirty="0">
                <a:ln>
                  <a:noFill/>
                </a:ln>
                <a:solidFill>
                  <a:schemeClr val="tx1">
                    <a:lumMod val="65000"/>
                    <a:lumOff val="35000"/>
                  </a:schemeClr>
                </a:solidFill>
                <a:effectLst/>
                <a:uLnTx/>
                <a:uFillTx/>
                <a:latin typeface="Open Sans Light"/>
                <a:ea typeface="+mn-ea"/>
                <a:cs typeface="Calibri"/>
                <a:sym typeface="Open Sans"/>
              </a:rPr>
              <a:t>Deloitte refers to one or more of Deloitte </a:t>
            </a:r>
            <a:r>
              <a:rPr kumimoji="0" lang="en-US" sz="599" b="0" i="0" u="none" strike="noStrike" kern="1200" cap="none" spc="0" normalizeH="0" baseline="0" noProof="1">
                <a:ln>
                  <a:noFill/>
                </a:ln>
                <a:solidFill>
                  <a:schemeClr val="tx1">
                    <a:lumMod val="65000"/>
                    <a:lumOff val="35000"/>
                  </a:schemeClr>
                </a:solidFill>
                <a:effectLst/>
                <a:uLnTx/>
                <a:uFillTx/>
                <a:latin typeface="Open Sans Light"/>
                <a:ea typeface="+mn-ea"/>
                <a:cs typeface="Calibri"/>
                <a:sym typeface="Open Sans"/>
              </a:rPr>
              <a:t>Touche</a:t>
            </a:r>
            <a:r>
              <a:rPr kumimoji="0" lang="en-US" sz="599" b="0" i="0" u="none" strike="noStrike" kern="1200" cap="none" spc="0" normalizeH="0" baseline="0" noProof="0" dirty="0">
                <a:ln>
                  <a:noFill/>
                </a:ln>
                <a:solidFill>
                  <a:schemeClr val="tx1">
                    <a:lumMod val="65000"/>
                    <a:lumOff val="35000"/>
                  </a:schemeClr>
                </a:solidFill>
                <a:effectLst/>
                <a:uLnTx/>
                <a:uFillTx/>
                <a:latin typeface="Open Sans Light"/>
                <a:ea typeface="+mn-ea"/>
                <a:cs typeface="Calibri"/>
                <a:sym typeface="Open Sans"/>
              </a:rPr>
              <a:t> Tohmatsu Limited, a UK private company limited by guarantee (“DTTL”), its network of member firms, and their related entities. DTTL and each of its member firms are legally separate and independent entities. DTTL (also referred to as “Deloitte Global”) does not provide services to clients. Please see </a:t>
            </a:r>
            <a:r>
              <a:rPr kumimoji="0" lang="en-US" sz="599" b="0" i="0" u="none" strike="noStrike" kern="1200" cap="none" spc="0" normalizeH="0" baseline="0" noProof="0" dirty="0">
                <a:ln>
                  <a:noFill/>
                </a:ln>
                <a:solidFill>
                  <a:schemeClr val="tx1">
                    <a:lumMod val="65000"/>
                    <a:lumOff val="35000"/>
                  </a:schemeClr>
                </a:solidFill>
                <a:effectLst/>
                <a:uLnTx/>
                <a:uFillTx/>
                <a:latin typeface="Open Sans Light"/>
                <a:ea typeface="+mn-ea"/>
                <a:cs typeface="Calibri"/>
                <a:sym typeface="Open Sans"/>
                <a:hlinkClick r:id="rId3">
                  <a:extLst>
                    <a:ext uri="{A12FA001-AC4F-418D-AE19-62706E023703}">
                      <ahyp:hlinkClr xmlns:ahyp="http://schemas.microsoft.com/office/drawing/2018/hyperlinkcolor" val="tx"/>
                    </a:ext>
                  </a:extLst>
                </a:hlinkClick>
              </a:rPr>
              <a:t>www.deloitte.com/about</a:t>
            </a:r>
            <a:r>
              <a:rPr kumimoji="0" lang="en-US" sz="599" b="0" i="0" u="none" strike="noStrike" kern="1200" cap="none" spc="0" normalizeH="0" baseline="0" noProof="0" dirty="0">
                <a:ln>
                  <a:noFill/>
                </a:ln>
                <a:solidFill>
                  <a:schemeClr val="tx1">
                    <a:lumMod val="65000"/>
                    <a:lumOff val="35000"/>
                  </a:schemeClr>
                </a:solidFill>
                <a:effectLst/>
                <a:uLnTx/>
                <a:uFillTx/>
                <a:latin typeface="Open Sans Light"/>
                <a:ea typeface="+mn-ea"/>
                <a:cs typeface="Calibri"/>
                <a:sym typeface="Open Sans"/>
              </a:rPr>
              <a:t> for a detailed description of DTTL and its member firms. Please see </a:t>
            </a:r>
            <a:r>
              <a:rPr kumimoji="0" lang="en-US" sz="599" b="0" i="0" u="none" strike="noStrike" kern="1200" cap="none" spc="0" normalizeH="0" baseline="0" noProof="0" dirty="0">
                <a:ln>
                  <a:noFill/>
                </a:ln>
                <a:solidFill>
                  <a:schemeClr val="tx1">
                    <a:lumMod val="65000"/>
                    <a:lumOff val="35000"/>
                  </a:schemeClr>
                </a:solidFill>
                <a:effectLst/>
                <a:uLnTx/>
                <a:uFillTx/>
                <a:latin typeface="Open Sans Light"/>
                <a:ea typeface="+mn-ea"/>
                <a:cs typeface="Calibri"/>
                <a:sym typeface="Open Sans"/>
                <a:hlinkClick r:id="rId4">
                  <a:extLst>
                    <a:ext uri="{A12FA001-AC4F-418D-AE19-62706E023703}">
                      <ahyp:hlinkClr xmlns:ahyp="http://schemas.microsoft.com/office/drawing/2018/hyperlinkcolor" val="tx"/>
                    </a:ext>
                  </a:extLst>
                </a:hlinkClick>
              </a:rPr>
              <a:t>www.deloitte.com/us/about</a:t>
            </a:r>
            <a:r>
              <a:rPr kumimoji="0" lang="en-US" sz="599" b="0" i="0" u="none" strike="noStrike" kern="1200" cap="none" spc="0" normalizeH="0" baseline="0" noProof="0" dirty="0">
                <a:ln>
                  <a:noFill/>
                </a:ln>
                <a:solidFill>
                  <a:schemeClr val="tx1">
                    <a:lumMod val="65000"/>
                    <a:lumOff val="35000"/>
                  </a:schemeClr>
                </a:solidFill>
                <a:effectLst/>
                <a:uLnTx/>
                <a:uFillTx/>
                <a:latin typeface="Open Sans Light"/>
                <a:ea typeface="+mn-ea"/>
                <a:cs typeface="Calibri"/>
                <a:sym typeface="Open Sans"/>
              </a:rPr>
              <a:t> for a detailed description of the legal structure of Deloitte LLP and its subsidiaries. Certain services may not be available to attest clients under the rules and regulations of public accounting.</a:t>
            </a:r>
            <a:br>
              <a:rPr kumimoji="0" lang="en-US" sz="599" b="0" i="0" u="none" strike="noStrike" kern="1200" cap="none" spc="0" normalizeH="0" baseline="0" noProof="0" dirty="0">
                <a:ln>
                  <a:noFill/>
                </a:ln>
                <a:solidFill>
                  <a:schemeClr val="tx1">
                    <a:lumMod val="65000"/>
                    <a:lumOff val="35000"/>
                  </a:schemeClr>
                </a:solidFill>
                <a:effectLst/>
                <a:uLnTx/>
                <a:uFillTx/>
                <a:latin typeface="Open Sans Light"/>
                <a:ea typeface="+mn-ea"/>
                <a:cs typeface="Calibri"/>
                <a:sym typeface="Open Sans"/>
              </a:rPr>
            </a:br>
            <a:br>
              <a:rPr kumimoji="0" lang="en-US" sz="599" b="0" i="0" u="none" strike="noStrike" kern="1200" cap="none" spc="0" normalizeH="0" baseline="0" noProof="0" dirty="0">
                <a:ln>
                  <a:noFill/>
                </a:ln>
                <a:solidFill>
                  <a:schemeClr val="tx1">
                    <a:lumMod val="65000"/>
                    <a:lumOff val="35000"/>
                  </a:schemeClr>
                </a:solidFill>
                <a:effectLst/>
                <a:uLnTx/>
                <a:uFillTx/>
                <a:latin typeface="Open Sans Light"/>
                <a:ea typeface="+mn-ea"/>
                <a:cs typeface="Calibri"/>
                <a:sym typeface="Open Sans"/>
              </a:rPr>
            </a:br>
            <a:r>
              <a:rPr kumimoji="0" lang="en-US" sz="599" b="0" i="0" u="none" strike="noStrike" kern="1200" cap="none" spc="0" normalizeH="0" baseline="0" noProof="0" dirty="0">
                <a:ln>
                  <a:noFill/>
                </a:ln>
                <a:solidFill>
                  <a:schemeClr val="tx1">
                    <a:lumMod val="65000"/>
                    <a:lumOff val="35000"/>
                  </a:schemeClr>
                </a:solidFill>
                <a:effectLst/>
                <a:uLnTx/>
                <a:uFillTx/>
                <a:latin typeface="Open Sans Light"/>
                <a:ea typeface="+mn-ea"/>
                <a:cs typeface="Calibri"/>
                <a:sym typeface="Open Sans"/>
              </a:rPr>
              <a:t>Copyright © 2021 Deloitte Development LLC. All rights reserved.</a:t>
            </a:r>
            <a:br>
              <a:rPr kumimoji="0" lang="en-US" sz="599" b="0" i="0" u="none" strike="noStrike" kern="1200" cap="none" spc="0" normalizeH="0" baseline="0" noProof="0" dirty="0">
                <a:ln>
                  <a:noFill/>
                </a:ln>
                <a:solidFill>
                  <a:schemeClr val="tx1">
                    <a:lumMod val="65000"/>
                    <a:lumOff val="35000"/>
                  </a:schemeClr>
                </a:solidFill>
                <a:effectLst/>
                <a:uLnTx/>
                <a:uFillTx/>
                <a:latin typeface="Open Sans Light"/>
                <a:ea typeface="+mn-ea"/>
                <a:cs typeface="Calibri"/>
                <a:sym typeface="Open Sans"/>
              </a:rPr>
            </a:br>
            <a:endParaRPr kumimoji="0" lang="en-US" sz="599" b="0" i="0" u="none" strike="noStrike" kern="1200" cap="none" spc="0" normalizeH="0" baseline="0" noProof="0" dirty="0">
              <a:ln>
                <a:noFill/>
              </a:ln>
              <a:solidFill>
                <a:schemeClr val="tx1">
                  <a:lumMod val="65000"/>
                  <a:lumOff val="35000"/>
                </a:schemeClr>
              </a:solidFill>
              <a:effectLst/>
              <a:uLnTx/>
              <a:uFillTx/>
              <a:latin typeface="Open Sans Light"/>
              <a:ea typeface="+mn-ea"/>
              <a:cs typeface="Calibri"/>
              <a:sym typeface="Open Sans"/>
            </a:endParaRPr>
          </a:p>
        </p:txBody>
      </p:sp>
      <p:pic>
        <p:nvPicPr>
          <p:cNvPr id="7" name="Picture 6" descr="Shape&#10;&#10;Description automatically generated with medium confidence">
            <a:extLst>
              <a:ext uri="{FF2B5EF4-FFF2-40B4-BE49-F238E27FC236}">
                <a16:creationId xmlns:a16="http://schemas.microsoft.com/office/drawing/2014/main" id="{F07EC408-3B42-A849-AA13-38E5BC85E10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83811" y="-1527884"/>
            <a:ext cx="819372" cy="377613"/>
          </a:xfrm>
          <a:prstGeom prst="rect">
            <a:avLst/>
          </a:prstGeom>
        </p:spPr>
      </p:pic>
      <p:pic>
        <p:nvPicPr>
          <p:cNvPr id="10" name="Picture 9" descr="Shape&#10;&#10;Description automatically generated with medium confidence">
            <a:extLst>
              <a:ext uri="{FF2B5EF4-FFF2-40B4-BE49-F238E27FC236}">
                <a16:creationId xmlns:a16="http://schemas.microsoft.com/office/drawing/2014/main" id="{BE3133EC-6528-5F43-90FA-7E28BC17A828}"/>
              </a:ext>
            </a:extLst>
          </p:cNvPr>
          <p:cNvPicPr>
            <a:picLocks noChangeAspect="1"/>
          </p:cNvPicPr>
          <p:nvPr userDrawn="1"/>
        </p:nvPicPr>
        <p:blipFill>
          <a:blip r:embed="rId5" cstate="print">
            <a:alphaModFix amt="54000"/>
            <a:extLst>
              <a:ext uri="{28A0092B-C50C-407E-A947-70E740481C1C}">
                <a14:useLocalDpi xmlns:a14="http://schemas.microsoft.com/office/drawing/2010/main" val="0"/>
              </a:ext>
            </a:extLst>
          </a:blip>
          <a:stretch>
            <a:fillRect/>
          </a:stretch>
        </p:blipFill>
        <p:spPr>
          <a:xfrm>
            <a:off x="287868" y="251930"/>
            <a:ext cx="819372" cy="377613"/>
          </a:xfrm>
          <a:prstGeom prst="rect">
            <a:avLst/>
          </a:prstGeom>
        </p:spPr>
      </p:pic>
    </p:spTree>
    <p:extLst>
      <p:ext uri="{BB962C8B-B14F-4D97-AF65-F5344CB8AC3E}">
        <p14:creationId xmlns:p14="http://schemas.microsoft.com/office/powerpoint/2010/main" val="39325636"/>
      </p:ext>
    </p:extLst>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_Thank You Slide 2">
    <p:bg>
      <p:bgPr>
        <a:solidFill>
          <a:srgbClr val="808080"/>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F3115BE-ADEA-1F43-A3FE-89170DBA2771}"/>
              </a:ext>
            </a:extLst>
          </p:cNvPr>
          <p:cNvSpPr/>
          <p:nvPr userDrawn="1"/>
        </p:nvSpPr>
        <p:spPr>
          <a:xfrm>
            <a:off x="3849053" y="2955314"/>
            <a:ext cx="4069346" cy="707886"/>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50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a:rPr>
              <a:t>THANK YOU.</a:t>
            </a:r>
          </a:p>
        </p:txBody>
      </p:sp>
      <p:sp>
        <p:nvSpPr>
          <p:cNvPr id="4" name="USOC_Text2">
            <a:extLst>
              <a:ext uri="{FF2B5EF4-FFF2-40B4-BE49-F238E27FC236}">
                <a16:creationId xmlns:a16="http://schemas.microsoft.com/office/drawing/2014/main" id="{9E03D536-6709-7341-8A89-8C67CEEE46A0}"/>
              </a:ext>
            </a:extLst>
          </p:cNvPr>
          <p:cNvSpPr txBox="1">
            <a:spLocks/>
          </p:cNvSpPr>
          <p:nvPr userDrawn="1"/>
        </p:nvSpPr>
        <p:spPr bwMode="gray">
          <a:xfrm>
            <a:off x="6056242" y="5576006"/>
            <a:ext cx="5759033" cy="1202676"/>
          </a:xfrm>
          <a:prstGeom prst="rect">
            <a:avLst/>
          </a:prstGeom>
        </p:spPr>
        <p:txBody>
          <a:bodyPr lIns="0" rIns="0" anchor="b" anchorCtr="0">
            <a:normAutofit/>
          </a:bodyPr>
          <a:lstStyle>
            <a:lvl1pPr marL="0" indent="0" algn="l" defTabSz="914400" rtl="0" eaLnBrk="1" latinLnBrk="0" hangingPunct="1">
              <a:spcBef>
                <a:spcPts val="1200"/>
              </a:spcBef>
              <a:buFont typeface="Arial" pitchFamily="34" charset="0"/>
              <a:buNone/>
              <a:defRPr sz="1800" b="0" kern="1200">
                <a:solidFill>
                  <a:schemeClr val="tx2"/>
                </a:solidFill>
                <a:latin typeface="+mn-lt"/>
                <a:ea typeface="+mn-ea"/>
                <a:cs typeface="+mn-cs"/>
              </a:defRPr>
            </a:lvl1pPr>
            <a:lvl2pPr marL="266700" indent="-266700" algn="l" defTabSz="914400" rtl="0" eaLnBrk="1" latinLnBrk="0" hangingPunct="1">
              <a:spcBef>
                <a:spcPts val="1200"/>
              </a:spcBef>
              <a:buFont typeface="Arial" pitchFamily="34" charset="0"/>
              <a:buChar char="•"/>
              <a:defRPr sz="1800" kern="1200">
                <a:solidFill>
                  <a:schemeClr val="tx2"/>
                </a:solidFill>
                <a:latin typeface="+mn-lt"/>
                <a:ea typeface="+mn-ea"/>
                <a:cs typeface="+mn-cs"/>
              </a:defRPr>
            </a:lvl2pPr>
            <a:lvl3pPr marL="266700" indent="-266700" algn="l" defTabSz="914400" rtl="0" eaLnBrk="1" latinLnBrk="0" hangingPunct="1">
              <a:spcBef>
                <a:spcPts val="1200"/>
              </a:spcBef>
              <a:buFont typeface="Arial" pitchFamily="34" charset="0"/>
              <a:buChar char="•"/>
              <a:defRPr sz="1800" i="1" kern="1200">
                <a:solidFill>
                  <a:schemeClr val="tx2"/>
                </a:solidFill>
                <a:latin typeface="+mn-lt"/>
                <a:ea typeface="+mn-ea"/>
                <a:cs typeface="+mn-cs"/>
              </a:defRPr>
            </a:lvl3pPr>
            <a:lvl4pPr marL="539750" indent="-273050" algn="l" defTabSz="914400" rtl="0" eaLnBrk="1" latinLnBrk="0" hangingPunct="1">
              <a:spcBef>
                <a:spcPts val="1200"/>
              </a:spcBef>
              <a:buFont typeface="Arial" pitchFamily="34" charset="0"/>
              <a:buChar char="−"/>
              <a:defRPr sz="1800" kern="1200">
                <a:solidFill>
                  <a:schemeClr val="tx2"/>
                </a:solidFill>
                <a:latin typeface="+mn-lt"/>
                <a:ea typeface="+mn-ea"/>
                <a:cs typeface="+mn-cs"/>
              </a:defRPr>
            </a:lvl4pPr>
            <a:lvl5pPr marL="806450" indent="-266700" algn="l" defTabSz="914400" rtl="0" eaLnBrk="1" latinLnBrk="0" hangingPunct="1">
              <a:spcBef>
                <a:spcPts val="1200"/>
              </a:spcBef>
              <a:buSzPct val="60000"/>
              <a:buFont typeface="Courier New" panose="02070309020205020404" pitchFamily="49" charset="0"/>
              <a:buChar char="o"/>
              <a:defRPr sz="18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770"/>
              </a:lnSpc>
              <a:spcBef>
                <a:spcPts val="1200"/>
              </a:spcBef>
              <a:spcAft>
                <a:spcPts val="0"/>
              </a:spcAft>
              <a:buClrTx/>
              <a:buSzTx/>
              <a:buFont typeface="Arial" pitchFamily="34" charset="0"/>
              <a:buNone/>
              <a:tabLst/>
              <a:defRPr/>
            </a:pPr>
            <a:r>
              <a:rPr kumimoji="0" lang="en-US" sz="599" b="1" i="0" u="none" strike="noStrike" kern="1200" cap="none" spc="0" normalizeH="0" baseline="0" noProof="0" dirty="0">
                <a:ln>
                  <a:noFill/>
                </a:ln>
                <a:solidFill>
                  <a:srgbClr val="FFFFFF"/>
                </a:solidFill>
                <a:effectLst/>
                <a:uLnTx/>
                <a:uFillTx/>
                <a:latin typeface="Open Sans Light"/>
                <a:ea typeface="+mn-ea"/>
                <a:cs typeface="Calibri"/>
                <a:sym typeface="Open Sans"/>
              </a:rPr>
              <a:t>About Deloitte</a:t>
            </a:r>
            <a:br>
              <a:rPr kumimoji="0" lang="en-US" sz="599" b="0" i="0" u="none" strike="noStrike" kern="1200" cap="none" spc="0" normalizeH="0" baseline="0" noProof="0" dirty="0">
                <a:ln>
                  <a:noFill/>
                </a:ln>
                <a:solidFill>
                  <a:srgbClr val="FFFFFF"/>
                </a:solidFill>
                <a:effectLst/>
                <a:uLnTx/>
                <a:uFillTx/>
                <a:latin typeface="Open Sans Light"/>
                <a:ea typeface="+mn-ea"/>
                <a:cs typeface="Calibri"/>
                <a:sym typeface="Open Sans"/>
              </a:rPr>
            </a:br>
            <a:r>
              <a:rPr kumimoji="0" lang="en-US" sz="599" b="0" i="0" u="none" strike="noStrike" kern="1200" cap="none" spc="0" normalizeH="0" baseline="0" noProof="0" dirty="0">
                <a:ln>
                  <a:noFill/>
                </a:ln>
                <a:solidFill>
                  <a:srgbClr val="FFFFFF"/>
                </a:solidFill>
                <a:effectLst/>
                <a:uLnTx/>
                <a:uFillTx/>
                <a:latin typeface="Open Sans Light"/>
                <a:ea typeface="+mn-ea"/>
                <a:cs typeface="Calibri"/>
                <a:sym typeface="Open Sans"/>
              </a:rPr>
              <a:t>Deloitte refers to one or more of Deloitte </a:t>
            </a:r>
            <a:r>
              <a:rPr kumimoji="0" lang="en-US" sz="599" b="0" i="0" u="none" strike="noStrike" kern="1200" cap="none" spc="0" normalizeH="0" baseline="0" noProof="1">
                <a:ln>
                  <a:noFill/>
                </a:ln>
                <a:solidFill>
                  <a:srgbClr val="FFFFFF"/>
                </a:solidFill>
                <a:effectLst/>
                <a:uLnTx/>
                <a:uFillTx/>
                <a:latin typeface="Open Sans Light"/>
                <a:ea typeface="+mn-ea"/>
                <a:cs typeface="Calibri"/>
                <a:sym typeface="Open Sans"/>
              </a:rPr>
              <a:t>Touche</a:t>
            </a:r>
            <a:r>
              <a:rPr kumimoji="0" lang="en-US" sz="599" b="0" i="0" u="none" strike="noStrike" kern="1200" cap="none" spc="0" normalizeH="0" baseline="0" noProof="0" dirty="0">
                <a:ln>
                  <a:noFill/>
                </a:ln>
                <a:solidFill>
                  <a:srgbClr val="FFFFFF"/>
                </a:solidFill>
                <a:effectLst/>
                <a:uLnTx/>
                <a:uFillTx/>
                <a:latin typeface="Open Sans Light"/>
                <a:ea typeface="+mn-ea"/>
                <a:cs typeface="Calibri"/>
                <a:sym typeface="Open Sans"/>
              </a:rPr>
              <a:t> Tohmatsu Limited, a UK private company limited by guarantee (“DTTL”), its network of member firms, and their related entities. DTTL and each of its member firms are legally separate and independent entities. DTTL (also referred to as “Deloitte Global”) does not provide services to clients. Please see </a:t>
            </a:r>
            <a:r>
              <a:rPr kumimoji="0" lang="en-US" sz="599" b="0" i="0" u="none" strike="noStrike" kern="1200" cap="none" spc="0" normalizeH="0" baseline="0" noProof="0" dirty="0">
                <a:ln>
                  <a:noFill/>
                </a:ln>
                <a:solidFill>
                  <a:srgbClr val="FFFFFF"/>
                </a:solidFill>
                <a:effectLst/>
                <a:uLnTx/>
                <a:uFillTx/>
                <a:latin typeface="Open Sans Light"/>
                <a:ea typeface="+mn-ea"/>
                <a:cs typeface="Calibri"/>
                <a:sym typeface="Open Sans"/>
                <a:hlinkClick r:id="rId2">
                  <a:extLst>
                    <a:ext uri="{A12FA001-AC4F-418D-AE19-62706E023703}">
                      <ahyp:hlinkClr xmlns:ahyp="http://schemas.microsoft.com/office/drawing/2018/hyperlinkcolor" val="tx"/>
                    </a:ext>
                  </a:extLst>
                </a:hlinkClick>
              </a:rPr>
              <a:t>www.deloitte.com/about</a:t>
            </a:r>
            <a:r>
              <a:rPr kumimoji="0" lang="en-US" sz="599" b="0" i="0" u="none" strike="noStrike" kern="1200" cap="none" spc="0" normalizeH="0" baseline="0" noProof="0" dirty="0">
                <a:ln>
                  <a:noFill/>
                </a:ln>
                <a:solidFill>
                  <a:srgbClr val="FFFFFF"/>
                </a:solidFill>
                <a:effectLst/>
                <a:uLnTx/>
                <a:uFillTx/>
                <a:latin typeface="Open Sans Light"/>
                <a:ea typeface="+mn-ea"/>
                <a:cs typeface="Calibri"/>
                <a:sym typeface="Open Sans"/>
              </a:rPr>
              <a:t> for a detailed description of DTTL and its member firms. Please see </a:t>
            </a:r>
            <a:r>
              <a:rPr kumimoji="0" lang="en-US" sz="599" b="0" i="0" u="none" strike="noStrike" kern="1200" cap="none" spc="0" normalizeH="0" baseline="0" noProof="0" dirty="0">
                <a:ln>
                  <a:noFill/>
                </a:ln>
                <a:solidFill>
                  <a:srgbClr val="FFFFFF"/>
                </a:solidFill>
                <a:effectLst/>
                <a:uLnTx/>
                <a:uFillTx/>
                <a:latin typeface="Open Sans Light"/>
                <a:ea typeface="+mn-ea"/>
                <a:cs typeface="Calibri"/>
                <a:sym typeface="Open Sans"/>
                <a:hlinkClick r:id="rId3">
                  <a:extLst>
                    <a:ext uri="{A12FA001-AC4F-418D-AE19-62706E023703}">
                      <ahyp:hlinkClr xmlns:ahyp="http://schemas.microsoft.com/office/drawing/2018/hyperlinkcolor" val="tx"/>
                    </a:ext>
                  </a:extLst>
                </a:hlinkClick>
              </a:rPr>
              <a:t>www.deloitte.com/us/about</a:t>
            </a:r>
            <a:r>
              <a:rPr kumimoji="0" lang="en-US" sz="599" b="0" i="0" u="none" strike="noStrike" kern="1200" cap="none" spc="0" normalizeH="0" baseline="0" noProof="0" dirty="0">
                <a:ln>
                  <a:noFill/>
                </a:ln>
                <a:solidFill>
                  <a:srgbClr val="FFFFFF"/>
                </a:solidFill>
                <a:effectLst/>
                <a:uLnTx/>
                <a:uFillTx/>
                <a:latin typeface="Open Sans Light"/>
                <a:ea typeface="+mn-ea"/>
                <a:cs typeface="Calibri"/>
                <a:sym typeface="Open Sans"/>
              </a:rPr>
              <a:t> for a detailed description of the legal structure of Deloitte LLP and its subsidiaries. Certain services may not be available to attest clients under the rules and regulations of public accounting.</a:t>
            </a:r>
            <a:br>
              <a:rPr kumimoji="0" lang="en-US" sz="599" b="0" i="0" u="none" strike="noStrike" kern="1200" cap="none" spc="0" normalizeH="0" baseline="0" noProof="0" dirty="0">
                <a:ln>
                  <a:noFill/>
                </a:ln>
                <a:solidFill>
                  <a:srgbClr val="FFFFFF"/>
                </a:solidFill>
                <a:effectLst/>
                <a:uLnTx/>
                <a:uFillTx/>
                <a:latin typeface="Open Sans Light"/>
                <a:ea typeface="+mn-ea"/>
                <a:cs typeface="Calibri"/>
                <a:sym typeface="Open Sans"/>
              </a:rPr>
            </a:br>
            <a:br>
              <a:rPr kumimoji="0" lang="en-US" sz="599" b="0" i="0" u="none" strike="noStrike" kern="1200" cap="none" spc="0" normalizeH="0" baseline="0" noProof="0" dirty="0">
                <a:ln>
                  <a:noFill/>
                </a:ln>
                <a:solidFill>
                  <a:srgbClr val="FFFFFF"/>
                </a:solidFill>
                <a:effectLst/>
                <a:uLnTx/>
                <a:uFillTx/>
                <a:latin typeface="Open Sans Light"/>
                <a:ea typeface="+mn-ea"/>
                <a:cs typeface="Calibri"/>
                <a:sym typeface="Open Sans"/>
              </a:rPr>
            </a:br>
            <a:r>
              <a:rPr kumimoji="0" lang="en-US" sz="599" b="0" i="0" u="none" strike="noStrike" kern="1200" cap="none" spc="0" normalizeH="0" baseline="0" noProof="0" dirty="0">
                <a:ln>
                  <a:noFill/>
                </a:ln>
                <a:solidFill>
                  <a:srgbClr val="FFFFFF"/>
                </a:solidFill>
                <a:effectLst/>
                <a:uLnTx/>
                <a:uFillTx/>
                <a:latin typeface="Open Sans Light"/>
                <a:ea typeface="+mn-ea"/>
                <a:cs typeface="Calibri"/>
                <a:sym typeface="Open Sans"/>
              </a:rPr>
              <a:t>Copyright © 2021 Deloitte Development LLC. All rights reserved.</a:t>
            </a:r>
            <a:br>
              <a:rPr kumimoji="0" lang="en-US" sz="599" b="0" i="0" u="none" strike="noStrike" kern="1200" cap="none" spc="0" normalizeH="0" baseline="0" noProof="0" dirty="0">
                <a:ln>
                  <a:noFill/>
                </a:ln>
                <a:solidFill>
                  <a:srgbClr val="FFFFFF"/>
                </a:solidFill>
                <a:effectLst/>
                <a:uLnTx/>
                <a:uFillTx/>
                <a:latin typeface="Open Sans Light"/>
                <a:ea typeface="+mn-ea"/>
                <a:cs typeface="Calibri"/>
                <a:sym typeface="Open Sans"/>
              </a:rPr>
            </a:br>
            <a:endParaRPr kumimoji="0" lang="en-US" sz="599" b="0" i="0" u="none" strike="noStrike" kern="1200" cap="none" spc="0" normalizeH="0" baseline="0" noProof="0" dirty="0">
              <a:ln>
                <a:noFill/>
              </a:ln>
              <a:solidFill>
                <a:srgbClr val="FFFFFF"/>
              </a:solidFill>
              <a:effectLst/>
              <a:uLnTx/>
              <a:uFillTx/>
              <a:latin typeface="Open Sans Light"/>
              <a:ea typeface="+mn-ea"/>
              <a:cs typeface="Calibri"/>
              <a:sym typeface="Open Sans"/>
            </a:endParaRPr>
          </a:p>
        </p:txBody>
      </p:sp>
      <p:pic>
        <p:nvPicPr>
          <p:cNvPr id="7" name="Picture 6" descr="Shape&#10;&#10;Description automatically generated with medium confidence">
            <a:extLst>
              <a:ext uri="{FF2B5EF4-FFF2-40B4-BE49-F238E27FC236}">
                <a16:creationId xmlns:a16="http://schemas.microsoft.com/office/drawing/2014/main" id="{F07EC408-3B42-A849-AA13-38E5BC85E10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83811" y="-1527884"/>
            <a:ext cx="819372" cy="377613"/>
          </a:xfrm>
          <a:prstGeom prst="rect">
            <a:avLst/>
          </a:prstGeom>
        </p:spPr>
      </p:pic>
      <p:pic>
        <p:nvPicPr>
          <p:cNvPr id="6" name="Picture 5" descr="Logo&#10;&#10;Description automatically generated with low confidence">
            <a:extLst>
              <a:ext uri="{FF2B5EF4-FFF2-40B4-BE49-F238E27FC236}">
                <a16:creationId xmlns:a16="http://schemas.microsoft.com/office/drawing/2014/main" id="{4A56D40C-5620-0C4A-999B-040B2BC2F5E9}"/>
              </a:ext>
            </a:extLst>
          </p:cNvPr>
          <p:cNvPicPr>
            <a:picLocks noChangeAspect="1"/>
          </p:cNvPicPr>
          <p:nvPr userDrawn="1"/>
        </p:nvPicPr>
        <p:blipFill>
          <a:blip r:embed="rId5"/>
          <a:stretch>
            <a:fillRect/>
          </a:stretch>
        </p:blipFill>
        <p:spPr>
          <a:xfrm>
            <a:off x="31750" y="57150"/>
            <a:ext cx="1349100" cy="758869"/>
          </a:xfrm>
          <a:prstGeom prst="rect">
            <a:avLst/>
          </a:prstGeom>
        </p:spPr>
      </p:pic>
    </p:spTree>
    <p:extLst>
      <p:ext uri="{BB962C8B-B14F-4D97-AF65-F5344CB8AC3E}">
        <p14:creationId xmlns:p14="http://schemas.microsoft.com/office/powerpoint/2010/main" val="1170533830"/>
      </p:ext>
    </p:extLst>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3_Thank You Slide 2">
    <p:bg>
      <p:bgPr>
        <a:solidFill>
          <a:srgbClr val="808080"/>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1467EF4-BE7C-B946-B2D0-D90296FFDDC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7F3115BE-ADEA-1F43-A3FE-89170DBA2771}"/>
              </a:ext>
            </a:extLst>
          </p:cNvPr>
          <p:cNvSpPr/>
          <p:nvPr userDrawn="1"/>
        </p:nvSpPr>
        <p:spPr>
          <a:xfrm>
            <a:off x="3849053" y="2955314"/>
            <a:ext cx="4069346" cy="707886"/>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50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a:rPr>
              <a:t>THANK YOU.</a:t>
            </a:r>
          </a:p>
        </p:txBody>
      </p:sp>
      <p:sp>
        <p:nvSpPr>
          <p:cNvPr id="4" name="USOC_Text2">
            <a:extLst>
              <a:ext uri="{FF2B5EF4-FFF2-40B4-BE49-F238E27FC236}">
                <a16:creationId xmlns:a16="http://schemas.microsoft.com/office/drawing/2014/main" id="{9E03D536-6709-7341-8A89-8C67CEEE46A0}"/>
              </a:ext>
            </a:extLst>
          </p:cNvPr>
          <p:cNvSpPr txBox="1">
            <a:spLocks/>
          </p:cNvSpPr>
          <p:nvPr userDrawn="1"/>
        </p:nvSpPr>
        <p:spPr bwMode="gray">
          <a:xfrm>
            <a:off x="6056242" y="5576006"/>
            <a:ext cx="5759033" cy="1202676"/>
          </a:xfrm>
          <a:prstGeom prst="rect">
            <a:avLst/>
          </a:prstGeom>
        </p:spPr>
        <p:txBody>
          <a:bodyPr lIns="0" rIns="0" anchor="b" anchorCtr="0">
            <a:normAutofit/>
          </a:bodyPr>
          <a:lstStyle>
            <a:lvl1pPr marL="0" indent="0" algn="l" defTabSz="914400" rtl="0" eaLnBrk="1" latinLnBrk="0" hangingPunct="1">
              <a:spcBef>
                <a:spcPts val="1200"/>
              </a:spcBef>
              <a:buFont typeface="Arial" pitchFamily="34" charset="0"/>
              <a:buNone/>
              <a:defRPr sz="1800" b="0" kern="1200">
                <a:solidFill>
                  <a:schemeClr val="tx2"/>
                </a:solidFill>
                <a:latin typeface="+mn-lt"/>
                <a:ea typeface="+mn-ea"/>
                <a:cs typeface="+mn-cs"/>
              </a:defRPr>
            </a:lvl1pPr>
            <a:lvl2pPr marL="266700" indent="-266700" algn="l" defTabSz="914400" rtl="0" eaLnBrk="1" latinLnBrk="0" hangingPunct="1">
              <a:spcBef>
                <a:spcPts val="1200"/>
              </a:spcBef>
              <a:buFont typeface="Arial" pitchFamily="34" charset="0"/>
              <a:buChar char="•"/>
              <a:defRPr sz="1800" kern="1200">
                <a:solidFill>
                  <a:schemeClr val="tx2"/>
                </a:solidFill>
                <a:latin typeface="+mn-lt"/>
                <a:ea typeface="+mn-ea"/>
                <a:cs typeface="+mn-cs"/>
              </a:defRPr>
            </a:lvl2pPr>
            <a:lvl3pPr marL="266700" indent="-266700" algn="l" defTabSz="914400" rtl="0" eaLnBrk="1" latinLnBrk="0" hangingPunct="1">
              <a:spcBef>
                <a:spcPts val="1200"/>
              </a:spcBef>
              <a:buFont typeface="Arial" pitchFamily="34" charset="0"/>
              <a:buChar char="•"/>
              <a:defRPr sz="1800" i="1" kern="1200">
                <a:solidFill>
                  <a:schemeClr val="tx2"/>
                </a:solidFill>
                <a:latin typeface="+mn-lt"/>
                <a:ea typeface="+mn-ea"/>
                <a:cs typeface="+mn-cs"/>
              </a:defRPr>
            </a:lvl3pPr>
            <a:lvl4pPr marL="539750" indent="-273050" algn="l" defTabSz="914400" rtl="0" eaLnBrk="1" latinLnBrk="0" hangingPunct="1">
              <a:spcBef>
                <a:spcPts val="1200"/>
              </a:spcBef>
              <a:buFont typeface="Arial" pitchFamily="34" charset="0"/>
              <a:buChar char="−"/>
              <a:defRPr sz="1800" kern="1200">
                <a:solidFill>
                  <a:schemeClr val="tx2"/>
                </a:solidFill>
                <a:latin typeface="+mn-lt"/>
                <a:ea typeface="+mn-ea"/>
                <a:cs typeface="+mn-cs"/>
              </a:defRPr>
            </a:lvl4pPr>
            <a:lvl5pPr marL="806450" indent="-266700" algn="l" defTabSz="914400" rtl="0" eaLnBrk="1" latinLnBrk="0" hangingPunct="1">
              <a:spcBef>
                <a:spcPts val="1200"/>
              </a:spcBef>
              <a:buSzPct val="60000"/>
              <a:buFont typeface="Courier New" panose="02070309020205020404" pitchFamily="49" charset="0"/>
              <a:buChar char="o"/>
              <a:defRPr sz="18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770"/>
              </a:lnSpc>
              <a:spcBef>
                <a:spcPts val="1200"/>
              </a:spcBef>
              <a:spcAft>
                <a:spcPts val="0"/>
              </a:spcAft>
              <a:buClrTx/>
              <a:buSzTx/>
              <a:buFont typeface="Arial" pitchFamily="34" charset="0"/>
              <a:buNone/>
              <a:tabLst/>
              <a:defRPr/>
            </a:pPr>
            <a:r>
              <a:rPr kumimoji="0" lang="en-US" sz="599" b="1" i="0" u="none" strike="noStrike" kern="1200" cap="none" spc="0" normalizeH="0" baseline="0" noProof="0" dirty="0">
                <a:ln>
                  <a:noFill/>
                </a:ln>
                <a:solidFill>
                  <a:srgbClr val="FFFFFF"/>
                </a:solidFill>
                <a:effectLst/>
                <a:uLnTx/>
                <a:uFillTx/>
                <a:latin typeface="Open Sans Light"/>
                <a:ea typeface="+mn-ea"/>
                <a:cs typeface="Calibri"/>
                <a:sym typeface="Open Sans"/>
              </a:rPr>
              <a:t>About Deloitte</a:t>
            </a:r>
            <a:br>
              <a:rPr kumimoji="0" lang="en-US" sz="599" b="0" i="0" u="none" strike="noStrike" kern="1200" cap="none" spc="0" normalizeH="0" baseline="0" noProof="0" dirty="0">
                <a:ln>
                  <a:noFill/>
                </a:ln>
                <a:solidFill>
                  <a:srgbClr val="FFFFFF"/>
                </a:solidFill>
                <a:effectLst/>
                <a:uLnTx/>
                <a:uFillTx/>
                <a:latin typeface="Open Sans Light"/>
                <a:ea typeface="+mn-ea"/>
                <a:cs typeface="Calibri"/>
                <a:sym typeface="Open Sans"/>
              </a:rPr>
            </a:br>
            <a:r>
              <a:rPr kumimoji="0" lang="en-US" sz="599" b="0" i="0" u="none" strike="noStrike" kern="1200" cap="none" spc="0" normalizeH="0" baseline="0" noProof="0" dirty="0">
                <a:ln>
                  <a:noFill/>
                </a:ln>
                <a:solidFill>
                  <a:srgbClr val="FFFFFF"/>
                </a:solidFill>
                <a:effectLst/>
                <a:uLnTx/>
                <a:uFillTx/>
                <a:latin typeface="Open Sans Light"/>
                <a:ea typeface="+mn-ea"/>
                <a:cs typeface="Calibri"/>
                <a:sym typeface="Open Sans"/>
              </a:rPr>
              <a:t>Deloitte refers to one or more of Deloitte </a:t>
            </a:r>
            <a:r>
              <a:rPr kumimoji="0" lang="en-US" sz="599" b="0" i="0" u="none" strike="noStrike" kern="1200" cap="none" spc="0" normalizeH="0" baseline="0" noProof="1">
                <a:ln>
                  <a:noFill/>
                </a:ln>
                <a:solidFill>
                  <a:srgbClr val="FFFFFF"/>
                </a:solidFill>
                <a:effectLst/>
                <a:uLnTx/>
                <a:uFillTx/>
                <a:latin typeface="Open Sans Light"/>
                <a:ea typeface="+mn-ea"/>
                <a:cs typeface="Calibri"/>
                <a:sym typeface="Open Sans"/>
              </a:rPr>
              <a:t>Touche</a:t>
            </a:r>
            <a:r>
              <a:rPr kumimoji="0" lang="en-US" sz="599" b="0" i="0" u="none" strike="noStrike" kern="1200" cap="none" spc="0" normalizeH="0" baseline="0" noProof="0" dirty="0">
                <a:ln>
                  <a:noFill/>
                </a:ln>
                <a:solidFill>
                  <a:srgbClr val="FFFFFF"/>
                </a:solidFill>
                <a:effectLst/>
                <a:uLnTx/>
                <a:uFillTx/>
                <a:latin typeface="Open Sans Light"/>
                <a:ea typeface="+mn-ea"/>
                <a:cs typeface="Calibri"/>
                <a:sym typeface="Open Sans"/>
              </a:rPr>
              <a:t> Tohmatsu Limited, a UK private company limited by guarantee (“DTTL”), its network of member firms, and their related entities. DTTL and each of its member firms are legally separate and independent entities. DTTL (also referred to as “Deloitte Global”) does not provide services to clients. Please see </a:t>
            </a:r>
            <a:r>
              <a:rPr kumimoji="0" lang="en-US" sz="599" b="0" i="0" u="none" strike="noStrike" kern="1200" cap="none" spc="0" normalizeH="0" baseline="0" noProof="0" dirty="0">
                <a:ln>
                  <a:noFill/>
                </a:ln>
                <a:solidFill>
                  <a:srgbClr val="FFFFFF"/>
                </a:solidFill>
                <a:effectLst/>
                <a:uLnTx/>
                <a:uFillTx/>
                <a:latin typeface="Open Sans Light"/>
                <a:ea typeface="+mn-ea"/>
                <a:cs typeface="Calibri"/>
                <a:sym typeface="Open Sans"/>
                <a:hlinkClick r:id="rId3">
                  <a:extLst>
                    <a:ext uri="{A12FA001-AC4F-418D-AE19-62706E023703}">
                      <ahyp:hlinkClr xmlns:ahyp="http://schemas.microsoft.com/office/drawing/2018/hyperlinkcolor" val="tx"/>
                    </a:ext>
                  </a:extLst>
                </a:hlinkClick>
              </a:rPr>
              <a:t>www.deloitte.com/about</a:t>
            </a:r>
            <a:r>
              <a:rPr kumimoji="0" lang="en-US" sz="599" b="0" i="0" u="none" strike="noStrike" kern="1200" cap="none" spc="0" normalizeH="0" baseline="0" noProof="0" dirty="0">
                <a:ln>
                  <a:noFill/>
                </a:ln>
                <a:solidFill>
                  <a:srgbClr val="FFFFFF"/>
                </a:solidFill>
                <a:effectLst/>
                <a:uLnTx/>
                <a:uFillTx/>
                <a:latin typeface="Open Sans Light"/>
                <a:ea typeface="+mn-ea"/>
                <a:cs typeface="Calibri"/>
                <a:sym typeface="Open Sans"/>
              </a:rPr>
              <a:t> for a detailed description of DTTL and its member firms. Please see </a:t>
            </a:r>
            <a:r>
              <a:rPr kumimoji="0" lang="en-US" sz="599" b="0" i="0" u="none" strike="noStrike" kern="1200" cap="none" spc="0" normalizeH="0" baseline="0" noProof="0" dirty="0">
                <a:ln>
                  <a:noFill/>
                </a:ln>
                <a:solidFill>
                  <a:srgbClr val="FFFFFF"/>
                </a:solidFill>
                <a:effectLst/>
                <a:uLnTx/>
                <a:uFillTx/>
                <a:latin typeface="Open Sans Light"/>
                <a:ea typeface="+mn-ea"/>
                <a:cs typeface="Calibri"/>
                <a:sym typeface="Open Sans"/>
                <a:hlinkClick r:id="rId4">
                  <a:extLst>
                    <a:ext uri="{A12FA001-AC4F-418D-AE19-62706E023703}">
                      <ahyp:hlinkClr xmlns:ahyp="http://schemas.microsoft.com/office/drawing/2018/hyperlinkcolor" val="tx"/>
                    </a:ext>
                  </a:extLst>
                </a:hlinkClick>
              </a:rPr>
              <a:t>www.deloitte.com/us/about</a:t>
            </a:r>
            <a:r>
              <a:rPr kumimoji="0" lang="en-US" sz="599" b="0" i="0" u="none" strike="noStrike" kern="1200" cap="none" spc="0" normalizeH="0" baseline="0" noProof="0" dirty="0">
                <a:ln>
                  <a:noFill/>
                </a:ln>
                <a:solidFill>
                  <a:srgbClr val="FFFFFF"/>
                </a:solidFill>
                <a:effectLst/>
                <a:uLnTx/>
                <a:uFillTx/>
                <a:latin typeface="Open Sans Light"/>
                <a:ea typeface="+mn-ea"/>
                <a:cs typeface="Calibri"/>
                <a:sym typeface="Open Sans"/>
              </a:rPr>
              <a:t> for a detailed description of the legal structure of Deloitte LLP and its subsidiaries. Certain services may not be available to attest clients under the rules and regulations of public accounting.</a:t>
            </a:r>
            <a:br>
              <a:rPr kumimoji="0" lang="en-US" sz="599" b="0" i="0" u="none" strike="noStrike" kern="1200" cap="none" spc="0" normalizeH="0" baseline="0" noProof="0" dirty="0">
                <a:ln>
                  <a:noFill/>
                </a:ln>
                <a:solidFill>
                  <a:srgbClr val="FFFFFF"/>
                </a:solidFill>
                <a:effectLst/>
                <a:uLnTx/>
                <a:uFillTx/>
                <a:latin typeface="Open Sans Light"/>
                <a:ea typeface="+mn-ea"/>
                <a:cs typeface="Calibri"/>
                <a:sym typeface="Open Sans"/>
              </a:rPr>
            </a:br>
            <a:br>
              <a:rPr kumimoji="0" lang="en-US" sz="599" b="0" i="0" u="none" strike="noStrike" kern="1200" cap="none" spc="0" normalizeH="0" baseline="0" noProof="0" dirty="0">
                <a:ln>
                  <a:noFill/>
                </a:ln>
                <a:solidFill>
                  <a:srgbClr val="FFFFFF"/>
                </a:solidFill>
                <a:effectLst/>
                <a:uLnTx/>
                <a:uFillTx/>
                <a:latin typeface="Open Sans Light"/>
                <a:ea typeface="+mn-ea"/>
                <a:cs typeface="Calibri"/>
                <a:sym typeface="Open Sans"/>
              </a:rPr>
            </a:br>
            <a:r>
              <a:rPr kumimoji="0" lang="en-US" sz="599" b="0" i="0" u="none" strike="noStrike" kern="1200" cap="none" spc="0" normalizeH="0" baseline="0" noProof="0" dirty="0">
                <a:ln>
                  <a:noFill/>
                </a:ln>
                <a:solidFill>
                  <a:srgbClr val="FFFFFF"/>
                </a:solidFill>
                <a:effectLst/>
                <a:uLnTx/>
                <a:uFillTx/>
                <a:latin typeface="Open Sans Light"/>
                <a:ea typeface="+mn-ea"/>
                <a:cs typeface="Calibri"/>
                <a:sym typeface="Open Sans"/>
              </a:rPr>
              <a:t>Copyright © 2021 Deloitte Development LLC. All rights reserved.</a:t>
            </a:r>
            <a:br>
              <a:rPr kumimoji="0" lang="en-US" sz="599" b="0" i="0" u="none" strike="noStrike" kern="1200" cap="none" spc="0" normalizeH="0" baseline="0" noProof="0" dirty="0">
                <a:ln>
                  <a:noFill/>
                </a:ln>
                <a:solidFill>
                  <a:srgbClr val="FFFFFF"/>
                </a:solidFill>
                <a:effectLst/>
                <a:uLnTx/>
                <a:uFillTx/>
                <a:latin typeface="Open Sans Light"/>
                <a:ea typeface="+mn-ea"/>
                <a:cs typeface="Calibri"/>
                <a:sym typeface="Open Sans"/>
              </a:rPr>
            </a:br>
            <a:endParaRPr kumimoji="0" lang="en-US" sz="599" b="0" i="0" u="none" strike="noStrike" kern="1200" cap="none" spc="0" normalizeH="0" baseline="0" noProof="0" dirty="0">
              <a:ln>
                <a:noFill/>
              </a:ln>
              <a:solidFill>
                <a:srgbClr val="FFFFFF"/>
              </a:solidFill>
              <a:effectLst/>
              <a:uLnTx/>
              <a:uFillTx/>
              <a:latin typeface="Open Sans Light"/>
              <a:ea typeface="+mn-ea"/>
              <a:cs typeface="Calibri"/>
              <a:sym typeface="Open Sans"/>
            </a:endParaRPr>
          </a:p>
        </p:txBody>
      </p:sp>
      <p:pic>
        <p:nvPicPr>
          <p:cNvPr id="7" name="Picture 6" descr="Shape&#10;&#10;Description automatically generated with medium confidence">
            <a:extLst>
              <a:ext uri="{FF2B5EF4-FFF2-40B4-BE49-F238E27FC236}">
                <a16:creationId xmlns:a16="http://schemas.microsoft.com/office/drawing/2014/main" id="{F07EC408-3B42-A849-AA13-38E5BC85E10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83811" y="-1527884"/>
            <a:ext cx="819372" cy="377613"/>
          </a:xfrm>
          <a:prstGeom prst="rect">
            <a:avLst/>
          </a:prstGeom>
        </p:spPr>
      </p:pic>
      <p:pic>
        <p:nvPicPr>
          <p:cNvPr id="9" name="Picture 8" descr="Logo&#10;&#10;Description automatically generated with low confidence">
            <a:extLst>
              <a:ext uri="{FF2B5EF4-FFF2-40B4-BE49-F238E27FC236}">
                <a16:creationId xmlns:a16="http://schemas.microsoft.com/office/drawing/2014/main" id="{3E418ACA-6572-8947-9D92-98AC8D543646}"/>
              </a:ext>
            </a:extLst>
          </p:cNvPr>
          <p:cNvPicPr>
            <a:picLocks noChangeAspect="1"/>
          </p:cNvPicPr>
          <p:nvPr userDrawn="1"/>
        </p:nvPicPr>
        <p:blipFill>
          <a:blip r:embed="rId6"/>
          <a:stretch>
            <a:fillRect/>
          </a:stretch>
        </p:blipFill>
        <p:spPr>
          <a:xfrm>
            <a:off x="31750" y="57150"/>
            <a:ext cx="1349100" cy="758869"/>
          </a:xfrm>
          <a:prstGeom prst="rect">
            <a:avLst/>
          </a:prstGeom>
        </p:spPr>
      </p:pic>
    </p:spTree>
    <p:extLst>
      <p:ext uri="{BB962C8B-B14F-4D97-AF65-F5344CB8AC3E}">
        <p14:creationId xmlns:p14="http://schemas.microsoft.com/office/powerpoint/2010/main" val="37479663"/>
      </p:ext>
    </p:extLst>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hank You Slide 2">
    <p:bg>
      <p:bgPr>
        <a:solidFill>
          <a:srgbClr val="014F59"/>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F3115BE-ADEA-1F43-A3FE-89170DBA2771}"/>
              </a:ext>
            </a:extLst>
          </p:cNvPr>
          <p:cNvSpPr/>
          <p:nvPr userDrawn="1"/>
        </p:nvSpPr>
        <p:spPr>
          <a:xfrm>
            <a:off x="3849053" y="2955314"/>
            <a:ext cx="4069346" cy="707886"/>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50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a:rPr>
              <a:t>THANK YOU.</a:t>
            </a:r>
          </a:p>
        </p:txBody>
      </p:sp>
      <p:sp>
        <p:nvSpPr>
          <p:cNvPr id="4" name="USOC_Text2">
            <a:extLst>
              <a:ext uri="{FF2B5EF4-FFF2-40B4-BE49-F238E27FC236}">
                <a16:creationId xmlns:a16="http://schemas.microsoft.com/office/drawing/2014/main" id="{9E03D536-6709-7341-8A89-8C67CEEE46A0}"/>
              </a:ext>
            </a:extLst>
          </p:cNvPr>
          <p:cNvSpPr txBox="1">
            <a:spLocks/>
          </p:cNvSpPr>
          <p:nvPr userDrawn="1"/>
        </p:nvSpPr>
        <p:spPr bwMode="gray">
          <a:xfrm>
            <a:off x="6056242" y="5576006"/>
            <a:ext cx="5759033" cy="1202676"/>
          </a:xfrm>
          <a:prstGeom prst="rect">
            <a:avLst/>
          </a:prstGeom>
        </p:spPr>
        <p:txBody>
          <a:bodyPr lIns="0" rIns="0" anchor="b" anchorCtr="0">
            <a:normAutofit/>
          </a:bodyPr>
          <a:lstStyle>
            <a:lvl1pPr marL="0" indent="0" algn="l" defTabSz="914400" rtl="0" eaLnBrk="1" latinLnBrk="0" hangingPunct="1">
              <a:spcBef>
                <a:spcPts val="1200"/>
              </a:spcBef>
              <a:buFont typeface="Arial" pitchFamily="34" charset="0"/>
              <a:buNone/>
              <a:defRPr sz="1800" b="0" kern="1200">
                <a:solidFill>
                  <a:schemeClr val="tx2"/>
                </a:solidFill>
                <a:latin typeface="+mn-lt"/>
                <a:ea typeface="+mn-ea"/>
                <a:cs typeface="+mn-cs"/>
              </a:defRPr>
            </a:lvl1pPr>
            <a:lvl2pPr marL="266700" indent="-266700" algn="l" defTabSz="914400" rtl="0" eaLnBrk="1" latinLnBrk="0" hangingPunct="1">
              <a:spcBef>
                <a:spcPts val="1200"/>
              </a:spcBef>
              <a:buFont typeface="Arial" pitchFamily="34" charset="0"/>
              <a:buChar char="•"/>
              <a:defRPr sz="1800" kern="1200">
                <a:solidFill>
                  <a:schemeClr val="tx2"/>
                </a:solidFill>
                <a:latin typeface="+mn-lt"/>
                <a:ea typeface="+mn-ea"/>
                <a:cs typeface="+mn-cs"/>
              </a:defRPr>
            </a:lvl2pPr>
            <a:lvl3pPr marL="266700" indent="-266700" algn="l" defTabSz="914400" rtl="0" eaLnBrk="1" latinLnBrk="0" hangingPunct="1">
              <a:spcBef>
                <a:spcPts val="1200"/>
              </a:spcBef>
              <a:buFont typeface="Arial" pitchFamily="34" charset="0"/>
              <a:buChar char="•"/>
              <a:defRPr sz="1800" i="1" kern="1200">
                <a:solidFill>
                  <a:schemeClr val="tx2"/>
                </a:solidFill>
                <a:latin typeface="+mn-lt"/>
                <a:ea typeface="+mn-ea"/>
                <a:cs typeface="+mn-cs"/>
              </a:defRPr>
            </a:lvl3pPr>
            <a:lvl4pPr marL="539750" indent="-273050" algn="l" defTabSz="914400" rtl="0" eaLnBrk="1" latinLnBrk="0" hangingPunct="1">
              <a:spcBef>
                <a:spcPts val="1200"/>
              </a:spcBef>
              <a:buFont typeface="Arial" pitchFamily="34" charset="0"/>
              <a:buChar char="−"/>
              <a:defRPr sz="1800" kern="1200">
                <a:solidFill>
                  <a:schemeClr val="tx2"/>
                </a:solidFill>
                <a:latin typeface="+mn-lt"/>
                <a:ea typeface="+mn-ea"/>
                <a:cs typeface="+mn-cs"/>
              </a:defRPr>
            </a:lvl4pPr>
            <a:lvl5pPr marL="806450" indent="-266700" algn="l" defTabSz="914400" rtl="0" eaLnBrk="1" latinLnBrk="0" hangingPunct="1">
              <a:spcBef>
                <a:spcPts val="1200"/>
              </a:spcBef>
              <a:buSzPct val="60000"/>
              <a:buFont typeface="Courier New" panose="02070309020205020404" pitchFamily="49" charset="0"/>
              <a:buChar char="o"/>
              <a:defRPr sz="18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770"/>
              </a:lnSpc>
              <a:spcBef>
                <a:spcPts val="1200"/>
              </a:spcBef>
              <a:spcAft>
                <a:spcPts val="0"/>
              </a:spcAft>
              <a:buClrTx/>
              <a:buSzTx/>
              <a:buFont typeface="Arial" pitchFamily="34" charset="0"/>
              <a:buNone/>
              <a:tabLst/>
              <a:defRPr/>
            </a:pPr>
            <a:r>
              <a:rPr kumimoji="0" lang="en-US" sz="599" b="1" i="0" u="none" strike="noStrike" kern="1200" cap="none" spc="0" normalizeH="0" baseline="0" noProof="0" dirty="0">
                <a:ln>
                  <a:noFill/>
                </a:ln>
                <a:solidFill>
                  <a:srgbClr val="FFFFFF"/>
                </a:solidFill>
                <a:effectLst/>
                <a:uLnTx/>
                <a:uFillTx/>
                <a:latin typeface="Open Sans Light"/>
                <a:ea typeface="+mn-ea"/>
                <a:cs typeface="Calibri"/>
                <a:sym typeface="Open Sans"/>
              </a:rPr>
              <a:t>About Deloitte</a:t>
            </a:r>
            <a:br>
              <a:rPr kumimoji="0" lang="en-US" sz="599" b="0" i="0" u="none" strike="noStrike" kern="1200" cap="none" spc="0" normalizeH="0" baseline="0" noProof="0" dirty="0">
                <a:ln>
                  <a:noFill/>
                </a:ln>
                <a:solidFill>
                  <a:srgbClr val="FFFFFF"/>
                </a:solidFill>
                <a:effectLst/>
                <a:uLnTx/>
                <a:uFillTx/>
                <a:latin typeface="Open Sans Light"/>
                <a:ea typeface="+mn-ea"/>
                <a:cs typeface="Calibri"/>
                <a:sym typeface="Open Sans"/>
              </a:rPr>
            </a:br>
            <a:r>
              <a:rPr kumimoji="0" lang="en-US" sz="599" b="0" i="0" u="none" strike="noStrike" kern="1200" cap="none" spc="0" normalizeH="0" baseline="0" noProof="0" dirty="0">
                <a:ln>
                  <a:noFill/>
                </a:ln>
                <a:solidFill>
                  <a:srgbClr val="FFFFFF"/>
                </a:solidFill>
                <a:effectLst/>
                <a:uLnTx/>
                <a:uFillTx/>
                <a:latin typeface="Open Sans Light"/>
                <a:ea typeface="+mn-ea"/>
                <a:cs typeface="Calibri"/>
                <a:sym typeface="Open Sans"/>
              </a:rPr>
              <a:t>Deloitte refers to one or more of Deloitte </a:t>
            </a:r>
            <a:r>
              <a:rPr kumimoji="0" lang="en-US" sz="599" b="0" i="0" u="none" strike="noStrike" kern="1200" cap="none" spc="0" normalizeH="0" baseline="0" noProof="1">
                <a:ln>
                  <a:noFill/>
                </a:ln>
                <a:solidFill>
                  <a:srgbClr val="FFFFFF"/>
                </a:solidFill>
                <a:effectLst/>
                <a:uLnTx/>
                <a:uFillTx/>
                <a:latin typeface="Open Sans Light"/>
                <a:ea typeface="+mn-ea"/>
                <a:cs typeface="Calibri"/>
                <a:sym typeface="Open Sans"/>
              </a:rPr>
              <a:t>Touche</a:t>
            </a:r>
            <a:r>
              <a:rPr kumimoji="0" lang="en-US" sz="599" b="0" i="0" u="none" strike="noStrike" kern="1200" cap="none" spc="0" normalizeH="0" baseline="0" noProof="0" dirty="0">
                <a:ln>
                  <a:noFill/>
                </a:ln>
                <a:solidFill>
                  <a:srgbClr val="FFFFFF"/>
                </a:solidFill>
                <a:effectLst/>
                <a:uLnTx/>
                <a:uFillTx/>
                <a:latin typeface="Open Sans Light"/>
                <a:ea typeface="+mn-ea"/>
                <a:cs typeface="Calibri"/>
                <a:sym typeface="Open Sans"/>
              </a:rPr>
              <a:t> Tohmatsu Limited, a UK private company limited by guarantee (“DTTL”), its network of member firms, and their related entities. DTTL and each of its member firms are legally separate and independent entities. DTTL (also referred to as “Deloitte Global”) does not provide services to clients. Please see </a:t>
            </a:r>
            <a:r>
              <a:rPr kumimoji="0" lang="en-US" sz="599" b="0" i="0" u="none" strike="noStrike" kern="1200" cap="none" spc="0" normalizeH="0" baseline="0" noProof="0" dirty="0">
                <a:ln>
                  <a:noFill/>
                </a:ln>
                <a:solidFill>
                  <a:srgbClr val="FFFFFF"/>
                </a:solidFill>
                <a:effectLst/>
                <a:uLnTx/>
                <a:uFillTx/>
                <a:latin typeface="Open Sans Light"/>
                <a:ea typeface="+mn-ea"/>
                <a:cs typeface="Calibri"/>
                <a:sym typeface="Open Sans"/>
                <a:hlinkClick r:id="rId2">
                  <a:extLst>
                    <a:ext uri="{A12FA001-AC4F-418D-AE19-62706E023703}">
                      <ahyp:hlinkClr xmlns:ahyp="http://schemas.microsoft.com/office/drawing/2018/hyperlinkcolor" val="tx"/>
                    </a:ext>
                  </a:extLst>
                </a:hlinkClick>
              </a:rPr>
              <a:t>www.deloitte.com/about</a:t>
            </a:r>
            <a:r>
              <a:rPr kumimoji="0" lang="en-US" sz="599" b="0" i="0" u="none" strike="noStrike" kern="1200" cap="none" spc="0" normalizeH="0" baseline="0" noProof="0" dirty="0">
                <a:ln>
                  <a:noFill/>
                </a:ln>
                <a:solidFill>
                  <a:srgbClr val="FFFFFF"/>
                </a:solidFill>
                <a:effectLst/>
                <a:uLnTx/>
                <a:uFillTx/>
                <a:latin typeface="Open Sans Light"/>
                <a:ea typeface="+mn-ea"/>
                <a:cs typeface="Calibri"/>
                <a:sym typeface="Open Sans"/>
              </a:rPr>
              <a:t> for a detailed description of DTTL and its member firms. Please see </a:t>
            </a:r>
            <a:r>
              <a:rPr kumimoji="0" lang="en-US" sz="599" b="0" i="0" u="none" strike="noStrike" kern="1200" cap="none" spc="0" normalizeH="0" baseline="0" noProof="0" dirty="0">
                <a:ln>
                  <a:noFill/>
                </a:ln>
                <a:solidFill>
                  <a:srgbClr val="FFFFFF"/>
                </a:solidFill>
                <a:effectLst/>
                <a:uLnTx/>
                <a:uFillTx/>
                <a:latin typeface="Open Sans Light"/>
                <a:ea typeface="+mn-ea"/>
                <a:cs typeface="Calibri"/>
                <a:sym typeface="Open Sans"/>
                <a:hlinkClick r:id="rId3">
                  <a:extLst>
                    <a:ext uri="{A12FA001-AC4F-418D-AE19-62706E023703}">
                      <ahyp:hlinkClr xmlns:ahyp="http://schemas.microsoft.com/office/drawing/2018/hyperlinkcolor" val="tx"/>
                    </a:ext>
                  </a:extLst>
                </a:hlinkClick>
              </a:rPr>
              <a:t>www.deloitte.com/us/about</a:t>
            </a:r>
            <a:r>
              <a:rPr kumimoji="0" lang="en-US" sz="599" b="0" i="0" u="none" strike="noStrike" kern="1200" cap="none" spc="0" normalizeH="0" baseline="0" noProof="0" dirty="0">
                <a:ln>
                  <a:noFill/>
                </a:ln>
                <a:solidFill>
                  <a:srgbClr val="FFFFFF"/>
                </a:solidFill>
                <a:effectLst/>
                <a:uLnTx/>
                <a:uFillTx/>
                <a:latin typeface="Open Sans Light"/>
                <a:ea typeface="+mn-ea"/>
                <a:cs typeface="Calibri"/>
                <a:sym typeface="Open Sans"/>
              </a:rPr>
              <a:t> for a detailed description of the legal structure of Deloitte LLP and its subsidiaries. Certain services may not be available to attest clients under the rules and regulations of public accounting.</a:t>
            </a:r>
            <a:br>
              <a:rPr kumimoji="0" lang="en-US" sz="599" b="0" i="0" u="none" strike="noStrike" kern="1200" cap="none" spc="0" normalizeH="0" baseline="0" noProof="0" dirty="0">
                <a:ln>
                  <a:noFill/>
                </a:ln>
                <a:solidFill>
                  <a:srgbClr val="FFFFFF"/>
                </a:solidFill>
                <a:effectLst/>
                <a:uLnTx/>
                <a:uFillTx/>
                <a:latin typeface="Open Sans Light"/>
                <a:ea typeface="+mn-ea"/>
                <a:cs typeface="Calibri"/>
                <a:sym typeface="Open Sans"/>
              </a:rPr>
            </a:br>
            <a:br>
              <a:rPr kumimoji="0" lang="en-US" sz="599" b="0" i="0" u="none" strike="noStrike" kern="1200" cap="none" spc="0" normalizeH="0" baseline="0" noProof="0" dirty="0">
                <a:ln>
                  <a:noFill/>
                </a:ln>
                <a:solidFill>
                  <a:srgbClr val="FFFFFF"/>
                </a:solidFill>
                <a:effectLst/>
                <a:uLnTx/>
                <a:uFillTx/>
                <a:latin typeface="Open Sans Light"/>
                <a:ea typeface="+mn-ea"/>
                <a:cs typeface="Calibri"/>
                <a:sym typeface="Open Sans"/>
              </a:rPr>
            </a:br>
            <a:r>
              <a:rPr kumimoji="0" lang="en-US" sz="599" b="0" i="0" u="none" strike="noStrike" kern="1200" cap="none" spc="0" normalizeH="0" baseline="0" noProof="0" dirty="0">
                <a:ln>
                  <a:noFill/>
                </a:ln>
                <a:solidFill>
                  <a:srgbClr val="FFFFFF"/>
                </a:solidFill>
                <a:effectLst/>
                <a:uLnTx/>
                <a:uFillTx/>
                <a:latin typeface="Open Sans Light"/>
                <a:ea typeface="+mn-ea"/>
                <a:cs typeface="Calibri"/>
                <a:sym typeface="Open Sans"/>
              </a:rPr>
              <a:t>Copyright © 2021 Deloitte Development LLC. All rights reserved.</a:t>
            </a:r>
            <a:br>
              <a:rPr kumimoji="0" lang="en-US" sz="599" b="0" i="0" u="none" strike="noStrike" kern="1200" cap="none" spc="0" normalizeH="0" baseline="0" noProof="0" dirty="0">
                <a:ln>
                  <a:noFill/>
                </a:ln>
                <a:solidFill>
                  <a:srgbClr val="FFFFFF"/>
                </a:solidFill>
                <a:effectLst/>
                <a:uLnTx/>
                <a:uFillTx/>
                <a:latin typeface="Open Sans Light"/>
                <a:ea typeface="+mn-ea"/>
                <a:cs typeface="Calibri"/>
                <a:sym typeface="Open Sans"/>
              </a:rPr>
            </a:br>
            <a:endParaRPr kumimoji="0" lang="en-US" sz="599" b="0" i="0" u="none" strike="noStrike" kern="1200" cap="none" spc="0" normalizeH="0" baseline="0" noProof="0" dirty="0">
              <a:ln>
                <a:noFill/>
              </a:ln>
              <a:solidFill>
                <a:srgbClr val="FFFFFF"/>
              </a:solidFill>
              <a:effectLst/>
              <a:uLnTx/>
              <a:uFillTx/>
              <a:latin typeface="Open Sans Light"/>
              <a:ea typeface="+mn-ea"/>
              <a:cs typeface="Calibri"/>
              <a:sym typeface="Open Sans"/>
            </a:endParaRPr>
          </a:p>
        </p:txBody>
      </p:sp>
      <p:pic>
        <p:nvPicPr>
          <p:cNvPr id="7" name="Picture 6" descr="Shape&#10;&#10;Description automatically generated with medium confidence">
            <a:extLst>
              <a:ext uri="{FF2B5EF4-FFF2-40B4-BE49-F238E27FC236}">
                <a16:creationId xmlns:a16="http://schemas.microsoft.com/office/drawing/2014/main" id="{F07EC408-3B42-A849-AA13-38E5BC85E10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83811" y="-1527884"/>
            <a:ext cx="819372" cy="377613"/>
          </a:xfrm>
          <a:prstGeom prst="rect">
            <a:avLst/>
          </a:prstGeom>
        </p:spPr>
      </p:pic>
      <p:pic>
        <p:nvPicPr>
          <p:cNvPr id="6" name="Picture 5" descr="Logo&#10;&#10;Description automatically generated with low confidence">
            <a:extLst>
              <a:ext uri="{FF2B5EF4-FFF2-40B4-BE49-F238E27FC236}">
                <a16:creationId xmlns:a16="http://schemas.microsoft.com/office/drawing/2014/main" id="{A6971CBB-7F1C-2242-8901-04E14F9A8E26}"/>
              </a:ext>
            </a:extLst>
          </p:cNvPr>
          <p:cNvPicPr>
            <a:picLocks noChangeAspect="1"/>
          </p:cNvPicPr>
          <p:nvPr userDrawn="1"/>
        </p:nvPicPr>
        <p:blipFill>
          <a:blip r:embed="rId5"/>
          <a:stretch>
            <a:fillRect/>
          </a:stretch>
        </p:blipFill>
        <p:spPr>
          <a:xfrm>
            <a:off x="31750" y="57150"/>
            <a:ext cx="1349100" cy="758869"/>
          </a:xfrm>
          <a:prstGeom prst="rect">
            <a:avLst/>
          </a:prstGeom>
        </p:spPr>
      </p:pic>
    </p:spTree>
    <p:extLst>
      <p:ext uri="{BB962C8B-B14F-4D97-AF65-F5344CB8AC3E}">
        <p14:creationId xmlns:p14="http://schemas.microsoft.com/office/powerpoint/2010/main" val="643228073"/>
      </p:ext>
    </p:extLst>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Thank You Slide 2">
    <p:bg>
      <p:bgPr>
        <a:solidFill>
          <a:schemeClr val="tx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F3115BE-ADEA-1F43-A3FE-89170DBA2771}"/>
              </a:ext>
            </a:extLst>
          </p:cNvPr>
          <p:cNvSpPr/>
          <p:nvPr userDrawn="1"/>
        </p:nvSpPr>
        <p:spPr>
          <a:xfrm>
            <a:off x="3849053" y="2955314"/>
            <a:ext cx="4069346" cy="707886"/>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50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a:rPr>
              <a:t>THANK YOU.</a:t>
            </a:r>
          </a:p>
        </p:txBody>
      </p:sp>
      <p:sp>
        <p:nvSpPr>
          <p:cNvPr id="4" name="USOC_Text2">
            <a:extLst>
              <a:ext uri="{FF2B5EF4-FFF2-40B4-BE49-F238E27FC236}">
                <a16:creationId xmlns:a16="http://schemas.microsoft.com/office/drawing/2014/main" id="{9E03D536-6709-7341-8A89-8C67CEEE46A0}"/>
              </a:ext>
            </a:extLst>
          </p:cNvPr>
          <p:cNvSpPr txBox="1">
            <a:spLocks/>
          </p:cNvSpPr>
          <p:nvPr userDrawn="1"/>
        </p:nvSpPr>
        <p:spPr bwMode="gray">
          <a:xfrm>
            <a:off x="6056242" y="5576006"/>
            <a:ext cx="5759033" cy="1202676"/>
          </a:xfrm>
          <a:prstGeom prst="rect">
            <a:avLst/>
          </a:prstGeom>
        </p:spPr>
        <p:txBody>
          <a:bodyPr lIns="0" rIns="0" anchor="b" anchorCtr="0">
            <a:normAutofit/>
          </a:bodyPr>
          <a:lstStyle>
            <a:lvl1pPr marL="0" indent="0" algn="l" defTabSz="914400" rtl="0" eaLnBrk="1" latinLnBrk="0" hangingPunct="1">
              <a:spcBef>
                <a:spcPts val="1200"/>
              </a:spcBef>
              <a:buFont typeface="Arial" pitchFamily="34" charset="0"/>
              <a:buNone/>
              <a:defRPr sz="1800" b="0" kern="1200">
                <a:solidFill>
                  <a:schemeClr val="tx2"/>
                </a:solidFill>
                <a:latin typeface="+mn-lt"/>
                <a:ea typeface="+mn-ea"/>
                <a:cs typeface="+mn-cs"/>
              </a:defRPr>
            </a:lvl1pPr>
            <a:lvl2pPr marL="266700" indent="-266700" algn="l" defTabSz="914400" rtl="0" eaLnBrk="1" latinLnBrk="0" hangingPunct="1">
              <a:spcBef>
                <a:spcPts val="1200"/>
              </a:spcBef>
              <a:buFont typeface="Arial" pitchFamily="34" charset="0"/>
              <a:buChar char="•"/>
              <a:defRPr sz="1800" kern="1200">
                <a:solidFill>
                  <a:schemeClr val="tx2"/>
                </a:solidFill>
                <a:latin typeface="+mn-lt"/>
                <a:ea typeface="+mn-ea"/>
                <a:cs typeface="+mn-cs"/>
              </a:defRPr>
            </a:lvl2pPr>
            <a:lvl3pPr marL="266700" indent="-266700" algn="l" defTabSz="914400" rtl="0" eaLnBrk="1" latinLnBrk="0" hangingPunct="1">
              <a:spcBef>
                <a:spcPts val="1200"/>
              </a:spcBef>
              <a:buFont typeface="Arial" pitchFamily="34" charset="0"/>
              <a:buChar char="•"/>
              <a:defRPr sz="1800" i="1" kern="1200">
                <a:solidFill>
                  <a:schemeClr val="tx2"/>
                </a:solidFill>
                <a:latin typeface="+mn-lt"/>
                <a:ea typeface="+mn-ea"/>
                <a:cs typeface="+mn-cs"/>
              </a:defRPr>
            </a:lvl3pPr>
            <a:lvl4pPr marL="539750" indent="-273050" algn="l" defTabSz="914400" rtl="0" eaLnBrk="1" latinLnBrk="0" hangingPunct="1">
              <a:spcBef>
                <a:spcPts val="1200"/>
              </a:spcBef>
              <a:buFont typeface="Arial" pitchFamily="34" charset="0"/>
              <a:buChar char="−"/>
              <a:defRPr sz="1800" kern="1200">
                <a:solidFill>
                  <a:schemeClr val="tx2"/>
                </a:solidFill>
                <a:latin typeface="+mn-lt"/>
                <a:ea typeface="+mn-ea"/>
                <a:cs typeface="+mn-cs"/>
              </a:defRPr>
            </a:lvl4pPr>
            <a:lvl5pPr marL="806450" indent="-266700" algn="l" defTabSz="914400" rtl="0" eaLnBrk="1" latinLnBrk="0" hangingPunct="1">
              <a:spcBef>
                <a:spcPts val="1200"/>
              </a:spcBef>
              <a:buSzPct val="60000"/>
              <a:buFont typeface="Courier New" panose="02070309020205020404" pitchFamily="49" charset="0"/>
              <a:buChar char="o"/>
              <a:defRPr sz="18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770"/>
              </a:lnSpc>
              <a:spcBef>
                <a:spcPts val="1200"/>
              </a:spcBef>
              <a:spcAft>
                <a:spcPts val="0"/>
              </a:spcAft>
              <a:buClrTx/>
              <a:buSzTx/>
              <a:buFont typeface="Arial" pitchFamily="34" charset="0"/>
              <a:buNone/>
              <a:tabLst/>
              <a:defRPr/>
            </a:pPr>
            <a:r>
              <a:rPr kumimoji="0" lang="en-US" sz="599" b="1" i="0" u="none" strike="noStrike" kern="1200" cap="none" spc="0" normalizeH="0" baseline="0" noProof="0" dirty="0">
                <a:ln>
                  <a:noFill/>
                </a:ln>
                <a:solidFill>
                  <a:srgbClr val="FFFFFF"/>
                </a:solidFill>
                <a:effectLst/>
                <a:uLnTx/>
                <a:uFillTx/>
                <a:latin typeface="Open Sans Light"/>
                <a:ea typeface="+mn-ea"/>
                <a:cs typeface="Calibri"/>
                <a:sym typeface="Open Sans"/>
              </a:rPr>
              <a:t>About Deloitte</a:t>
            </a:r>
            <a:br>
              <a:rPr kumimoji="0" lang="en-US" sz="599" b="0" i="0" u="none" strike="noStrike" kern="1200" cap="none" spc="0" normalizeH="0" baseline="0" noProof="0" dirty="0">
                <a:ln>
                  <a:noFill/>
                </a:ln>
                <a:solidFill>
                  <a:srgbClr val="FFFFFF"/>
                </a:solidFill>
                <a:effectLst/>
                <a:uLnTx/>
                <a:uFillTx/>
                <a:latin typeface="Open Sans Light"/>
                <a:ea typeface="+mn-ea"/>
                <a:cs typeface="Calibri"/>
                <a:sym typeface="Open Sans"/>
              </a:rPr>
            </a:br>
            <a:r>
              <a:rPr kumimoji="0" lang="en-US" sz="599" b="0" i="0" u="none" strike="noStrike" kern="1200" cap="none" spc="0" normalizeH="0" baseline="0" noProof="0" dirty="0">
                <a:ln>
                  <a:noFill/>
                </a:ln>
                <a:solidFill>
                  <a:srgbClr val="FFFFFF"/>
                </a:solidFill>
                <a:effectLst/>
                <a:uLnTx/>
                <a:uFillTx/>
                <a:latin typeface="Open Sans Light"/>
                <a:ea typeface="+mn-ea"/>
                <a:cs typeface="Calibri"/>
                <a:sym typeface="Open Sans"/>
              </a:rPr>
              <a:t>Deloitte refers to one or more of Deloitte </a:t>
            </a:r>
            <a:r>
              <a:rPr kumimoji="0" lang="en-US" sz="599" b="0" i="0" u="none" strike="noStrike" kern="1200" cap="none" spc="0" normalizeH="0" baseline="0" noProof="1">
                <a:ln>
                  <a:noFill/>
                </a:ln>
                <a:solidFill>
                  <a:srgbClr val="FFFFFF"/>
                </a:solidFill>
                <a:effectLst/>
                <a:uLnTx/>
                <a:uFillTx/>
                <a:latin typeface="Open Sans Light"/>
                <a:ea typeface="+mn-ea"/>
                <a:cs typeface="Calibri"/>
                <a:sym typeface="Open Sans"/>
              </a:rPr>
              <a:t>Touche</a:t>
            </a:r>
            <a:r>
              <a:rPr kumimoji="0" lang="en-US" sz="599" b="0" i="0" u="none" strike="noStrike" kern="1200" cap="none" spc="0" normalizeH="0" baseline="0" noProof="0" dirty="0">
                <a:ln>
                  <a:noFill/>
                </a:ln>
                <a:solidFill>
                  <a:srgbClr val="FFFFFF"/>
                </a:solidFill>
                <a:effectLst/>
                <a:uLnTx/>
                <a:uFillTx/>
                <a:latin typeface="Open Sans Light"/>
                <a:ea typeface="+mn-ea"/>
                <a:cs typeface="Calibri"/>
                <a:sym typeface="Open Sans"/>
              </a:rPr>
              <a:t> Tohmatsu Limited, a UK private company limited by guarantee (“DTTL”), its network of member firms, and their related entities. DTTL and each of its member firms are legally separate and independent entities. DTTL (also referred to as “Deloitte Global”) does not provide services to clients. Please see </a:t>
            </a:r>
            <a:r>
              <a:rPr kumimoji="0" lang="en-US" sz="599" b="0" i="0" u="none" strike="noStrike" kern="1200" cap="none" spc="0" normalizeH="0" baseline="0" noProof="0" dirty="0">
                <a:ln>
                  <a:noFill/>
                </a:ln>
                <a:solidFill>
                  <a:srgbClr val="FFFFFF"/>
                </a:solidFill>
                <a:effectLst/>
                <a:uLnTx/>
                <a:uFillTx/>
                <a:latin typeface="Open Sans Light"/>
                <a:ea typeface="+mn-ea"/>
                <a:cs typeface="Calibri"/>
                <a:sym typeface="Open Sans"/>
                <a:hlinkClick r:id="rId2">
                  <a:extLst>
                    <a:ext uri="{A12FA001-AC4F-418D-AE19-62706E023703}">
                      <ahyp:hlinkClr xmlns:ahyp="http://schemas.microsoft.com/office/drawing/2018/hyperlinkcolor" val="tx"/>
                    </a:ext>
                  </a:extLst>
                </a:hlinkClick>
              </a:rPr>
              <a:t>www.deloitte.com/about</a:t>
            </a:r>
            <a:r>
              <a:rPr kumimoji="0" lang="en-US" sz="599" b="0" i="0" u="none" strike="noStrike" kern="1200" cap="none" spc="0" normalizeH="0" baseline="0" noProof="0" dirty="0">
                <a:ln>
                  <a:noFill/>
                </a:ln>
                <a:solidFill>
                  <a:srgbClr val="FFFFFF"/>
                </a:solidFill>
                <a:effectLst/>
                <a:uLnTx/>
                <a:uFillTx/>
                <a:latin typeface="Open Sans Light"/>
                <a:ea typeface="+mn-ea"/>
                <a:cs typeface="Calibri"/>
                <a:sym typeface="Open Sans"/>
              </a:rPr>
              <a:t> for a detailed description of DTTL and its member firms. Please see </a:t>
            </a:r>
            <a:r>
              <a:rPr kumimoji="0" lang="en-US" sz="599" b="0" i="0" u="none" strike="noStrike" kern="1200" cap="none" spc="0" normalizeH="0" baseline="0" noProof="0" dirty="0">
                <a:ln>
                  <a:noFill/>
                </a:ln>
                <a:solidFill>
                  <a:srgbClr val="FFFFFF"/>
                </a:solidFill>
                <a:effectLst/>
                <a:uLnTx/>
                <a:uFillTx/>
                <a:latin typeface="Open Sans Light"/>
                <a:ea typeface="+mn-ea"/>
                <a:cs typeface="Calibri"/>
                <a:sym typeface="Open Sans"/>
                <a:hlinkClick r:id="rId3">
                  <a:extLst>
                    <a:ext uri="{A12FA001-AC4F-418D-AE19-62706E023703}">
                      <ahyp:hlinkClr xmlns:ahyp="http://schemas.microsoft.com/office/drawing/2018/hyperlinkcolor" val="tx"/>
                    </a:ext>
                  </a:extLst>
                </a:hlinkClick>
              </a:rPr>
              <a:t>www.deloitte.com/us/about</a:t>
            </a:r>
            <a:r>
              <a:rPr kumimoji="0" lang="en-US" sz="599" b="0" i="0" u="none" strike="noStrike" kern="1200" cap="none" spc="0" normalizeH="0" baseline="0" noProof="0" dirty="0">
                <a:ln>
                  <a:noFill/>
                </a:ln>
                <a:solidFill>
                  <a:srgbClr val="FFFFFF"/>
                </a:solidFill>
                <a:effectLst/>
                <a:uLnTx/>
                <a:uFillTx/>
                <a:latin typeface="Open Sans Light"/>
                <a:ea typeface="+mn-ea"/>
                <a:cs typeface="Calibri"/>
                <a:sym typeface="Open Sans"/>
              </a:rPr>
              <a:t> for a detailed description of the legal structure of Deloitte LLP and its subsidiaries. Certain services may not be available to attest clients under the rules and regulations of public accounting.</a:t>
            </a:r>
            <a:br>
              <a:rPr kumimoji="0" lang="en-US" sz="599" b="0" i="0" u="none" strike="noStrike" kern="1200" cap="none" spc="0" normalizeH="0" baseline="0" noProof="0" dirty="0">
                <a:ln>
                  <a:noFill/>
                </a:ln>
                <a:solidFill>
                  <a:srgbClr val="FFFFFF"/>
                </a:solidFill>
                <a:effectLst/>
                <a:uLnTx/>
                <a:uFillTx/>
                <a:latin typeface="Open Sans Light"/>
                <a:ea typeface="+mn-ea"/>
                <a:cs typeface="Calibri"/>
                <a:sym typeface="Open Sans"/>
              </a:rPr>
            </a:br>
            <a:br>
              <a:rPr kumimoji="0" lang="en-US" sz="599" b="0" i="0" u="none" strike="noStrike" kern="1200" cap="none" spc="0" normalizeH="0" baseline="0" noProof="0" dirty="0">
                <a:ln>
                  <a:noFill/>
                </a:ln>
                <a:solidFill>
                  <a:srgbClr val="FFFFFF"/>
                </a:solidFill>
                <a:effectLst/>
                <a:uLnTx/>
                <a:uFillTx/>
                <a:latin typeface="Open Sans Light"/>
                <a:ea typeface="+mn-ea"/>
                <a:cs typeface="Calibri"/>
                <a:sym typeface="Open Sans"/>
              </a:rPr>
            </a:br>
            <a:r>
              <a:rPr kumimoji="0" lang="en-US" sz="599" b="0" i="0" u="none" strike="noStrike" kern="1200" cap="none" spc="0" normalizeH="0" baseline="0" noProof="0" dirty="0">
                <a:ln>
                  <a:noFill/>
                </a:ln>
                <a:solidFill>
                  <a:srgbClr val="FFFFFF"/>
                </a:solidFill>
                <a:effectLst/>
                <a:uLnTx/>
                <a:uFillTx/>
                <a:latin typeface="Open Sans Light"/>
                <a:ea typeface="+mn-ea"/>
                <a:cs typeface="Calibri"/>
                <a:sym typeface="Open Sans"/>
              </a:rPr>
              <a:t>Copyright © 2021 Deloitte Development LLC. All rights reserved.</a:t>
            </a:r>
            <a:br>
              <a:rPr kumimoji="0" lang="en-US" sz="599" b="0" i="0" u="none" strike="noStrike" kern="1200" cap="none" spc="0" normalizeH="0" baseline="0" noProof="0" dirty="0">
                <a:ln>
                  <a:noFill/>
                </a:ln>
                <a:solidFill>
                  <a:srgbClr val="FFFFFF"/>
                </a:solidFill>
                <a:effectLst/>
                <a:uLnTx/>
                <a:uFillTx/>
                <a:latin typeface="Open Sans Light"/>
                <a:ea typeface="+mn-ea"/>
                <a:cs typeface="Calibri"/>
                <a:sym typeface="Open Sans"/>
              </a:rPr>
            </a:br>
            <a:endParaRPr kumimoji="0" lang="en-US" sz="599" b="0" i="0" u="none" strike="noStrike" kern="1200" cap="none" spc="0" normalizeH="0" baseline="0" noProof="0" dirty="0">
              <a:ln>
                <a:noFill/>
              </a:ln>
              <a:solidFill>
                <a:srgbClr val="FFFFFF"/>
              </a:solidFill>
              <a:effectLst/>
              <a:uLnTx/>
              <a:uFillTx/>
              <a:latin typeface="Open Sans Light"/>
              <a:ea typeface="+mn-ea"/>
              <a:cs typeface="Calibri"/>
              <a:sym typeface="Open Sans"/>
            </a:endParaRPr>
          </a:p>
        </p:txBody>
      </p:sp>
      <p:pic>
        <p:nvPicPr>
          <p:cNvPr id="7" name="Picture 6" descr="Shape&#10;&#10;Description automatically generated with medium confidence">
            <a:extLst>
              <a:ext uri="{FF2B5EF4-FFF2-40B4-BE49-F238E27FC236}">
                <a16:creationId xmlns:a16="http://schemas.microsoft.com/office/drawing/2014/main" id="{F07EC408-3B42-A849-AA13-38E5BC85E10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83811" y="-1527884"/>
            <a:ext cx="819372" cy="377613"/>
          </a:xfrm>
          <a:prstGeom prst="rect">
            <a:avLst/>
          </a:prstGeom>
        </p:spPr>
      </p:pic>
      <p:pic>
        <p:nvPicPr>
          <p:cNvPr id="6" name="Picture 5" descr="Logo&#10;&#10;Description automatically generated with low confidence">
            <a:extLst>
              <a:ext uri="{FF2B5EF4-FFF2-40B4-BE49-F238E27FC236}">
                <a16:creationId xmlns:a16="http://schemas.microsoft.com/office/drawing/2014/main" id="{8F7156A2-6C98-9043-8090-66CEBB9C9171}"/>
              </a:ext>
            </a:extLst>
          </p:cNvPr>
          <p:cNvPicPr>
            <a:picLocks noChangeAspect="1"/>
          </p:cNvPicPr>
          <p:nvPr userDrawn="1"/>
        </p:nvPicPr>
        <p:blipFill>
          <a:blip r:embed="rId5"/>
          <a:stretch>
            <a:fillRect/>
          </a:stretch>
        </p:blipFill>
        <p:spPr>
          <a:xfrm>
            <a:off x="31750" y="57150"/>
            <a:ext cx="1349100" cy="758869"/>
          </a:xfrm>
          <a:prstGeom prst="rect">
            <a:avLst/>
          </a:prstGeom>
        </p:spPr>
      </p:pic>
    </p:spTree>
    <p:extLst>
      <p:ext uri="{BB962C8B-B14F-4D97-AF65-F5344CB8AC3E}">
        <p14:creationId xmlns:p14="http://schemas.microsoft.com/office/powerpoint/2010/main" val="3552389392"/>
      </p:ext>
    </p:extLst>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type="tx" preserve="1">
  <p:cSld name="4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41440"/>
      </p:ext>
    </p:extLst>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p:cSld name="2 content with quote ">
    <p:spTree>
      <p:nvGrpSpPr>
        <p:cNvPr id="1" name=""/>
        <p:cNvGrpSpPr/>
        <p:nvPr/>
      </p:nvGrpSpPr>
      <p:grpSpPr>
        <a:xfrm>
          <a:off x="0" y="0"/>
          <a:ext cx="0" cy="0"/>
          <a:chOff x="0" y="0"/>
          <a:chExt cx="0" cy="0"/>
        </a:xfrm>
      </p:grpSpPr>
      <p:sp>
        <p:nvSpPr>
          <p:cNvPr id="6" name="Content Placeholder 3"/>
          <p:cNvSpPr>
            <a:spLocks noGrp="1"/>
          </p:cNvSpPr>
          <p:nvPr>
            <p:ph sz="quarter" idx="10"/>
          </p:nvPr>
        </p:nvSpPr>
        <p:spPr>
          <a:xfrm>
            <a:off x="7577882" y="1658680"/>
            <a:ext cx="4112468" cy="4723072"/>
          </a:xfrm>
          <a:prstGeom prst="rect">
            <a:avLst/>
          </a:prstGeom>
        </p:spPr>
        <p:txBody>
          <a:bodyPr>
            <a:noAutofit/>
          </a:bodyPr>
          <a:lstStyle>
            <a:lvl1pPr>
              <a:tabLst>
                <a:tab pos="5029200" algn="r"/>
              </a:tabLst>
              <a:defRPr sz="2100">
                <a:solidFill>
                  <a:schemeClr val="accent3"/>
                </a:solidFill>
              </a:defRPr>
            </a:lvl1pPr>
            <a:lvl2pPr>
              <a:tabLst>
                <a:tab pos="5029200" algn="r"/>
              </a:tabLst>
              <a:defRPr/>
            </a:lvl2pPr>
            <a:lvl3pPr>
              <a:tabLst>
                <a:tab pos="5029200" algn="r"/>
              </a:tabLst>
              <a:defRPr/>
            </a:lvl3pPr>
            <a:lvl4pPr>
              <a:tabLst>
                <a:tab pos="5029200" algn="r"/>
              </a:tabLst>
              <a:defRPr/>
            </a:lvl4pPr>
            <a:lvl5pPr>
              <a:tabLst>
                <a:tab pos="5029200" algn="r"/>
              </a:tabLst>
              <a:defRPr baseline="0"/>
            </a:lvl5pPr>
          </a:lstStyle>
          <a:p>
            <a:pPr lvl="0"/>
            <a:r>
              <a:rPr lang="en-US" noProof="0"/>
              <a:t>Click to edit Master text styles</a:t>
            </a:r>
          </a:p>
        </p:txBody>
      </p:sp>
      <p:sp>
        <p:nvSpPr>
          <p:cNvPr id="8" name="Content Placeholder 3"/>
          <p:cNvSpPr>
            <a:spLocks noGrp="1"/>
          </p:cNvSpPr>
          <p:nvPr>
            <p:ph sz="quarter" idx="16"/>
          </p:nvPr>
        </p:nvSpPr>
        <p:spPr>
          <a:xfrm>
            <a:off x="501651" y="1665288"/>
            <a:ext cx="6506348" cy="4716462"/>
          </a:xfrm>
          <a:prstGeom prst="rect">
            <a:avLst/>
          </a:prstGeom>
        </p:spPr>
        <p:txBody>
          <a:bodyPr>
            <a:noAutofit/>
          </a:bodyPr>
          <a:lstStyle>
            <a:lvl1pPr marL="0" indent="0" algn="l">
              <a:buFontTx/>
              <a:buNone/>
              <a:tabLst>
                <a:tab pos="5029200" algn="r"/>
              </a:tabLst>
              <a:defRPr/>
            </a:lvl1pPr>
            <a:lvl2pPr marL="139700" indent="-139700" algn="l">
              <a:buClrTx/>
              <a:buSzPct val="100000"/>
              <a:buFont typeface="Arial" panose="020B0604020202020204" pitchFamily="34" charset="0"/>
              <a:buChar char="•"/>
              <a:tabLst>
                <a:tab pos="5029200" algn="r"/>
              </a:tabLst>
              <a:defRPr/>
            </a:lvl2pPr>
            <a:lvl3pPr marL="304800" indent="-139700" algn="l">
              <a:buClrTx/>
              <a:buSzPct val="100000"/>
              <a:buFont typeface="Arial" panose="020B0604020202020204" pitchFamily="34" charset="0"/>
              <a:buChar char="−"/>
              <a:tabLst>
                <a:tab pos="5029200" algn="r"/>
              </a:tabLst>
              <a:defRPr/>
            </a:lvl3pPr>
            <a:lvl4pPr marL="469900" indent="-139700" algn="l">
              <a:buClrTx/>
              <a:buSzPct val="100000"/>
              <a:buFont typeface="Arial" panose="020B0604020202020204" pitchFamily="34" charset="0"/>
              <a:buChar char="◦"/>
              <a:tabLst>
                <a:tab pos="5029200" algn="r"/>
              </a:tabLst>
              <a:defRPr/>
            </a:lvl4pPr>
            <a:lvl5pPr marL="635000" indent="-139700" algn="l">
              <a:buClrTx/>
              <a:buSzPct val="100000"/>
              <a:buFont typeface="Arial" panose="020B0604020202020204" pitchFamily="34" charset="0"/>
              <a:buChar char="−"/>
              <a:tabLst>
                <a:tab pos="5029200" algn="r"/>
              </a:tabLst>
              <a:defRPr baseline="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Text Placeholder 8">
            <a:extLst>
              <a:ext uri="{FF2B5EF4-FFF2-40B4-BE49-F238E27FC236}">
                <a16:creationId xmlns:a16="http://schemas.microsoft.com/office/drawing/2014/main" id="{68009483-F3D1-4AD9-8031-CEB4620DB873}"/>
              </a:ext>
            </a:extLst>
          </p:cNvPr>
          <p:cNvSpPr>
            <a:spLocks noGrp="1"/>
          </p:cNvSpPr>
          <p:nvPr>
            <p:ph type="body" sz="quarter" idx="13" hasCustomPrompt="1"/>
          </p:nvPr>
        </p:nvSpPr>
        <p:spPr>
          <a:xfrm>
            <a:off x="501650" y="651600"/>
            <a:ext cx="11188700" cy="757255"/>
          </a:xfrm>
          <a:prstGeom prst="rect">
            <a:avLst/>
          </a:prstGeom>
        </p:spPr>
        <p:txBody>
          <a:bodyPr lIns="0" tIns="0" rIns="0" bIns="0">
            <a:noAutofit/>
          </a:bodyPr>
          <a:lstStyle>
            <a:lvl1pPr marL="0" indent="0">
              <a:buNone/>
              <a:defRPr sz="1800" b="0">
                <a:solidFill>
                  <a:srgbClr val="575757"/>
                </a:solidFill>
              </a:defRPr>
            </a:lvl1pPr>
          </a:lstStyle>
          <a:p>
            <a:pPr lvl="0"/>
            <a:r>
              <a:rPr lang="en-US"/>
              <a:t>Click to add subtitle</a:t>
            </a:r>
          </a:p>
        </p:txBody>
      </p:sp>
      <p:sp>
        <p:nvSpPr>
          <p:cNvPr id="11" name="Title Placeholder 1">
            <a:extLst>
              <a:ext uri="{FF2B5EF4-FFF2-40B4-BE49-F238E27FC236}">
                <a16:creationId xmlns:a16="http://schemas.microsoft.com/office/drawing/2014/main" id="{51FE75E2-F986-4CD3-8A43-338DEE272CB9}"/>
              </a:ext>
            </a:extLst>
          </p:cNvPr>
          <p:cNvSpPr>
            <a:spLocks noGrp="1"/>
          </p:cNvSpPr>
          <p:nvPr>
            <p:ph type="title" hasCustomPrompt="1"/>
          </p:nvPr>
        </p:nvSpPr>
        <p:spPr>
          <a:xfrm>
            <a:off x="501650" y="317500"/>
            <a:ext cx="11188700" cy="334099"/>
          </a:xfrm>
          <a:prstGeom prst="rect">
            <a:avLst/>
          </a:prstGeom>
        </p:spPr>
        <p:txBody>
          <a:bodyPr vert="horz" lIns="0" tIns="0" rIns="0" bIns="0" rtlCol="0" anchor="t" anchorCtr="0">
            <a:noAutofit/>
          </a:bodyPr>
          <a:lstStyle>
            <a:lvl1pPr>
              <a:defRPr>
                <a:latin typeface="+mj-lt"/>
              </a:defRPr>
            </a:lvl1pPr>
          </a:lstStyle>
          <a:p>
            <a:r>
              <a:rPr lang="en-US"/>
              <a:t>Click to add title</a:t>
            </a:r>
          </a:p>
        </p:txBody>
      </p:sp>
    </p:spTree>
    <p:extLst>
      <p:ext uri="{BB962C8B-B14F-4D97-AF65-F5344CB8AC3E}">
        <p14:creationId xmlns:p14="http://schemas.microsoft.com/office/powerpoint/2010/main" val="863542723"/>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pic>
        <p:nvPicPr>
          <p:cNvPr id="6" name="Picture 5" descr="A close up of a rose&#10;&#10;Description automatically generated with low confidence">
            <a:extLst>
              <a:ext uri="{FF2B5EF4-FFF2-40B4-BE49-F238E27FC236}">
                <a16:creationId xmlns:a16="http://schemas.microsoft.com/office/drawing/2014/main" id="{59A8A0B8-6E94-B54F-93CC-7533175EA03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700" y="6350"/>
            <a:ext cx="12166600" cy="6845300"/>
          </a:xfrm>
          <a:prstGeom prst="rect">
            <a:avLst/>
          </a:prstGeom>
        </p:spPr>
      </p:pic>
      <p:sp>
        <p:nvSpPr>
          <p:cNvPr id="7" name="Text Placeholder 2">
            <a:extLst>
              <a:ext uri="{FF2B5EF4-FFF2-40B4-BE49-F238E27FC236}">
                <a16:creationId xmlns:a16="http://schemas.microsoft.com/office/drawing/2014/main" id="{43C556AA-4143-E647-B6C1-3E572200CFCF}"/>
              </a:ext>
            </a:extLst>
          </p:cNvPr>
          <p:cNvSpPr>
            <a:spLocks noGrp="1"/>
          </p:cNvSpPr>
          <p:nvPr>
            <p:ph type="body" sz="quarter" idx="10" hasCustomPrompt="1"/>
          </p:nvPr>
        </p:nvSpPr>
        <p:spPr>
          <a:xfrm>
            <a:off x="553518" y="2754360"/>
            <a:ext cx="5148035" cy="843285"/>
          </a:xfrm>
        </p:spPr>
        <p:txBody>
          <a:bodyPr anchor="b"/>
          <a:lstStyle>
            <a:lvl1pPr>
              <a:defRPr sz="28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Title Goes Here</a:t>
            </a:r>
          </a:p>
        </p:txBody>
      </p:sp>
      <p:sp>
        <p:nvSpPr>
          <p:cNvPr id="8" name="Text Placeholder 10">
            <a:extLst>
              <a:ext uri="{FF2B5EF4-FFF2-40B4-BE49-F238E27FC236}">
                <a16:creationId xmlns:a16="http://schemas.microsoft.com/office/drawing/2014/main" id="{DD5EBDC0-EB97-0240-B632-6B34431DFFB6}"/>
              </a:ext>
            </a:extLst>
          </p:cNvPr>
          <p:cNvSpPr>
            <a:spLocks noGrp="1"/>
          </p:cNvSpPr>
          <p:nvPr>
            <p:ph type="body" sz="quarter" idx="12" hasCustomPrompt="1"/>
          </p:nvPr>
        </p:nvSpPr>
        <p:spPr>
          <a:xfrm>
            <a:off x="1858889" y="3682078"/>
            <a:ext cx="3842663" cy="477545"/>
          </a:xfrm>
        </p:spPr>
        <p:txBody>
          <a:bodyPr anchor="ctr"/>
          <a:lstStyle>
            <a:lvl1pPr>
              <a:defRPr sz="1000" b="1" i="1" spc="300">
                <a:solidFill>
                  <a:srgbClr val="E3E48C"/>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SUBCOPY &amp; DATE GO HERE</a:t>
            </a:r>
          </a:p>
        </p:txBody>
      </p:sp>
    </p:spTree>
    <p:extLst>
      <p:ext uri="{BB962C8B-B14F-4D97-AF65-F5344CB8AC3E}">
        <p14:creationId xmlns:p14="http://schemas.microsoft.com/office/powerpoint/2010/main" val="2164867491"/>
      </p:ext>
    </p:extLst>
  </p:cSld>
  <p:clrMapOvr>
    <a:masterClrMapping/>
  </p:clrMapOvr>
  <p:transition spd="med"/>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Title: N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4283931"/>
      </p:ext>
    </p:extLst>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over Page 1">
    <p:bg>
      <p:bgPr>
        <a:solidFill>
          <a:schemeClr val="bg1"/>
        </a:solidFill>
        <a:effectLst/>
      </p:bgPr>
    </p:bg>
    <p:spTree>
      <p:nvGrpSpPr>
        <p:cNvPr id="1" name=""/>
        <p:cNvGrpSpPr/>
        <p:nvPr/>
      </p:nvGrpSpPr>
      <p:grpSpPr>
        <a:xfrm>
          <a:off x="0" y="0"/>
          <a:ext cx="0" cy="0"/>
          <a:chOff x="0" y="0"/>
          <a:chExt cx="0" cy="0"/>
        </a:xfrm>
      </p:grpSpPr>
      <p:pic>
        <p:nvPicPr>
          <p:cNvPr id="5" name="Picture 4" descr="A close-up of a light bulb&#10;&#10;Description automatically generated with low confidence">
            <a:extLst>
              <a:ext uri="{FF2B5EF4-FFF2-40B4-BE49-F238E27FC236}">
                <a16:creationId xmlns:a16="http://schemas.microsoft.com/office/drawing/2014/main" id="{A44AB0B3-4C96-EA4C-BEAE-68E7ACEF2B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50" y="6350"/>
            <a:ext cx="12179300" cy="6845300"/>
          </a:xfrm>
          <a:prstGeom prst="rect">
            <a:avLst/>
          </a:prstGeom>
        </p:spPr>
      </p:pic>
      <p:sp>
        <p:nvSpPr>
          <p:cNvPr id="4" name="Rectangle 3">
            <a:extLst>
              <a:ext uri="{FF2B5EF4-FFF2-40B4-BE49-F238E27FC236}">
                <a16:creationId xmlns:a16="http://schemas.microsoft.com/office/drawing/2014/main" id="{2CE90B78-1558-FE42-9679-216B1E1BB117}"/>
              </a:ext>
            </a:extLst>
          </p:cNvPr>
          <p:cNvSpPr/>
          <p:nvPr userDrawn="1"/>
        </p:nvSpPr>
        <p:spPr>
          <a:xfrm>
            <a:off x="697554" y="7731794"/>
            <a:ext cx="8067289" cy="261610"/>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120" normalizeH="0" baseline="0" noProof="0" dirty="0">
                <a:ln>
                  <a:noFill/>
                </a:ln>
                <a:solidFill>
                  <a:prstClr val="black"/>
                </a:solidFill>
                <a:effectLst/>
                <a:uLnTx/>
                <a:uFillTx/>
                <a:latin typeface="Open Sans Light"/>
                <a:ea typeface="Open Sans Light"/>
                <a:cs typeface="Open Sans Light"/>
                <a:sym typeface="Open Sans"/>
              </a:rPr>
              <a:t>Response to request for information | 090321</a:t>
            </a:r>
          </a:p>
        </p:txBody>
      </p:sp>
      <p:pic>
        <p:nvPicPr>
          <p:cNvPr id="6" name="Picture 5" descr="Shape&#10;&#10;Description automatically generated with medium confidence">
            <a:extLst>
              <a:ext uri="{FF2B5EF4-FFF2-40B4-BE49-F238E27FC236}">
                <a16:creationId xmlns:a16="http://schemas.microsoft.com/office/drawing/2014/main" id="{E9D7ED8C-454E-1A49-9DC2-49DA615DC89A}"/>
              </a:ext>
            </a:extLst>
          </p:cNvPr>
          <p:cNvPicPr>
            <a:picLocks noChangeAspect="1"/>
          </p:cNvPicPr>
          <p:nvPr userDrawn="1"/>
        </p:nvPicPr>
        <p:blipFill>
          <a:blip r:embed="rId3" cstate="print">
            <a:alphaModFix amt="71000"/>
            <a:extLst>
              <a:ext uri="{28A0092B-C50C-407E-A947-70E740481C1C}">
                <a14:useLocalDpi xmlns:a14="http://schemas.microsoft.com/office/drawing/2010/main" val="0"/>
              </a:ext>
            </a:extLst>
          </a:blip>
          <a:stretch>
            <a:fillRect/>
          </a:stretch>
        </p:blipFill>
        <p:spPr>
          <a:xfrm>
            <a:off x="287868" y="251930"/>
            <a:ext cx="819372" cy="377613"/>
          </a:xfrm>
          <a:prstGeom prst="rect">
            <a:avLst/>
          </a:prstGeom>
        </p:spPr>
      </p:pic>
      <p:sp>
        <p:nvSpPr>
          <p:cNvPr id="12" name="Text Placeholder 11">
            <a:extLst>
              <a:ext uri="{FF2B5EF4-FFF2-40B4-BE49-F238E27FC236}">
                <a16:creationId xmlns:a16="http://schemas.microsoft.com/office/drawing/2014/main" id="{8041368A-92E4-CC40-9B38-7B368DB0BF65}"/>
              </a:ext>
            </a:extLst>
          </p:cNvPr>
          <p:cNvSpPr>
            <a:spLocks noGrp="1"/>
          </p:cNvSpPr>
          <p:nvPr>
            <p:ph type="body" sz="quarter" idx="11" hasCustomPrompt="1"/>
          </p:nvPr>
        </p:nvSpPr>
        <p:spPr>
          <a:xfrm>
            <a:off x="902839" y="5998826"/>
            <a:ext cx="4200525" cy="468312"/>
          </a:xfrm>
        </p:spPr>
        <p:txBody>
          <a:bodyPr/>
          <a:lstStyle>
            <a:lvl1pPr>
              <a:defRPr>
                <a:solidFill>
                  <a:schemeClr val="tx1">
                    <a:lumMod val="50000"/>
                    <a:lumOff val="50000"/>
                  </a:schemeClr>
                </a:solidFill>
              </a:defRPr>
            </a:lvl1pPr>
          </a:lstStyle>
          <a:p>
            <a:pPr lvl="0"/>
            <a:r>
              <a:rPr lang="en-US"/>
              <a:t>Subhead text </a:t>
            </a:r>
          </a:p>
        </p:txBody>
      </p:sp>
      <p:sp>
        <p:nvSpPr>
          <p:cNvPr id="14" name="Vertical Text Placeholder 13">
            <a:extLst>
              <a:ext uri="{FF2B5EF4-FFF2-40B4-BE49-F238E27FC236}">
                <a16:creationId xmlns:a16="http://schemas.microsoft.com/office/drawing/2014/main" id="{B2613368-3324-794D-8D7E-310E26D208F7}"/>
              </a:ext>
            </a:extLst>
          </p:cNvPr>
          <p:cNvSpPr>
            <a:spLocks noGrp="1"/>
          </p:cNvSpPr>
          <p:nvPr>
            <p:ph type="body" orient="vert" sz="quarter" idx="12" hasCustomPrompt="1"/>
          </p:nvPr>
        </p:nvSpPr>
        <p:spPr>
          <a:xfrm>
            <a:off x="11708599" y="2208572"/>
            <a:ext cx="184572" cy="2208213"/>
          </a:xfrm>
        </p:spPr>
        <p:txBody>
          <a:bodyPr vert="eaVert"/>
          <a:lstStyle>
            <a:lvl1pPr algn="ctr">
              <a:defRPr sz="700" b="1" i="0" spc="300" baseline="0">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TEXT</a:t>
            </a:r>
          </a:p>
        </p:txBody>
      </p:sp>
      <p:sp>
        <p:nvSpPr>
          <p:cNvPr id="15" name="Vertical Text Placeholder 13">
            <a:extLst>
              <a:ext uri="{FF2B5EF4-FFF2-40B4-BE49-F238E27FC236}">
                <a16:creationId xmlns:a16="http://schemas.microsoft.com/office/drawing/2014/main" id="{590138DC-7127-6C46-A9A0-C965514E3A63}"/>
              </a:ext>
            </a:extLst>
          </p:cNvPr>
          <p:cNvSpPr>
            <a:spLocks noGrp="1"/>
          </p:cNvSpPr>
          <p:nvPr>
            <p:ph type="body" orient="vert" sz="quarter" idx="13" hasCustomPrompt="1"/>
          </p:nvPr>
        </p:nvSpPr>
        <p:spPr>
          <a:xfrm rot="10800000">
            <a:off x="282220" y="2208572"/>
            <a:ext cx="184572" cy="2208213"/>
          </a:xfrm>
        </p:spPr>
        <p:txBody>
          <a:bodyPr vert="eaVert"/>
          <a:lstStyle>
            <a:lvl1pPr algn="ctr">
              <a:defRPr sz="700" b="1" i="0" spc="300" baseline="0">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TEXT</a:t>
            </a:r>
          </a:p>
        </p:txBody>
      </p:sp>
      <p:sp>
        <p:nvSpPr>
          <p:cNvPr id="16" name="Text Placeholder 5">
            <a:extLst>
              <a:ext uri="{FF2B5EF4-FFF2-40B4-BE49-F238E27FC236}">
                <a16:creationId xmlns:a16="http://schemas.microsoft.com/office/drawing/2014/main" id="{28B930AE-2E71-624F-8D17-941CC3FEBC9D}"/>
              </a:ext>
            </a:extLst>
          </p:cNvPr>
          <p:cNvSpPr>
            <a:spLocks noGrp="1"/>
          </p:cNvSpPr>
          <p:nvPr>
            <p:ph type="body" sz="quarter" idx="14" hasCustomPrompt="1"/>
          </p:nvPr>
        </p:nvSpPr>
        <p:spPr>
          <a:xfrm>
            <a:off x="902839" y="4557074"/>
            <a:ext cx="4190113" cy="1321212"/>
          </a:xfrm>
        </p:spPr>
        <p:txBody>
          <a:bodyPr/>
          <a:lstStyle>
            <a:lvl1pPr>
              <a:lnSpc>
                <a:spcPct val="100000"/>
              </a:lnSpc>
              <a:defRPr sz="4000" b="1" i="1" spc="120" baseline="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TITLE TEXT</a:t>
            </a:r>
          </a:p>
        </p:txBody>
      </p:sp>
      <p:pic>
        <p:nvPicPr>
          <p:cNvPr id="9" name="Picture 8" descr="Logo&#10;&#10;Description automatically generated with low confidence">
            <a:extLst>
              <a:ext uri="{FF2B5EF4-FFF2-40B4-BE49-F238E27FC236}">
                <a16:creationId xmlns:a16="http://schemas.microsoft.com/office/drawing/2014/main" id="{22C6A943-0FCA-F54A-A2DF-D2C4DB1903C7}"/>
              </a:ext>
            </a:extLst>
          </p:cNvPr>
          <p:cNvPicPr>
            <a:picLocks noChangeAspect="1"/>
          </p:cNvPicPr>
          <p:nvPr userDrawn="1"/>
        </p:nvPicPr>
        <p:blipFill>
          <a:blip r:embed="rId4"/>
          <a:stretch>
            <a:fillRect/>
          </a:stretch>
        </p:blipFill>
        <p:spPr>
          <a:xfrm>
            <a:off x="81598" y="-810465"/>
            <a:ext cx="1174828" cy="660841"/>
          </a:xfrm>
          <a:prstGeom prst="rect">
            <a:avLst/>
          </a:prstGeom>
        </p:spPr>
      </p:pic>
      <p:grpSp>
        <p:nvGrpSpPr>
          <p:cNvPr id="10" name="Group 4">
            <a:extLst>
              <a:ext uri="{FF2B5EF4-FFF2-40B4-BE49-F238E27FC236}">
                <a16:creationId xmlns:a16="http://schemas.microsoft.com/office/drawing/2014/main" id="{4A8BB070-FF7D-2440-BA6B-5BA313C47C12}"/>
              </a:ext>
            </a:extLst>
          </p:cNvPr>
          <p:cNvGrpSpPr>
            <a:grpSpLocks noChangeAspect="1"/>
          </p:cNvGrpSpPr>
          <p:nvPr userDrawn="1"/>
        </p:nvGrpSpPr>
        <p:grpSpPr bwMode="auto">
          <a:xfrm>
            <a:off x="1391589" y="-716419"/>
            <a:ext cx="733631" cy="338257"/>
            <a:chOff x="2684" y="1627"/>
            <a:chExt cx="2312" cy="1066"/>
          </a:xfrm>
        </p:grpSpPr>
        <p:sp>
          <p:nvSpPr>
            <p:cNvPr id="11" name="Freeform 5">
              <a:extLst>
                <a:ext uri="{FF2B5EF4-FFF2-40B4-BE49-F238E27FC236}">
                  <a16:creationId xmlns:a16="http://schemas.microsoft.com/office/drawing/2014/main" id="{385716AE-D7EE-D848-B938-20BAEF006394}"/>
                </a:ext>
              </a:extLst>
            </p:cNvPr>
            <p:cNvSpPr>
              <a:spLocks/>
            </p:cNvSpPr>
            <p:nvPr/>
          </p:nvSpPr>
          <p:spPr bwMode="auto">
            <a:xfrm>
              <a:off x="4873" y="1937"/>
              <a:ext cx="123" cy="122"/>
            </a:xfrm>
            <a:custGeom>
              <a:avLst/>
              <a:gdLst>
                <a:gd name="T0" fmla="*/ 0 w 245"/>
                <a:gd name="T1" fmla="*/ 123 h 245"/>
                <a:gd name="T2" fmla="*/ 3 w 245"/>
                <a:gd name="T3" fmla="*/ 98 h 245"/>
                <a:gd name="T4" fmla="*/ 10 w 245"/>
                <a:gd name="T5" fmla="*/ 75 h 245"/>
                <a:gd name="T6" fmla="*/ 21 w 245"/>
                <a:gd name="T7" fmla="*/ 54 h 245"/>
                <a:gd name="T8" fmla="*/ 36 w 245"/>
                <a:gd name="T9" fmla="*/ 36 h 245"/>
                <a:gd name="T10" fmla="*/ 54 w 245"/>
                <a:gd name="T11" fmla="*/ 21 h 245"/>
                <a:gd name="T12" fmla="*/ 75 w 245"/>
                <a:gd name="T13" fmla="*/ 9 h 245"/>
                <a:gd name="T14" fmla="*/ 98 w 245"/>
                <a:gd name="T15" fmla="*/ 2 h 245"/>
                <a:gd name="T16" fmla="*/ 123 w 245"/>
                <a:gd name="T17" fmla="*/ 0 h 245"/>
                <a:gd name="T18" fmla="*/ 134 w 245"/>
                <a:gd name="T19" fmla="*/ 1 h 245"/>
                <a:gd name="T20" fmla="*/ 160 w 245"/>
                <a:gd name="T21" fmla="*/ 5 h 245"/>
                <a:gd name="T22" fmla="*/ 181 w 245"/>
                <a:gd name="T23" fmla="*/ 15 h 245"/>
                <a:gd name="T24" fmla="*/ 200 w 245"/>
                <a:gd name="T25" fmla="*/ 28 h 245"/>
                <a:gd name="T26" fmla="*/ 217 w 245"/>
                <a:gd name="T27" fmla="*/ 44 h 245"/>
                <a:gd name="T28" fmla="*/ 230 w 245"/>
                <a:gd name="T29" fmla="*/ 64 h 245"/>
                <a:gd name="T30" fmla="*/ 239 w 245"/>
                <a:gd name="T31" fmla="*/ 86 h 245"/>
                <a:gd name="T32" fmla="*/ 245 w 245"/>
                <a:gd name="T33" fmla="*/ 110 h 245"/>
                <a:gd name="T34" fmla="*/ 245 w 245"/>
                <a:gd name="T35" fmla="*/ 123 h 245"/>
                <a:gd name="T36" fmla="*/ 242 w 245"/>
                <a:gd name="T37" fmla="*/ 147 h 245"/>
                <a:gd name="T38" fmla="*/ 235 w 245"/>
                <a:gd name="T39" fmla="*/ 171 h 245"/>
                <a:gd name="T40" fmla="*/ 224 w 245"/>
                <a:gd name="T41" fmla="*/ 192 h 245"/>
                <a:gd name="T42" fmla="*/ 209 w 245"/>
                <a:gd name="T43" fmla="*/ 210 h 245"/>
                <a:gd name="T44" fmla="*/ 190 w 245"/>
                <a:gd name="T45" fmla="*/ 224 h 245"/>
                <a:gd name="T46" fmla="*/ 171 w 245"/>
                <a:gd name="T47" fmla="*/ 235 h 245"/>
                <a:gd name="T48" fmla="*/ 147 w 245"/>
                <a:gd name="T49" fmla="*/ 242 h 245"/>
                <a:gd name="T50" fmla="*/ 123 w 245"/>
                <a:gd name="T51" fmla="*/ 245 h 245"/>
                <a:gd name="T52" fmla="*/ 110 w 245"/>
                <a:gd name="T53" fmla="*/ 245 h 245"/>
                <a:gd name="T54" fmla="*/ 87 w 245"/>
                <a:gd name="T55" fmla="*/ 239 h 245"/>
                <a:gd name="T56" fmla="*/ 64 w 245"/>
                <a:gd name="T57" fmla="*/ 231 h 245"/>
                <a:gd name="T58" fmla="*/ 45 w 245"/>
                <a:gd name="T59" fmla="*/ 217 h 245"/>
                <a:gd name="T60" fmla="*/ 28 w 245"/>
                <a:gd name="T61" fmla="*/ 200 h 245"/>
                <a:gd name="T62" fmla="*/ 15 w 245"/>
                <a:gd name="T63" fmla="*/ 180 h 245"/>
                <a:gd name="T64" fmla="*/ 5 w 245"/>
                <a:gd name="T65" fmla="*/ 159 h 245"/>
                <a:gd name="T66" fmla="*/ 1 w 245"/>
                <a:gd name="T67" fmla="*/ 136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5" h="245">
                  <a:moveTo>
                    <a:pt x="0" y="123"/>
                  </a:moveTo>
                  <a:lnTo>
                    <a:pt x="0" y="123"/>
                  </a:lnTo>
                  <a:lnTo>
                    <a:pt x="1" y="110"/>
                  </a:lnTo>
                  <a:lnTo>
                    <a:pt x="3" y="98"/>
                  </a:lnTo>
                  <a:lnTo>
                    <a:pt x="5" y="86"/>
                  </a:lnTo>
                  <a:lnTo>
                    <a:pt x="10" y="75"/>
                  </a:lnTo>
                  <a:lnTo>
                    <a:pt x="15" y="64"/>
                  </a:lnTo>
                  <a:lnTo>
                    <a:pt x="21" y="54"/>
                  </a:lnTo>
                  <a:lnTo>
                    <a:pt x="28" y="44"/>
                  </a:lnTo>
                  <a:lnTo>
                    <a:pt x="36" y="36"/>
                  </a:lnTo>
                  <a:lnTo>
                    <a:pt x="45" y="28"/>
                  </a:lnTo>
                  <a:lnTo>
                    <a:pt x="54" y="21"/>
                  </a:lnTo>
                  <a:lnTo>
                    <a:pt x="64" y="15"/>
                  </a:lnTo>
                  <a:lnTo>
                    <a:pt x="75" y="9"/>
                  </a:lnTo>
                  <a:lnTo>
                    <a:pt x="87" y="5"/>
                  </a:lnTo>
                  <a:lnTo>
                    <a:pt x="98" y="2"/>
                  </a:lnTo>
                  <a:lnTo>
                    <a:pt x="110" y="1"/>
                  </a:lnTo>
                  <a:lnTo>
                    <a:pt x="123" y="0"/>
                  </a:lnTo>
                  <a:lnTo>
                    <a:pt x="123" y="0"/>
                  </a:lnTo>
                  <a:lnTo>
                    <a:pt x="134" y="1"/>
                  </a:lnTo>
                  <a:lnTo>
                    <a:pt x="147" y="2"/>
                  </a:lnTo>
                  <a:lnTo>
                    <a:pt x="160" y="5"/>
                  </a:lnTo>
                  <a:lnTo>
                    <a:pt x="171" y="9"/>
                  </a:lnTo>
                  <a:lnTo>
                    <a:pt x="181" y="15"/>
                  </a:lnTo>
                  <a:lnTo>
                    <a:pt x="190" y="21"/>
                  </a:lnTo>
                  <a:lnTo>
                    <a:pt x="200" y="28"/>
                  </a:lnTo>
                  <a:lnTo>
                    <a:pt x="209" y="36"/>
                  </a:lnTo>
                  <a:lnTo>
                    <a:pt x="217" y="44"/>
                  </a:lnTo>
                  <a:lnTo>
                    <a:pt x="224" y="54"/>
                  </a:lnTo>
                  <a:lnTo>
                    <a:pt x="230" y="64"/>
                  </a:lnTo>
                  <a:lnTo>
                    <a:pt x="235" y="75"/>
                  </a:lnTo>
                  <a:lnTo>
                    <a:pt x="239" y="86"/>
                  </a:lnTo>
                  <a:lnTo>
                    <a:pt x="242" y="98"/>
                  </a:lnTo>
                  <a:lnTo>
                    <a:pt x="245" y="110"/>
                  </a:lnTo>
                  <a:lnTo>
                    <a:pt x="245" y="123"/>
                  </a:lnTo>
                  <a:lnTo>
                    <a:pt x="245" y="123"/>
                  </a:lnTo>
                  <a:lnTo>
                    <a:pt x="245" y="136"/>
                  </a:lnTo>
                  <a:lnTo>
                    <a:pt x="242" y="147"/>
                  </a:lnTo>
                  <a:lnTo>
                    <a:pt x="239" y="159"/>
                  </a:lnTo>
                  <a:lnTo>
                    <a:pt x="235" y="171"/>
                  </a:lnTo>
                  <a:lnTo>
                    <a:pt x="230" y="180"/>
                  </a:lnTo>
                  <a:lnTo>
                    <a:pt x="224" y="192"/>
                  </a:lnTo>
                  <a:lnTo>
                    <a:pt x="217" y="200"/>
                  </a:lnTo>
                  <a:lnTo>
                    <a:pt x="209" y="210"/>
                  </a:lnTo>
                  <a:lnTo>
                    <a:pt x="200" y="217"/>
                  </a:lnTo>
                  <a:lnTo>
                    <a:pt x="190" y="224"/>
                  </a:lnTo>
                  <a:lnTo>
                    <a:pt x="181" y="231"/>
                  </a:lnTo>
                  <a:lnTo>
                    <a:pt x="171" y="235"/>
                  </a:lnTo>
                  <a:lnTo>
                    <a:pt x="160" y="239"/>
                  </a:lnTo>
                  <a:lnTo>
                    <a:pt x="147" y="242"/>
                  </a:lnTo>
                  <a:lnTo>
                    <a:pt x="134" y="245"/>
                  </a:lnTo>
                  <a:lnTo>
                    <a:pt x="123" y="245"/>
                  </a:lnTo>
                  <a:lnTo>
                    <a:pt x="123" y="245"/>
                  </a:lnTo>
                  <a:lnTo>
                    <a:pt x="110" y="245"/>
                  </a:lnTo>
                  <a:lnTo>
                    <a:pt x="98" y="242"/>
                  </a:lnTo>
                  <a:lnTo>
                    <a:pt x="87" y="239"/>
                  </a:lnTo>
                  <a:lnTo>
                    <a:pt x="75" y="235"/>
                  </a:lnTo>
                  <a:lnTo>
                    <a:pt x="64" y="231"/>
                  </a:lnTo>
                  <a:lnTo>
                    <a:pt x="54" y="224"/>
                  </a:lnTo>
                  <a:lnTo>
                    <a:pt x="45" y="217"/>
                  </a:lnTo>
                  <a:lnTo>
                    <a:pt x="36" y="210"/>
                  </a:lnTo>
                  <a:lnTo>
                    <a:pt x="28" y="200"/>
                  </a:lnTo>
                  <a:lnTo>
                    <a:pt x="21" y="192"/>
                  </a:lnTo>
                  <a:lnTo>
                    <a:pt x="15" y="180"/>
                  </a:lnTo>
                  <a:lnTo>
                    <a:pt x="10" y="171"/>
                  </a:lnTo>
                  <a:lnTo>
                    <a:pt x="5" y="159"/>
                  </a:lnTo>
                  <a:lnTo>
                    <a:pt x="3" y="147"/>
                  </a:lnTo>
                  <a:lnTo>
                    <a:pt x="1" y="136"/>
                  </a:lnTo>
                  <a:lnTo>
                    <a:pt x="0" y="123"/>
                  </a:lnTo>
                  <a:close/>
                </a:path>
              </a:pathLst>
            </a:custGeom>
            <a:solidFill>
              <a:srgbClr val="75C8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13" name="Freeform 6">
              <a:extLst>
                <a:ext uri="{FF2B5EF4-FFF2-40B4-BE49-F238E27FC236}">
                  <a16:creationId xmlns:a16="http://schemas.microsoft.com/office/drawing/2014/main" id="{553FCD1D-048D-5A4B-B807-5D7FD25E290D}"/>
                </a:ext>
              </a:extLst>
            </p:cNvPr>
            <p:cNvSpPr>
              <a:spLocks/>
            </p:cNvSpPr>
            <p:nvPr/>
          </p:nvSpPr>
          <p:spPr bwMode="auto">
            <a:xfrm>
              <a:off x="4873" y="1937"/>
              <a:ext cx="123" cy="122"/>
            </a:xfrm>
            <a:custGeom>
              <a:avLst/>
              <a:gdLst>
                <a:gd name="T0" fmla="*/ 0 w 245"/>
                <a:gd name="T1" fmla="*/ 123 h 245"/>
                <a:gd name="T2" fmla="*/ 3 w 245"/>
                <a:gd name="T3" fmla="*/ 98 h 245"/>
                <a:gd name="T4" fmla="*/ 10 w 245"/>
                <a:gd name="T5" fmla="*/ 75 h 245"/>
                <a:gd name="T6" fmla="*/ 21 w 245"/>
                <a:gd name="T7" fmla="*/ 54 h 245"/>
                <a:gd name="T8" fmla="*/ 36 w 245"/>
                <a:gd name="T9" fmla="*/ 36 h 245"/>
                <a:gd name="T10" fmla="*/ 54 w 245"/>
                <a:gd name="T11" fmla="*/ 21 h 245"/>
                <a:gd name="T12" fmla="*/ 75 w 245"/>
                <a:gd name="T13" fmla="*/ 9 h 245"/>
                <a:gd name="T14" fmla="*/ 98 w 245"/>
                <a:gd name="T15" fmla="*/ 2 h 245"/>
                <a:gd name="T16" fmla="*/ 123 w 245"/>
                <a:gd name="T17" fmla="*/ 0 h 245"/>
                <a:gd name="T18" fmla="*/ 134 w 245"/>
                <a:gd name="T19" fmla="*/ 1 h 245"/>
                <a:gd name="T20" fmla="*/ 160 w 245"/>
                <a:gd name="T21" fmla="*/ 5 h 245"/>
                <a:gd name="T22" fmla="*/ 181 w 245"/>
                <a:gd name="T23" fmla="*/ 15 h 245"/>
                <a:gd name="T24" fmla="*/ 200 w 245"/>
                <a:gd name="T25" fmla="*/ 28 h 245"/>
                <a:gd name="T26" fmla="*/ 217 w 245"/>
                <a:gd name="T27" fmla="*/ 44 h 245"/>
                <a:gd name="T28" fmla="*/ 230 w 245"/>
                <a:gd name="T29" fmla="*/ 64 h 245"/>
                <a:gd name="T30" fmla="*/ 239 w 245"/>
                <a:gd name="T31" fmla="*/ 86 h 245"/>
                <a:gd name="T32" fmla="*/ 245 w 245"/>
                <a:gd name="T33" fmla="*/ 110 h 245"/>
                <a:gd name="T34" fmla="*/ 245 w 245"/>
                <a:gd name="T35" fmla="*/ 123 h 245"/>
                <a:gd name="T36" fmla="*/ 242 w 245"/>
                <a:gd name="T37" fmla="*/ 147 h 245"/>
                <a:gd name="T38" fmla="*/ 235 w 245"/>
                <a:gd name="T39" fmla="*/ 171 h 245"/>
                <a:gd name="T40" fmla="*/ 224 w 245"/>
                <a:gd name="T41" fmla="*/ 192 h 245"/>
                <a:gd name="T42" fmla="*/ 209 w 245"/>
                <a:gd name="T43" fmla="*/ 210 h 245"/>
                <a:gd name="T44" fmla="*/ 190 w 245"/>
                <a:gd name="T45" fmla="*/ 224 h 245"/>
                <a:gd name="T46" fmla="*/ 171 w 245"/>
                <a:gd name="T47" fmla="*/ 235 h 245"/>
                <a:gd name="T48" fmla="*/ 147 w 245"/>
                <a:gd name="T49" fmla="*/ 242 h 245"/>
                <a:gd name="T50" fmla="*/ 123 w 245"/>
                <a:gd name="T51" fmla="*/ 245 h 245"/>
                <a:gd name="T52" fmla="*/ 110 w 245"/>
                <a:gd name="T53" fmla="*/ 245 h 245"/>
                <a:gd name="T54" fmla="*/ 87 w 245"/>
                <a:gd name="T55" fmla="*/ 239 h 245"/>
                <a:gd name="T56" fmla="*/ 64 w 245"/>
                <a:gd name="T57" fmla="*/ 231 h 245"/>
                <a:gd name="T58" fmla="*/ 45 w 245"/>
                <a:gd name="T59" fmla="*/ 217 h 245"/>
                <a:gd name="T60" fmla="*/ 28 w 245"/>
                <a:gd name="T61" fmla="*/ 200 h 245"/>
                <a:gd name="T62" fmla="*/ 15 w 245"/>
                <a:gd name="T63" fmla="*/ 180 h 245"/>
                <a:gd name="T64" fmla="*/ 5 w 245"/>
                <a:gd name="T65" fmla="*/ 159 h 245"/>
                <a:gd name="T66" fmla="*/ 1 w 245"/>
                <a:gd name="T67" fmla="*/ 136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5" h="245">
                  <a:moveTo>
                    <a:pt x="0" y="123"/>
                  </a:moveTo>
                  <a:lnTo>
                    <a:pt x="0" y="123"/>
                  </a:lnTo>
                  <a:lnTo>
                    <a:pt x="1" y="110"/>
                  </a:lnTo>
                  <a:lnTo>
                    <a:pt x="3" y="98"/>
                  </a:lnTo>
                  <a:lnTo>
                    <a:pt x="5" y="86"/>
                  </a:lnTo>
                  <a:lnTo>
                    <a:pt x="10" y="75"/>
                  </a:lnTo>
                  <a:lnTo>
                    <a:pt x="15" y="64"/>
                  </a:lnTo>
                  <a:lnTo>
                    <a:pt x="21" y="54"/>
                  </a:lnTo>
                  <a:lnTo>
                    <a:pt x="28" y="44"/>
                  </a:lnTo>
                  <a:lnTo>
                    <a:pt x="36" y="36"/>
                  </a:lnTo>
                  <a:lnTo>
                    <a:pt x="45" y="28"/>
                  </a:lnTo>
                  <a:lnTo>
                    <a:pt x="54" y="21"/>
                  </a:lnTo>
                  <a:lnTo>
                    <a:pt x="64" y="15"/>
                  </a:lnTo>
                  <a:lnTo>
                    <a:pt x="75" y="9"/>
                  </a:lnTo>
                  <a:lnTo>
                    <a:pt x="87" y="5"/>
                  </a:lnTo>
                  <a:lnTo>
                    <a:pt x="98" y="2"/>
                  </a:lnTo>
                  <a:lnTo>
                    <a:pt x="110" y="1"/>
                  </a:lnTo>
                  <a:lnTo>
                    <a:pt x="123" y="0"/>
                  </a:lnTo>
                  <a:lnTo>
                    <a:pt x="123" y="0"/>
                  </a:lnTo>
                  <a:lnTo>
                    <a:pt x="134" y="1"/>
                  </a:lnTo>
                  <a:lnTo>
                    <a:pt x="147" y="2"/>
                  </a:lnTo>
                  <a:lnTo>
                    <a:pt x="160" y="5"/>
                  </a:lnTo>
                  <a:lnTo>
                    <a:pt x="171" y="9"/>
                  </a:lnTo>
                  <a:lnTo>
                    <a:pt x="181" y="15"/>
                  </a:lnTo>
                  <a:lnTo>
                    <a:pt x="190" y="21"/>
                  </a:lnTo>
                  <a:lnTo>
                    <a:pt x="200" y="28"/>
                  </a:lnTo>
                  <a:lnTo>
                    <a:pt x="209" y="36"/>
                  </a:lnTo>
                  <a:lnTo>
                    <a:pt x="217" y="44"/>
                  </a:lnTo>
                  <a:lnTo>
                    <a:pt x="224" y="54"/>
                  </a:lnTo>
                  <a:lnTo>
                    <a:pt x="230" y="64"/>
                  </a:lnTo>
                  <a:lnTo>
                    <a:pt x="235" y="75"/>
                  </a:lnTo>
                  <a:lnTo>
                    <a:pt x="239" y="86"/>
                  </a:lnTo>
                  <a:lnTo>
                    <a:pt x="242" y="98"/>
                  </a:lnTo>
                  <a:lnTo>
                    <a:pt x="245" y="110"/>
                  </a:lnTo>
                  <a:lnTo>
                    <a:pt x="245" y="123"/>
                  </a:lnTo>
                  <a:lnTo>
                    <a:pt x="245" y="123"/>
                  </a:lnTo>
                  <a:lnTo>
                    <a:pt x="245" y="136"/>
                  </a:lnTo>
                  <a:lnTo>
                    <a:pt x="242" y="147"/>
                  </a:lnTo>
                  <a:lnTo>
                    <a:pt x="239" y="159"/>
                  </a:lnTo>
                  <a:lnTo>
                    <a:pt x="235" y="171"/>
                  </a:lnTo>
                  <a:lnTo>
                    <a:pt x="230" y="180"/>
                  </a:lnTo>
                  <a:lnTo>
                    <a:pt x="224" y="192"/>
                  </a:lnTo>
                  <a:lnTo>
                    <a:pt x="217" y="200"/>
                  </a:lnTo>
                  <a:lnTo>
                    <a:pt x="209" y="210"/>
                  </a:lnTo>
                  <a:lnTo>
                    <a:pt x="200" y="217"/>
                  </a:lnTo>
                  <a:lnTo>
                    <a:pt x="190" y="224"/>
                  </a:lnTo>
                  <a:lnTo>
                    <a:pt x="181" y="231"/>
                  </a:lnTo>
                  <a:lnTo>
                    <a:pt x="171" y="235"/>
                  </a:lnTo>
                  <a:lnTo>
                    <a:pt x="160" y="239"/>
                  </a:lnTo>
                  <a:lnTo>
                    <a:pt x="147" y="242"/>
                  </a:lnTo>
                  <a:lnTo>
                    <a:pt x="134" y="245"/>
                  </a:lnTo>
                  <a:lnTo>
                    <a:pt x="123" y="245"/>
                  </a:lnTo>
                  <a:lnTo>
                    <a:pt x="123" y="245"/>
                  </a:lnTo>
                  <a:lnTo>
                    <a:pt x="110" y="245"/>
                  </a:lnTo>
                  <a:lnTo>
                    <a:pt x="98" y="242"/>
                  </a:lnTo>
                  <a:lnTo>
                    <a:pt x="87" y="239"/>
                  </a:lnTo>
                  <a:lnTo>
                    <a:pt x="75" y="235"/>
                  </a:lnTo>
                  <a:lnTo>
                    <a:pt x="64" y="231"/>
                  </a:lnTo>
                  <a:lnTo>
                    <a:pt x="54" y="224"/>
                  </a:lnTo>
                  <a:lnTo>
                    <a:pt x="45" y="217"/>
                  </a:lnTo>
                  <a:lnTo>
                    <a:pt x="36" y="210"/>
                  </a:lnTo>
                  <a:lnTo>
                    <a:pt x="28" y="200"/>
                  </a:lnTo>
                  <a:lnTo>
                    <a:pt x="21" y="192"/>
                  </a:lnTo>
                  <a:lnTo>
                    <a:pt x="15" y="180"/>
                  </a:lnTo>
                  <a:lnTo>
                    <a:pt x="10" y="171"/>
                  </a:lnTo>
                  <a:lnTo>
                    <a:pt x="5" y="159"/>
                  </a:lnTo>
                  <a:lnTo>
                    <a:pt x="3" y="147"/>
                  </a:lnTo>
                  <a:lnTo>
                    <a:pt x="1" y="136"/>
                  </a:lnTo>
                  <a:lnTo>
                    <a:pt x="0" y="12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17" name="Freeform 7">
              <a:extLst>
                <a:ext uri="{FF2B5EF4-FFF2-40B4-BE49-F238E27FC236}">
                  <a16:creationId xmlns:a16="http://schemas.microsoft.com/office/drawing/2014/main" id="{3185AB79-398C-5B49-A31C-AF5468B5B136}"/>
                </a:ext>
              </a:extLst>
            </p:cNvPr>
            <p:cNvSpPr>
              <a:spLocks noEditPoints="1"/>
            </p:cNvSpPr>
            <p:nvPr/>
          </p:nvSpPr>
          <p:spPr bwMode="auto">
            <a:xfrm>
              <a:off x="2684" y="1629"/>
              <a:ext cx="351" cy="423"/>
            </a:xfrm>
            <a:custGeom>
              <a:avLst/>
              <a:gdLst>
                <a:gd name="T0" fmla="*/ 702 w 702"/>
                <a:gd name="T1" fmla="*/ 405 h 847"/>
                <a:gd name="T2" fmla="*/ 699 w 702"/>
                <a:gd name="T3" fmla="*/ 457 h 847"/>
                <a:gd name="T4" fmla="*/ 695 w 702"/>
                <a:gd name="T5" fmla="*/ 506 h 847"/>
                <a:gd name="T6" fmla="*/ 685 w 702"/>
                <a:gd name="T7" fmla="*/ 551 h 847"/>
                <a:gd name="T8" fmla="*/ 673 w 702"/>
                <a:gd name="T9" fmla="*/ 593 h 847"/>
                <a:gd name="T10" fmla="*/ 657 w 702"/>
                <a:gd name="T11" fmla="*/ 632 h 847"/>
                <a:gd name="T12" fmla="*/ 638 w 702"/>
                <a:gd name="T13" fmla="*/ 669 h 847"/>
                <a:gd name="T14" fmla="*/ 614 w 702"/>
                <a:gd name="T15" fmla="*/ 702 h 847"/>
                <a:gd name="T16" fmla="*/ 587 w 702"/>
                <a:gd name="T17" fmla="*/ 733 h 847"/>
                <a:gd name="T18" fmla="*/ 573 w 702"/>
                <a:gd name="T19" fmla="*/ 746 h 847"/>
                <a:gd name="T20" fmla="*/ 542 w 702"/>
                <a:gd name="T21" fmla="*/ 771 h 847"/>
                <a:gd name="T22" fmla="*/ 507 w 702"/>
                <a:gd name="T23" fmla="*/ 794 h 847"/>
                <a:gd name="T24" fmla="*/ 471 w 702"/>
                <a:gd name="T25" fmla="*/ 812 h 847"/>
                <a:gd name="T26" fmla="*/ 430 w 702"/>
                <a:gd name="T27" fmla="*/ 826 h 847"/>
                <a:gd name="T28" fmla="*/ 387 w 702"/>
                <a:gd name="T29" fmla="*/ 836 h 847"/>
                <a:gd name="T30" fmla="*/ 342 w 702"/>
                <a:gd name="T31" fmla="*/ 844 h 847"/>
                <a:gd name="T32" fmla="*/ 293 w 702"/>
                <a:gd name="T33" fmla="*/ 847 h 847"/>
                <a:gd name="T34" fmla="*/ 0 w 702"/>
                <a:gd name="T35" fmla="*/ 847 h 847"/>
                <a:gd name="T36" fmla="*/ 286 w 702"/>
                <a:gd name="T37" fmla="*/ 0 h 847"/>
                <a:gd name="T38" fmla="*/ 334 w 702"/>
                <a:gd name="T39" fmla="*/ 2 h 847"/>
                <a:gd name="T40" fmla="*/ 380 w 702"/>
                <a:gd name="T41" fmla="*/ 6 h 847"/>
                <a:gd name="T42" fmla="*/ 422 w 702"/>
                <a:gd name="T43" fmla="*/ 14 h 847"/>
                <a:gd name="T44" fmla="*/ 463 w 702"/>
                <a:gd name="T45" fmla="*/ 25 h 847"/>
                <a:gd name="T46" fmla="*/ 499 w 702"/>
                <a:gd name="T47" fmla="*/ 41 h 847"/>
                <a:gd name="T48" fmla="*/ 534 w 702"/>
                <a:gd name="T49" fmla="*/ 59 h 847"/>
                <a:gd name="T50" fmla="*/ 565 w 702"/>
                <a:gd name="T51" fmla="*/ 80 h 847"/>
                <a:gd name="T52" fmla="*/ 593 w 702"/>
                <a:gd name="T53" fmla="*/ 104 h 847"/>
                <a:gd name="T54" fmla="*/ 607 w 702"/>
                <a:gd name="T55" fmla="*/ 118 h 847"/>
                <a:gd name="T56" fmla="*/ 631 w 702"/>
                <a:gd name="T57" fmla="*/ 146 h 847"/>
                <a:gd name="T58" fmla="*/ 650 w 702"/>
                <a:gd name="T59" fmla="*/ 178 h 847"/>
                <a:gd name="T60" fmla="*/ 667 w 702"/>
                <a:gd name="T61" fmla="*/ 213 h 847"/>
                <a:gd name="T62" fmla="*/ 681 w 702"/>
                <a:gd name="T63" fmla="*/ 251 h 847"/>
                <a:gd name="T64" fmla="*/ 691 w 702"/>
                <a:gd name="T65" fmla="*/ 292 h 847"/>
                <a:gd name="T66" fmla="*/ 698 w 702"/>
                <a:gd name="T67" fmla="*/ 335 h 847"/>
                <a:gd name="T68" fmla="*/ 701 w 702"/>
                <a:gd name="T69" fmla="*/ 381 h 847"/>
                <a:gd name="T70" fmla="*/ 470 w 702"/>
                <a:gd name="T71" fmla="*/ 414 h 847"/>
                <a:gd name="T72" fmla="*/ 470 w 702"/>
                <a:gd name="T73" fmla="*/ 386 h 847"/>
                <a:gd name="T74" fmla="*/ 464 w 702"/>
                <a:gd name="T75" fmla="*/ 335 h 847"/>
                <a:gd name="T76" fmla="*/ 453 w 702"/>
                <a:gd name="T77" fmla="*/ 292 h 847"/>
                <a:gd name="T78" fmla="*/ 436 w 702"/>
                <a:gd name="T79" fmla="*/ 257 h 847"/>
                <a:gd name="T80" fmla="*/ 425 w 702"/>
                <a:gd name="T81" fmla="*/ 241 h 847"/>
                <a:gd name="T82" fmla="*/ 399 w 702"/>
                <a:gd name="T83" fmla="*/ 216 h 847"/>
                <a:gd name="T84" fmla="*/ 369 w 702"/>
                <a:gd name="T85" fmla="*/ 199 h 847"/>
                <a:gd name="T86" fmla="*/ 331 w 702"/>
                <a:gd name="T87" fmla="*/ 188 h 847"/>
                <a:gd name="T88" fmla="*/ 289 w 702"/>
                <a:gd name="T89" fmla="*/ 185 h 847"/>
                <a:gd name="T90" fmla="*/ 223 w 702"/>
                <a:gd name="T91" fmla="*/ 659 h 847"/>
                <a:gd name="T92" fmla="*/ 273 w 702"/>
                <a:gd name="T93" fmla="*/ 659 h 847"/>
                <a:gd name="T94" fmla="*/ 321 w 702"/>
                <a:gd name="T95" fmla="*/ 656 h 847"/>
                <a:gd name="T96" fmla="*/ 362 w 702"/>
                <a:gd name="T97" fmla="*/ 645 h 847"/>
                <a:gd name="T98" fmla="*/ 395 w 702"/>
                <a:gd name="T99" fmla="*/ 625 h 847"/>
                <a:gd name="T100" fmla="*/ 422 w 702"/>
                <a:gd name="T101" fmla="*/ 599 h 847"/>
                <a:gd name="T102" fmla="*/ 433 w 702"/>
                <a:gd name="T103" fmla="*/ 583 h 847"/>
                <a:gd name="T104" fmla="*/ 451 w 702"/>
                <a:gd name="T105" fmla="*/ 544 h 847"/>
                <a:gd name="T106" fmla="*/ 463 w 702"/>
                <a:gd name="T107" fmla="*/ 498 h 847"/>
                <a:gd name="T108" fmla="*/ 470 w 702"/>
                <a:gd name="T109" fmla="*/ 445 h 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02" h="847">
                  <a:moveTo>
                    <a:pt x="702" y="405"/>
                  </a:moveTo>
                  <a:lnTo>
                    <a:pt x="702" y="405"/>
                  </a:lnTo>
                  <a:lnTo>
                    <a:pt x="701" y="432"/>
                  </a:lnTo>
                  <a:lnTo>
                    <a:pt x="699" y="457"/>
                  </a:lnTo>
                  <a:lnTo>
                    <a:pt x="698" y="482"/>
                  </a:lnTo>
                  <a:lnTo>
                    <a:pt x="695" y="506"/>
                  </a:lnTo>
                  <a:lnTo>
                    <a:pt x="691" y="529"/>
                  </a:lnTo>
                  <a:lnTo>
                    <a:pt x="685" y="551"/>
                  </a:lnTo>
                  <a:lnTo>
                    <a:pt x="680" y="572"/>
                  </a:lnTo>
                  <a:lnTo>
                    <a:pt x="673" y="593"/>
                  </a:lnTo>
                  <a:lnTo>
                    <a:pt x="666" y="614"/>
                  </a:lnTo>
                  <a:lnTo>
                    <a:pt x="657" y="632"/>
                  </a:lnTo>
                  <a:lnTo>
                    <a:pt x="648" y="652"/>
                  </a:lnTo>
                  <a:lnTo>
                    <a:pt x="638" y="669"/>
                  </a:lnTo>
                  <a:lnTo>
                    <a:pt x="627" y="686"/>
                  </a:lnTo>
                  <a:lnTo>
                    <a:pt x="614" y="702"/>
                  </a:lnTo>
                  <a:lnTo>
                    <a:pt x="601" y="718"/>
                  </a:lnTo>
                  <a:lnTo>
                    <a:pt x="587" y="733"/>
                  </a:lnTo>
                  <a:lnTo>
                    <a:pt x="587" y="733"/>
                  </a:lnTo>
                  <a:lnTo>
                    <a:pt x="573" y="746"/>
                  </a:lnTo>
                  <a:lnTo>
                    <a:pt x="558" y="760"/>
                  </a:lnTo>
                  <a:lnTo>
                    <a:pt x="542" y="771"/>
                  </a:lnTo>
                  <a:lnTo>
                    <a:pt x="526" y="782"/>
                  </a:lnTo>
                  <a:lnTo>
                    <a:pt x="507" y="794"/>
                  </a:lnTo>
                  <a:lnTo>
                    <a:pt x="489" y="802"/>
                  </a:lnTo>
                  <a:lnTo>
                    <a:pt x="471" y="812"/>
                  </a:lnTo>
                  <a:lnTo>
                    <a:pt x="450" y="819"/>
                  </a:lnTo>
                  <a:lnTo>
                    <a:pt x="430" y="826"/>
                  </a:lnTo>
                  <a:lnTo>
                    <a:pt x="409" y="831"/>
                  </a:lnTo>
                  <a:lnTo>
                    <a:pt x="387" y="836"/>
                  </a:lnTo>
                  <a:lnTo>
                    <a:pt x="364" y="840"/>
                  </a:lnTo>
                  <a:lnTo>
                    <a:pt x="342" y="844"/>
                  </a:lnTo>
                  <a:lnTo>
                    <a:pt x="317" y="845"/>
                  </a:lnTo>
                  <a:lnTo>
                    <a:pt x="293" y="847"/>
                  </a:lnTo>
                  <a:lnTo>
                    <a:pt x="268" y="847"/>
                  </a:lnTo>
                  <a:lnTo>
                    <a:pt x="0" y="847"/>
                  </a:lnTo>
                  <a:lnTo>
                    <a:pt x="0" y="0"/>
                  </a:lnTo>
                  <a:lnTo>
                    <a:pt x="286" y="0"/>
                  </a:lnTo>
                  <a:lnTo>
                    <a:pt x="286" y="0"/>
                  </a:lnTo>
                  <a:lnTo>
                    <a:pt x="334" y="2"/>
                  </a:lnTo>
                  <a:lnTo>
                    <a:pt x="357" y="3"/>
                  </a:lnTo>
                  <a:lnTo>
                    <a:pt x="380" y="6"/>
                  </a:lnTo>
                  <a:lnTo>
                    <a:pt x="401" y="10"/>
                  </a:lnTo>
                  <a:lnTo>
                    <a:pt x="422" y="14"/>
                  </a:lnTo>
                  <a:lnTo>
                    <a:pt x="443" y="20"/>
                  </a:lnTo>
                  <a:lnTo>
                    <a:pt x="463" y="25"/>
                  </a:lnTo>
                  <a:lnTo>
                    <a:pt x="481" y="32"/>
                  </a:lnTo>
                  <a:lnTo>
                    <a:pt x="499" y="41"/>
                  </a:lnTo>
                  <a:lnTo>
                    <a:pt x="517" y="49"/>
                  </a:lnTo>
                  <a:lnTo>
                    <a:pt x="534" y="59"/>
                  </a:lnTo>
                  <a:lnTo>
                    <a:pt x="549" y="69"/>
                  </a:lnTo>
                  <a:lnTo>
                    <a:pt x="565" y="80"/>
                  </a:lnTo>
                  <a:lnTo>
                    <a:pt x="580" y="91"/>
                  </a:lnTo>
                  <a:lnTo>
                    <a:pt x="593" y="104"/>
                  </a:lnTo>
                  <a:lnTo>
                    <a:pt x="593" y="104"/>
                  </a:lnTo>
                  <a:lnTo>
                    <a:pt x="607" y="118"/>
                  </a:lnTo>
                  <a:lnTo>
                    <a:pt x="620" y="132"/>
                  </a:lnTo>
                  <a:lnTo>
                    <a:pt x="631" y="146"/>
                  </a:lnTo>
                  <a:lnTo>
                    <a:pt x="641" y="163"/>
                  </a:lnTo>
                  <a:lnTo>
                    <a:pt x="650" y="178"/>
                  </a:lnTo>
                  <a:lnTo>
                    <a:pt x="660" y="195"/>
                  </a:lnTo>
                  <a:lnTo>
                    <a:pt x="667" y="213"/>
                  </a:lnTo>
                  <a:lnTo>
                    <a:pt x="674" y="231"/>
                  </a:lnTo>
                  <a:lnTo>
                    <a:pt x="681" y="251"/>
                  </a:lnTo>
                  <a:lnTo>
                    <a:pt x="687" y="271"/>
                  </a:lnTo>
                  <a:lnTo>
                    <a:pt x="691" y="292"/>
                  </a:lnTo>
                  <a:lnTo>
                    <a:pt x="695" y="313"/>
                  </a:lnTo>
                  <a:lnTo>
                    <a:pt x="698" y="335"/>
                  </a:lnTo>
                  <a:lnTo>
                    <a:pt x="701" y="358"/>
                  </a:lnTo>
                  <a:lnTo>
                    <a:pt x="701" y="381"/>
                  </a:lnTo>
                  <a:lnTo>
                    <a:pt x="702" y="405"/>
                  </a:lnTo>
                  <a:close/>
                  <a:moveTo>
                    <a:pt x="470" y="414"/>
                  </a:moveTo>
                  <a:lnTo>
                    <a:pt x="470" y="414"/>
                  </a:lnTo>
                  <a:lnTo>
                    <a:pt x="470" y="386"/>
                  </a:lnTo>
                  <a:lnTo>
                    <a:pt x="467" y="359"/>
                  </a:lnTo>
                  <a:lnTo>
                    <a:pt x="464" y="335"/>
                  </a:lnTo>
                  <a:lnTo>
                    <a:pt x="458" y="313"/>
                  </a:lnTo>
                  <a:lnTo>
                    <a:pt x="453" y="292"/>
                  </a:lnTo>
                  <a:lnTo>
                    <a:pt x="444" y="274"/>
                  </a:lnTo>
                  <a:lnTo>
                    <a:pt x="436" y="257"/>
                  </a:lnTo>
                  <a:lnTo>
                    <a:pt x="425" y="241"/>
                  </a:lnTo>
                  <a:lnTo>
                    <a:pt x="425" y="241"/>
                  </a:lnTo>
                  <a:lnTo>
                    <a:pt x="413" y="227"/>
                  </a:lnTo>
                  <a:lnTo>
                    <a:pt x="399" y="216"/>
                  </a:lnTo>
                  <a:lnTo>
                    <a:pt x="384" y="206"/>
                  </a:lnTo>
                  <a:lnTo>
                    <a:pt x="369" y="199"/>
                  </a:lnTo>
                  <a:lnTo>
                    <a:pt x="350" y="192"/>
                  </a:lnTo>
                  <a:lnTo>
                    <a:pt x="331" y="188"/>
                  </a:lnTo>
                  <a:lnTo>
                    <a:pt x="310" y="185"/>
                  </a:lnTo>
                  <a:lnTo>
                    <a:pt x="289" y="185"/>
                  </a:lnTo>
                  <a:lnTo>
                    <a:pt x="223" y="185"/>
                  </a:lnTo>
                  <a:lnTo>
                    <a:pt x="223" y="659"/>
                  </a:lnTo>
                  <a:lnTo>
                    <a:pt x="273" y="659"/>
                  </a:lnTo>
                  <a:lnTo>
                    <a:pt x="273" y="659"/>
                  </a:lnTo>
                  <a:lnTo>
                    <a:pt x="297" y="659"/>
                  </a:lnTo>
                  <a:lnTo>
                    <a:pt x="321" y="656"/>
                  </a:lnTo>
                  <a:lnTo>
                    <a:pt x="342" y="651"/>
                  </a:lnTo>
                  <a:lnTo>
                    <a:pt x="362" y="645"/>
                  </a:lnTo>
                  <a:lnTo>
                    <a:pt x="378" y="637"/>
                  </a:lnTo>
                  <a:lnTo>
                    <a:pt x="395" y="625"/>
                  </a:lnTo>
                  <a:lnTo>
                    <a:pt x="409" y="613"/>
                  </a:lnTo>
                  <a:lnTo>
                    <a:pt x="422" y="599"/>
                  </a:lnTo>
                  <a:lnTo>
                    <a:pt x="422" y="599"/>
                  </a:lnTo>
                  <a:lnTo>
                    <a:pt x="433" y="583"/>
                  </a:lnTo>
                  <a:lnTo>
                    <a:pt x="443" y="565"/>
                  </a:lnTo>
                  <a:lnTo>
                    <a:pt x="451" y="544"/>
                  </a:lnTo>
                  <a:lnTo>
                    <a:pt x="458" y="523"/>
                  </a:lnTo>
                  <a:lnTo>
                    <a:pt x="463" y="498"/>
                  </a:lnTo>
                  <a:lnTo>
                    <a:pt x="467" y="473"/>
                  </a:lnTo>
                  <a:lnTo>
                    <a:pt x="470" y="445"/>
                  </a:lnTo>
                  <a:lnTo>
                    <a:pt x="470" y="4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18" name="Freeform 8">
              <a:extLst>
                <a:ext uri="{FF2B5EF4-FFF2-40B4-BE49-F238E27FC236}">
                  <a16:creationId xmlns:a16="http://schemas.microsoft.com/office/drawing/2014/main" id="{F662AFE0-1735-1A47-952B-A91D01C455FF}"/>
                </a:ext>
              </a:extLst>
            </p:cNvPr>
            <p:cNvSpPr>
              <a:spLocks/>
            </p:cNvSpPr>
            <p:nvPr/>
          </p:nvSpPr>
          <p:spPr bwMode="auto">
            <a:xfrm>
              <a:off x="2684" y="1629"/>
              <a:ext cx="351" cy="423"/>
            </a:xfrm>
            <a:custGeom>
              <a:avLst/>
              <a:gdLst>
                <a:gd name="T0" fmla="*/ 702 w 702"/>
                <a:gd name="T1" fmla="*/ 405 h 847"/>
                <a:gd name="T2" fmla="*/ 699 w 702"/>
                <a:gd name="T3" fmla="*/ 457 h 847"/>
                <a:gd name="T4" fmla="*/ 695 w 702"/>
                <a:gd name="T5" fmla="*/ 506 h 847"/>
                <a:gd name="T6" fmla="*/ 685 w 702"/>
                <a:gd name="T7" fmla="*/ 551 h 847"/>
                <a:gd name="T8" fmla="*/ 673 w 702"/>
                <a:gd name="T9" fmla="*/ 593 h 847"/>
                <a:gd name="T10" fmla="*/ 657 w 702"/>
                <a:gd name="T11" fmla="*/ 632 h 847"/>
                <a:gd name="T12" fmla="*/ 638 w 702"/>
                <a:gd name="T13" fmla="*/ 669 h 847"/>
                <a:gd name="T14" fmla="*/ 614 w 702"/>
                <a:gd name="T15" fmla="*/ 702 h 847"/>
                <a:gd name="T16" fmla="*/ 587 w 702"/>
                <a:gd name="T17" fmla="*/ 733 h 847"/>
                <a:gd name="T18" fmla="*/ 573 w 702"/>
                <a:gd name="T19" fmla="*/ 746 h 847"/>
                <a:gd name="T20" fmla="*/ 542 w 702"/>
                <a:gd name="T21" fmla="*/ 771 h 847"/>
                <a:gd name="T22" fmla="*/ 507 w 702"/>
                <a:gd name="T23" fmla="*/ 794 h 847"/>
                <a:gd name="T24" fmla="*/ 471 w 702"/>
                <a:gd name="T25" fmla="*/ 812 h 847"/>
                <a:gd name="T26" fmla="*/ 430 w 702"/>
                <a:gd name="T27" fmla="*/ 826 h 847"/>
                <a:gd name="T28" fmla="*/ 387 w 702"/>
                <a:gd name="T29" fmla="*/ 836 h 847"/>
                <a:gd name="T30" fmla="*/ 342 w 702"/>
                <a:gd name="T31" fmla="*/ 844 h 847"/>
                <a:gd name="T32" fmla="*/ 293 w 702"/>
                <a:gd name="T33" fmla="*/ 847 h 847"/>
                <a:gd name="T34" fmla="*/ 0 w 702"/>
                <a:gd name="T35" fmla="*/ 847 h 847"/>
                <a:gd name="T36" fmla="*/ 286 w 702"/>
                <a:gd name="T37" fmla="*/ 0 h 847"/>
                <a:gd name="T38" fmla="*/ 334 w 702"/>
                <a:gd name="T39" fmla="*/ 2 h 847"/>
                <a:gd name="T40" fmla="*/ 380 w 702"/>
                <a:gd name="T41" fmla="*/ 6 h 847"/>
                <a:gd name="T42" fmla="*/ 422 w 702"/>
                <a:gd name="T43" fmla="*/ 14 h 847"/>
                <a:gd name="T44" fmla="*/ 463 w 702"/>
                <a:gd name="T45" fmla="*/ 25 h 847"/>
                <a:gd name="T46" fmla="*/ 499 w 702"/>
                <a:gd name="T47" fmla="*/ 41 h 847"/>
                <a:gd name="T48" fmla="*/ 534 w 702"/>
                <a:gd name="T49" fmla="*/ 59 h 847"/>
                <a:gd name="T50" fmla="*/ 565 w 702"/>
                <a:gd name="T51" fmla="*/ 80 h 847"/>
                <a:gd name="T52" fmla="*/ 593 w 702"/>
                <a:gd name="T53" fmla="*/ 104 h 847"/>
                <a:gd name="T54" fmla="*/ 607 w 702"/>
                <a:gd name="T55" fmla="*/ 118 h 847"/>
                <a:gd name="T56" fmla="*/ 631 w 702"/>
                <a:gd name="T57" fmla="*/ 146 h 847"/>
                <a:gd name="T58" fmla="*/ 650 w 702"/>
                <a:gd name="T59" fmla="*/ 178 h 847"/>
                <a:gd name="T60" fmla="*/ 667 w 702"/>
                <a:gd name="T61" fmla="*/ 213 h 847"/>
                <a:gd name="T62" fmla="*/ 681 w 702"/>
                <a:gd name="T63" fmla="*/ 251 h 847"/>
                <a:gd name="T64" fmla="*/ 691 w 702"/>
                <a:gd name="T65" fmla="*/ 292 h 847"/>
                <a:gd name="T66" fmla="*/ 698 w 702"/>
                <a:gd name="T67" fmla="*/ 335 h 847"/>
                <a:gd name="T68" fmla="*/ 701 w 702"/>
                <a:gd name="T69" fmla="*/ 381 h 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02" h="847">
                  <a:moveTo>
                    <a:pt x="702" y="405"/>
                  </a:moveTo>
                  <a:lnTo>
                    <a:pt x="702" y="405"/>
                  </a:lnTo>
                  <a:lnTo>
                    <a:pt x="701" y="432"/>
                  </a:lnTo>
                  <a:lnTo>
                    <a:pt x="699" y="457"/>
                  </a:lnTo>
                  <a:lnTo>
                    <a:pt x="698" y="482"/>
                  </a:lnTo>
                  <a:lnTo>
                    <a:pt x="695" y="506"/>
                  </a:lnTo>
                  <a:lnTo>
                    <a:pt x="691" y="529"/>
                  </a:lnTo>
                  <a:lnTo>
                    <a:pt x="685" y="551"/>
                  </a:lnTo>
                  <a:lnTo>
                    <a:pt x="680" y="572"/>
                  </a:lnTo>
                  <a:lnTo>
                    <a:pt x="673" y="593"/>
                  </a:lnTo>
                  <a:lnTo>
                    <a:pt x="666" y="614"/>
                  </a:lnTo>
                  <a:lnTo>
                    <a:pt x="657" y="632"/>
                  </a:lnTo>
                  <a:lnTo>
                    <a:pt x="648" y="652"/>
                  </a:lnTo>
                  <a:lnTo>
                    <a:pt x="638" y="669"/>
                  </a:lnTo>
                  <a:lnTo>
                    <a:pt x="627" y="686"/>
                  </a:lnTo>
                  <a:lnTo>
                    <a:pt x="614" y="702"/>
                  </a:lnTo>
                  <a:lnTo>
                    <a:pt x="601" y="718"/>
                  </a:lnTo>
                  <a:lnTo>
                    <a:pt x="587" y="733"/>
                  </a:lnTo>
                  <a:lnTo>
                    <a:pt x="587" y="733"/>
                  </a:lnTo>
                  <a:lnTo>
                    <a:pt x="573" y="746"/>
                  </a:lnTo>
                  <a:lnTo>
                    <a:pt x="558" y="760"/>
                  </a:lnTo>
                  <a:lnTo>
                    <a:pt x="542" y="771"/>
                  </a:lnTo>
                  <a:lnTo>
                    <a:pt x="526" y="782"/>
                  </a:lnTo>
                  <a:lnTo>
                    <a:pt x="507" y="794"/>
                  </a:lnTo>
                  <a:lnTo>
                    <a:pt x="489" y="802"/>
                  </a:lnTo>
                  <a:lnTo>
                    <a:pt x="471" y="812"/>
                  </a:lnTo>
                  <a:lnTo>
                    <a:pt x="450" y="819"/>
                  </a:lnTo>
                  <a:lnTo>
                    <a:pt x="430" y="826"/>
                  </a:lnTo>
                  <a:lnTo>
                    <a:pt x="409" y="831"/>
                  </a:lnTo>
                  <a:lnTo>
                    <a:pt x="387" y="836"/>
                  </a:lnTo>
                  <a:lnTo>
                    <a:pt x="364" y="840"/>
                  </a:lnTo>
                  <a:lnTo>
                    <a:pt x="342" y="844"/>
                  </a:lnTo>
                  <a:lnTo>
                    <a:pt x="317" y="845"/>
                  </a:lnTo>
                  <a:lnTo>
                    <a:pt x="293" y="847"/>
                  </a:lnTo>
                  <a:lnTo>
                    <a:pt x="268" y="847"/>
                  </a:lnTo>
                  <a:lnTo>
                    <a:pt x="0" y="847"/>
                  </a:lnTo>
                  <a:lnTo>
                    <a:pt x="0" y="0"/>
                  </a:lnTo>
                  <a:lnTo>
                    <a:pt x="286" y="0"/>
                  </a:lnTo>
                  <a:lnTo>
                    <a:pt x="286" y="0"/>
                  </a:lnTo>
                  <a:lnTo>
                    <a:pt x="334" y="2"/>
                  </a:lnTo>
                  <a:lnTo>
                    <a:pt x="357" y="3"/>
                  </a:lnTo>
                  <a:lnTo>
                    <a:pt x="380" y="6"/>
                  </a:lnTo>
                  <a:lnTo>
                    <a:pt x="401" y="10"/>
                  </a:lnTo>
                  <a:lnTo>
                    <a:pt x="422" y="14"/>
                  </a:lnTo>
                  <a:lnTo>
                    <a:pt x="443" y="20"/>
                  </a:lnTo>
                  <a:lnTo>
                    <a:pt x="463" y="25"/>
                  </a:lnTo>
                  <a:lnTo>
                    <a:pt x="481" y="32"/>
                  </a:lnTo>
                  <a:lnTo>
                    <a:pt x="499" y="41"/>
                  </a:lnTo>
                  <a:lnTo>
                    <a:pt x="517" y="49"/>
                  </a:lnTo>
                  <a:lnTo>
                    <a:pt x="534" y="59"/>
                  </a:lnTo>
                  <a:lnTo>
                    <a:pt x="549" y="69"/>
                  </a:lnTo>
                  <a:lnTo>
                    <a:pt x="565" y="80"/>
                  </a:lnTo>
                  <a:lnTo>
                    <a:pt x="580" y="91"/>
                  </a:lnTo>
                  <a:lnTo>
                    <a:pt x="593" y="104"/>
                  </a:lnTo>
                  <a:lnTo>
                    <a:pt x="593" y="104"/>
                  </a:lnTo>
                  <a:lnTo>
                    <a:pt x="607" y="118"/>
                  </a:lnTo>
                  <a:lnTo>
                    <a:pt x="620" y="132"/>
                  </a:lnTo>
                  <a:lnTo>
                    <a:pt x="631" y="146"/>
                  </a:lnTo>
                  <a:lnTo>
                    <a:pt x="641" y="163"/>
                  </a:lnTo>
                  <a:lnTo>
                    <a:pt x="650" y="178"/>
                  </a:lnTo>
                  <a:lnTo>
                    <a:pt x="660" y="195"/>
                  </a:lnTo>
                  <a:lnTo>
                    <a:pt x="667" y="213"/>
                  </a:lnTo>
                  <a:lnTo>
                    <a:pt x="674" y="231"/>
                  </a:lnTo>
                  <a:lnTo>
                    <a:pt x="681" y="251"/>
                  </a:lnTo>
                  <a:lnTo>
                    <a:pt x="687" y="271"/>
                  </a:lnTo>
                  <a:lnTo>
                    <a:pt x="691" y="292"/>
                  </a:lnTo>
                  <a:lnTo>
                    <a:pt x="695" y="313"/>
                  </a:lnTo>
                  <a:lnTo>
                    <a:pt x="698" y="335"/>
                  </a:lnTo>
                  <a:lnTo>
                    <a:pt x="701" y="358"/>
                  </a:lnTo>
                  <a:lnTo>
                    <a:pt x="701" y="381"/>
                  </a:lnTo>
                  <a:lnTo>
                    <a:pt x="702" y="40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19" name="Freeform 9">
              <a:extLst>
                <a:ext uri="{FF2B5EF4-FFF2-40B4-BE49-F238E27FC236}">
                  <a16:creationId xmlns:a16="http://schemas.microsoft.com/office/drawing/2014/main" id="{A6CE3E9E-F63E-614E-8752-B02BEDB22D8F}"/>
                </a:ext>
              </a:extLst>
            </p:cNvPr>
            <p:cNvSpPr>
              <a:spLocks/>
            </p:cNvSpPr>
            <p:nvPr/>
          </p:nvSpPr>
          <p:spPr bwMode="auto">
            <a:xfrm>
              <a:off x="2795" y="1722"/>
              <a:ext cx="124" cy="237"/>
            </a:xfrm>
            <a:custGeom>
              <a:avLst/>
              <a:gdLst>
                <a:gd name="T0" fmla="*/ 247 w 247"/>
                <a:gd name="T1" fmla="*/ 229 h 474"/>
                <a:gd name="T2" fmla="*/ 247 w 247"/>
                <a:gd name="T3" fmla="*/ 229 h 474"/>
                <a:gd name="T4" fmla="*/ 247 w 247"/>
                <a:gd name="T5" fmla="*/ 201 h 474"/>
                <a:gd name="T6" fmla="*/ 244 w 247"/>
                <a:gd name="T7" fmla="*/ 174 h 474"/>
                <a:gd name="T8" fmla="*/ 241 w 247"/>
                <a:gd name="T9" fmla="*/ 150 h 474"/>
                <a:gd name="T10" fmla="*/ 235 w 247"/>
                <a:gd name="T11" fmla="*/ 128 h 474"/>
                <a:gd name="T12" fmla="*/ 230 w 247"/>
                <a:gd name="T13" fmla="*/ 107 h 474"/>
                <a:gd name="T14" fmla="*/ 221 w 247"/>
                <a:gd name="T15" fmla="*/ 89 h 474"/>
                <a:gd name="T16" fmla="*/ 213 w 247"/>
                <a:gd name="T17" fmla="*/ 72 h 474"/>
                <a:gd name="T18" fmla="*/ 202 w 247"/>
                <a:gd name="T19" fmla="*/ 56 h 474"/>
                <a:gd name="T20" fmla="*/ 202 w 247"/>
                <a:gd name="T21" fmla="*/ 56 h 474"/>
                <a:gd name="T22" fmla="*/ 190 w 247"/>
                <a:gd name="T23" fmla="*/ 42 h 474"/>
                <a:gd name="T24" fmla="*/ 176 w 247"/>
                <a:gd name="T25" fmla="*/ 31 h 474"/>
                <a:gd name="T26" fmla="*/ 161 w 247"/>
                <a:gd name="T27" fmla="*/ 21 h 474"/>
                <a:gd name="T28" fmla="*/ 146 w 247"/>
                <a:gd name="T29" fmla="*/ 14 h 474"/>
                <a:gd name="T30" fmla="*/ 127 w 247"/>
                <a:gd name="T31" fmla="*/ 7 h 474"/>
                <a:gd name="T32" fmla="*/ 108 w 247"/>
                <a:gd name="T33" fmla="*/ 3 h 474"/>
                <a:gd name="T34" fmla="*/ 87 w 247"/>
                <a:gd name="T35" fmla="*/ 0 h 474"/>
                <a:gd name="T36" fmla="*/ 66 w 247"/>
                <a:gd name="T37" fmla="*/ 0 h 474"/>
                <a:gd name="T38" fmla="*/ 0 w 247"/>
                <a:gd name="T39" fmla="*/ 0 h 474"/>
                <a:gd name="T40" fmla="*/ 0 w 247"/>
                <a:gd name="T41" fmla="*/ 474 h 474"/>
                <a:gd name="T42" fmla="*/ 50 w 247"/>
                <a:gd name="T43" fmla="*/ 474 h 474"/>
                <a:gd name="T44" fmla="*/ 50 w 247"/>
                <a:gd name="T45" fmla="*/ 474 h 474"/>
                <a:gd name="T46" fmla="*/ 74 w 247"/>
                <a:gd name="T47" fmla="*/ 474 h 474"/>
                <a:gd name="T48" fmla="*/ 98 w 247"/>
                <a:gd name="T49" fmla="*/ 471 h 474"/>
                <a:gd name="T50" fmla="*/ 119 w 247"/>
                <a:gd name="T51" fmla="*/ 466 h 474"/>
                <a:gd name="T52" fmla="*/ 139 w 247"/>
                <a:gd name="T53" fmla="*/ 460 h 474"/>
                <a:gd name="T54" fmla="*/ 155 w 247"/>
                <a:gd name="T55" fmla="*/ 452 h 474"/>
                <a:gd name="T56" fmla="*/ 172 w 247"/>
                <a:gd name="T57" fmla="*/ 440 h 474"/>
                <a:gd name="T58" fmla="*/ 186 w 247"/>
                <a:gd name="T59" fmla="*/ 428 h 474"/>
                <a:gd name="T60" fmla="*/ 199 w 247"/>
                <a:gd name="T61" fmla="*/ 414 h 474"/>
                <a:gd name="T62" fmla="*/ 199 w 247"/>
                <a:gd name="T63" fmla="*/ 414 h 474"/>
                <a:gd name="T64" fmla="*/ 210 w 247"/>
                <a:gd name="T65" fmla="*/ 398 h 474"/>
                <a:gd name="T66" fmla="*/ 220 w 247"/>
                <a:gd name="T67" fmla="*/ 380 h 474"/>
                <a:gd name="T68" fmla="*/ 228 w 247"/>
                <a:gd name="T69" fmla="*/ 359 h 474"/>
                <a:gd name="T70" fmla="*/ 235 w 247"/>
                <a:gd name="T71" fmla="*/ 338 h 474"/>
                <a:gd name="T72" fmla="*/ 240 w 247"/>
                <a:gd name="T73" fmla="*/ 313 h 474"/>
                <a:gd name="T74" fmla="*/ 244 w 247"/>
                <a:gd name="T75" fmla="*/ 288 h 474"/>
                <a:gd name="T76" fmla="*/ 247 w 247"/>
                <a:gd name="T77" fmla="*/ 260 h 474"/>
                <a:gd name="T78" fmla="*/ 247 w 247"/>
                <a:gd name="T79" fmla="*/ 229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7" h="474">
                  <a:moveTo>
                    <a:pt x="247" y="229"/>
                  </a:moveTo>
                  <a:lnTo>
                    <a:pt x="247" y="229"/>
                  </a:lnTo>
                  <a:lnTo>
                    <a:pt x="247" y="201"/>
                  </a:lnTo>
                  <a:lnTo>
                    <a:pt x="244" y="174"/>
                  </a:lnTo>
                  <a:lnTo>
                    <a:pt x="241" y="150"/>
                  </a:lnTo>
                  <a:lnTo>
                    <a:pt x="235" y="128"/>
                  </a:lnTo>
                  <a:lnTo>
                    <a:pt x="230" y="107"/>
                  </a:lnTo>
                  <a:lnTo>
                    <a:pt x="221" y="89"/>
                  </a:lnTo>
                  <a:lnTo>
                    <a:pt x="213" y="72"/>
                  </a:lnTo>
                  <a:lnTo>
                    <a:pt x="202" y="56"/>
                  </a:lnTo>
                  <a:lnTo>
                    <a:pt x="202" y="56"/>
                  </a:lnTo>
                  <a:lnTo>
                    <a:pt x="190" y="42"/>
                  </a:lnTo>
                  <a:lnTo>
                    <a:pt x="176" y="31"/>
                  </a:lnTo>
                  <a:lnTo>
                    <a:pt x="161" y="21"/>
                  </a:lnTo>
                  <a:lnTo>
                    <a:pt x="146" y="14"/>
                  </a:lnTo>
                  <a:lnTo>
                    <a:pt x="127" y="7"/>
                  </a:lnTo>
                  <a:lnTo>
                    <a:pt x="108" y="3"/>
                  </a:lnTo>
                  <a:lnTo>
                    <a:pt x="87" y="0"/>
                  </a:lnTo>
                  <a:lnTo>
                    <a:pt x="66" y="0"/>
                  </a:lnTo>
                  <a:lnTo>
                    <a:pt x="0" y="0"/>
                  </a:lnTo>
                  <a:lnTo>
                    <a:pt x="0" y="474"/>
                  </a:lnTo>
                  <a:lnTo>
                    <a:pt x="50" y="474"/>
                  </a:lnTo>
                  <a:lnTo>
                    <a:pt x="50" y="474"/>
                  </a:lnTo>
                  <a:lnTo>
                    <a:pt x="74" y="474"/>
                  </a:lnTo>
                  <a:lnTo>
                    <a:pt x="98" y="471"/>
                  </a:lnTo>
                  <a:lnTo>
                    <a:pt x="119" y="466"/>
                  </a:lnTo>
                  <a:lnTo>
                    <a:pt x="139" y="460"/>
                  </a:lnTo>
                  <a:lnTo>
                    <a:pt x="155" y="452"/>
                  </a:lnTo>
                  <a:lnTo>
                    <a:pt x="172" y="440"/>
                  </a:lnTo>
                  <a:lnTo>
                    <a:pt x="186" y="428"/>
                  </a:lnTo>
                  <a:lnTo>
                    <a:pt x="199" y="414"/>
                  </a:lnTo>
                  <a:lnTo>
                    <a:pt x="199" y="414"/>
                  </a:lnTo>
                  <a:lnTo>
                    <a:pt x="210" y="398"/>
                  </a:lnTo>
                  <a:lnTo>
                    <a:pt x="220" y="380"/>
                  </a:lnTo>
                  <a:lnTo>
                    <a:pt x="228" y="359"/>
                  </a:lnTo>
                  <a:lnTo>
                    <a:pt x="235" y="338"/>
                  </a:lnTo>
                  <a:lnTo>
                    <a:pt x="240" y="313"/>
                  </a:lnTo>
                  <a:lnTo>
                    <a:pt x="244" y="288"/>
                  </a:lnTo>
                  <a:lnTo>
                    <a:pt x="247" y="260"/>
                  </a:lnTo>
                  <a:lnTo>
                    <a:pt x="247" y="22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20" name="Rectangle 10">
              <a:extLst>
                <a:ext uri="{FF2B5EF4-FFF2-40B4-BE49-F238E27FC236}">
                  <a16:creationId xmlns:a16="http://schemas.microsoft.com/office/drawing/2014/main" id="{36F167FD-E453-0249-996F-16BE192F1C2D}"/>
                </a:ext>
              </a:extLst>
            </p:cNvPr>
            <p:cNvSpPr>
              <a:spLocks noChangeArrowheads="1"/>
            </p:cNvSpPr>
            <p:nvPr/>
          </p:nvSpPr>
          <p:spPr bwMode="auto">
            <a:xfrm>
              <a:off x="3406" y="1627"/>
              <a:ext cx="106" cy="4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21" name="Freeform 11">
              <a:extLst>
                <a:ext uri="{FF2B5EF4-FFF2-40B4-BE49-F238E27FC236}">
                  <a16:creationId xmlns:a16="http://schemas.microsoft.com/office/drawing/2014/main" id="{CCCEA248-5158-C440-8D9D-B49533A555E7}"/>
                </a:ext>
              </a:extLst>
            </p:cNvPr>
            <p:cNvSpPr>
              <a:spLocks noEditPoints="1"/>
            </p:cNvSpPr>
            <p:nvPr/>
          </p:nvSpPr>
          <p:spPr bwMode="auto">
            <a:xfrm>
              <a:off x="3554" y="1731"/>
              <a:ext cx="308" cy="327"/>
            </a:xfrm>
            <a:custGeom>
              <a:avLst/>
              <a:gdLst>
                <a:gd name="T0" fmla="*/ 616 w 617"/>
                <a:gd name="T1" fmla="*/ 365 h 655"/>
                <a:gd name="T2" fmla="*/ 596 w 617"/>
                <a:gd name="T3" fmla="*/ 464 h 655"/>
                <a:gd name="T4" fmla="*/ 554 w 617"/>
                <a:gd name="T5" fmla="*/ 546 h 655"/>
                <a:gd name="T6" fmla="*/ 525 w 617"/>
                <a:gd name="T7" fmla="*/ 579 h 655"/>
                <a:gd name="T8" fmla="*/ 491 w 617"/>
                <a:gd name="T9" fmla="*/ 607 h 655"/>
                <a:gd name="T10" fmla="*/ 438 w 617"/>
                <a:gd name="T11" fmla="*/ 634 h 655"/>
                <a:gd name="T12" fmla="*/ 342 w 617"/>
                <a:gd name="T13" fmla="*/ 654 h 655"/>
                <a:gd name="T14" fmla="*/ 272 w 617"/>
                <a:gd name="T15" fmla="*/ 654 h 655"/>
                <a:gd name="T16" fmla="*/ 181 w 617"/>
                <a:gd name="T17" fmla="*/ 634 h 655"/>
                <a:gd name="T18" fmla="*/ 106 w 617"/>
                <a:gd name="T19" fmla="*/ 588 h 655"/>
                <a:gd name="T20" fmla="*/ 64 w 617"/>
                <a:gd name="T21" fmla="*/ 544 h 655"/>
                <a:gd name="T22" fmla="*/ 21 w 617"/>
                <a:gd name="T23" fmla="*/ 463 h 655"/>
                <a:gd name="T24" fmla="*/ 2 w 617"/>
                <a:gd name="T25" fmla="*/ 363 h 655"/>
                <a:gd name="T26" fmla="*/ 2 w 617"/>
                <a:gd name="T27" fmla="*/ 289 h 655"/>
                <a:gd name="T28" fmla="*/ 21 w 617"/>
                <a:gd name="T29" fmla="*/ 190 h 655"/>
                <a:gd name="T30" fmla="*/ 64 w 617"/>
                <a:gd name="T31" fmla="*/ 110 h 655"/>
                <a:gd name="T32" fmla="*/ 103 w 617"/>
                <a:gd name="T33" fmla="*/ 66 h 655"/>
                <a:gd name="T34" fmla="*/ 152 w 617"/>
                <a:gd name="T35" fmla="*/ 34 h 655"/>
                <a:gd name="T36" fmla="*/ 242 w 617"/>
                <a:gd name="T37" fmla="*/ 6 h 655"/>
                <a:gd name="T38" fmla="*/ 310 w 617"/>
                <a:gd name="T39" fmla="*/ 0 h 655"/>
                <a:gd name="T40" fmla="*/ 376 w 617"/>
                <a:gd name="T41" fmla="*/ 6 h 655"/>
                <a:gd name="T42" fmla="*/ 435 w 617"/>
                <a:gd name="T43" fmla="*/ 23 h 655"/>
                <a:gd name="T44" fmla="*/ 471 w 617"/>
                <a:gd name="T45" fmla="*/ 41 h 655"/>
                <a:gd name="T46" fmla="*/ 519 w 617"/>
                <a:gd name="T47" fmla="*/ 75 h 655"/>
                <a:gd name="T48" fmla="*/ 558 w 617"/>
                <a:gd name="T49" fmla="*/ 120 h 655"/>
                <a:gd name="T50" fmla="*/ 579 w 617"/>
                <a:gd name="T51" fmla="*/ 155 h 655"/>
                <a:gd name="T52" fmla="*/ 602 w 617"/>
                <a:gd name="T53" fmla="*/ 214 h 655"/>
                <a:gd name="T54" fmla="*/ 614 w 617"/>
                <a:gd name="T55" fmla="*/ 279 h 655"/>
                <a:gd name="T56" fmla="*/ 216 w 617"/>
                <a:gd name="T57" fmla="*/ 327 h 655"/>
                <a:gd name="T58" fmla="*/ 222 w 617"/>
                <a:gd name="T59" fmla="*/ 399 h 655"/>
                <a:gd name="T60" fmla="*/ 233 w 617"/>
                <a:gd name="T61" fmla="*/ 439 h 655"/>
                <a:gd name="T62" fmla="*/ 244 w 617"/>
                <a:gd name="T63" fmla="*/ 462 h 655"/>
                <a:gd name="T64" fmla="*/ 267 w 617"/>
                <a:gd name="T65" fmla="*/ 483 h 655"/>
                <a:gd name="T66" fmla="*/ 298 w 617"/>
                <a:gd name="T67" fmla="*/ 494 h 655"/>
                <a:gd name="T68" fmla="*/ 321 w 617"/>
                <a:gd name="T69" fmla="*/ 494 h 655"/>
                <a:gd name="T70" fmla="*/ 352 w 617"/>
                <a:gd name="T71" fmla="*/ 483 h 655"/>
                <a:gd name="T72" fmla="*/ 373 w 617"/>
                <a:gd name="T73" fmla="*/ 462 h 655"/>
                <a:gd name="T74" fmla="*/ 384 w 617"/>
                <a:gd name="T75" fmla="*/ 439 h 655"/>
                <a:gd name="T76" fmla="*/ 394 w 617"/>
                <a:gd name="T77" fmla="*/ 399 h 655"/>
                <a:gd name="T78" fmla="*/ 400 w 617"/>
                <a:gd name="T79" fmla="*/ 327 h 655"/>
                <a:gd name="T80" fmla="*/ 391 w 617"/>
                <a:gd name="T81" fmla="*/ 242 h 655"/>
                <a:gd name="T82" fmla="*/ 379 w 617"/>
                <a:gd name="T83" fmla="*/ 205 h 655"/>
                <a:gd name="T84" fmla="*/ 368 w 617"/>
                <a:gd name="T85" fmla="*/ 187 h 655"/>
                <a:gd name="T86" fmla="*/ 342 w 617"/>
                <a:gd name="T87" fmla="*/ 169 h 655"/>
                <a:gd name="T88" fmla="*/ 309 w 617"/>
                <a:gd name="T89" fmla="*/ 163 h 655"/>
                <a:gd name="T90" fmla="*/ 285 w 617"/>
                <a:gd name="T91" fmla="*/ 166 h 655"/>
                <a:gd name="T92" fmla="*/ 258 w 617"/>
                <a:gd name="T93" fmla="*/ 180 h 655"/>
                <a:gd name="T94" fmla="*/ 239 w 617"/>
                <a:gd name="T95" fmla="*/ 205 h 655"/>
                <a:gd name="T96" fmla="*/ 229 w 617"/>
                <a:gd name="T97" fmla="*/ 228 h 655"/>
                <a:gd name="T98" fmla="*/ 218 w 617"/>
                <a:gd name="T99" fmla="*/ 289 h 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17" h="655">
                  <a:moveTo>
                    <a:pt x="617" y="327"/>
                  </a:moveTo>
                  <a:lnTo>
                    <a:pt x="617" y="327"/>
                  </a:lnTo>
                  <a:lnTo>
                    <a:pt x="616" y="365"/>
                  </a:lnTo>
                  <a:lnTo>
                    <a:pt x="612" y="400"/>
                  </a:lnTo>
                  <a:lnTo>
                    <a:pt x="606" y="434"/>
                  </a:lnTo>
                  <a:lnTo>
                    <a:pt x="596" y="464"/>
                  </a:lnTo>
                  <a:lnTo>
                    <a:pt x="585" y="494"/>
                  </a:lnTo>
                  <a:lnTo>
                    <a:pt x="571" y="522"/>
                  </a:lnTo>
                  <a:lnTo>
                    <a:pt x="554" y="546"/>
                  </a:lnTo>
                  <a:lnTo>
                    <a:pt x="536" y="570"/>
                  </a:lnTo>
                  <a:lnTo>
                    <a:pt x="536" y="570"/>
                  </a:lnTo>
                  <a:lnTo>
                    <a:pt x="525" y="579"/>
                  </a:lnTo>
                  <a:lnTo>
                    <a:pt x="513" y="589"/>
                  </a:lnTo>
                  <a:lnTo>
                    <a:pt x="502" y="599"/>
                  </a:lnTo>
                  <a:lnTo>
                    <a:pt x="491" y="607"/>
                  </a:lnTo>
                  <a:lnTo>
                    <a:pt x="478" y="614"/>
                  </a:lnTo>
                  <a:lnTo>
                    <a:pt x="464" y="621"/>
                  </a:lnTo>
                  <a:lnTo>
                    <a:pt x="438" y="634"/>
                  </a:lnTo>
                  <a:lnTo>
                    <a:pt x="408" y="644"/>
                  </a:lnTo>
                  <a:lnTo>
                    <a:pt x="376" y="651"/>
                  </a:lnTo>
                  <a:lnTo>
                    <a:pt x="342" y="654"/>
                  </a:lnTo>
                  <a:lnTo>
                    <a:pt x="307" y="655"/>
                  </a:lnTo>
                  <a:lnTo>
                    <a:pt x="307" y="655"/>
                  </a:lnTo>
                  <a:lnTo>
                    <a:pt x="272" y="654"/>
                  </a:lnTo>
                  <a:lnTo>
                    <a:pt x="240" y="649"/>
                  </a:lnTo>
                  <a:lnTo>
                    <a:pt x="209" y="644"/>
                  </a:lnTo>
                  <a:lnTo>
                    <a:pt x="181" y="634"/>
                  </a:lnTo>
                  <a:lnTo>
                    <a:pt x="155" y="621"/>
                  </a:lnTo>
                  <a:lnTo>
                    <a:pt x="129" y="606"/>
                  </a:lnTo>
                  <a:lnTo>
                    <a:pt x="106" y="588"/>
                  </a:lnTo>
                  <a:lnTo>
                    <a:pt x="83" y="567"/>
                  </a:lnTo>
                  <a:lnTo>
                    <a:pt x="83" y="567"/>
                  </a:lnTo>
                  <a:lnTo>
                    <a:pt x="64" y="544"/>
                  </a:lnTo>
                  <a:lnTo>
                    <a:pt x="47" y="519"/>
                  </a:lnTo>
                  <a:lnTo>
                    <a:pt x="33" y="491"/>
                  </a:lnTo>
                  <a:lnTo>
                    <a:pt x="21" y="463"/>
                  </a:lnTo>
                  <a:lnTo>
                    <a:pt x="12" y="432"/>
                  </a:lnTo>
                  <a:lnTo>
                    <a:pt x="6" y="399"/>
                  </a:lnTo>
                  <a:lnTo>
                    <a:pt x="2" y="363"/>
                  </a:lnTo>
                  <a:lnTo>
                    <a:pt x="0" y="327"/>
                  </a:lnTo>
                  <a:lnTo>
                    <a:pt x="0" y="327"/>
                  </a:lnTo>
                  <a:lnTo>
                    <a:pt x="2" y="289"/>
                  </a:lnTo>
                  <a:lnTo>
                    <a:pt x="6" y="254"/>
                  </a:lnTo>
                  <a:lnTo>
                    <a:pt x="12" y="221"/>
                  </a:lnTo>
                  <a:lnTo>
                    <a:pt x="21" y="190"/>
                  </a:lnTo>
                  <a:lnTo>
                    <a:pt x="33" y="160"/>
                  </a:lnTo>
                  <a:lnTo>
                    <a:pt x="47" y="134"/>
                  </a:lnTo>
                  <a:lnTo>
                    <a:pt x="64" y="110"/>
                  </a:lnTo>
                  <a:lnTo>
                    <a:pt x="82" y="87"/>
                  </a:lnTo>
                  <a:lnTo>
                    <a:pt x="82" y="87"/>
                  </a:lnTo>
                  <a:lnTo>
                    <a:pt x="103" y="66"/>
                  </a:lnTo>
                  <a:lnTo>
                    <a:pt x="115" y="58"/>
                  </a:lnTo>
                  <a:lnTo>
                    <a:pt x="127" y="50"/>
                  </a:lnTo>
                  <a:lnTo>
                    <a:pt x="152" y="34"/>
                  </a:lnTo>
                  <a:lnTo>
                    <a:pt x="180" y="23"/>
                  </a:lnTo>
                  <a:lnTo>
                    <a:pt x="209" y="13"/>
                  </a:lnTo>
                  <a:lnTo>
                    <a:pt x="242" y="6"/>
                  </a:lnTo>
                  <a:lnTo>
                    <a:pt x="275" y="2"/>
                  </a:lnTo>
                  <a:lnTo>
                    <a:pt x="310" y="0"/>
                  </a:lnTo>
                  <a:lnTo>
                    <a:pt x="310" y="0"/>
                  </a:lnTo>
                  <a:lnTo>
                    <a:pt x="333" y="2"/>
                  </a:lnTo>
                  <a:lnTo>
                    <a:pt x="355" y="3"/>
                  </a:lnTo>
                  <a:lnTo>
                    <a:pt x="376" y="6"/>
                  </a:lnTo>
                  <a:lnTo>
                    <a:pt x="396" y="12"/>
                  </a:lnTo>
                  <a:lnTo>
                    <a:pt x="415" y="17"/>
                  </a:lnTo>
                  <a:lnTo>
                    <a:pt x="435" y="23"/>
                  </a:lnTo>
                  <a:lnTo>
                    <a:pt x="453" y="31"/>
                  </a:lnTo>
                  <a:lnTo>
                    <a:pt x="471" y="41"/>
                  </a:lnTo>
                  <a:lnTo>
                    <a:pt x="471" y="41"/>
                  </a:lnTo>
                  <a:lnTo>
                    <a:pt x="488" y="51"/>
                  </a:lnTo>
                  <a:lnTo>
                    <a:pt x="504" y="62"/>
                  </a:lnTo>
                  <a:lnTo>
                    <a:pt x="519" y="75"/>
                  </a:lnTo>
                  <a:lnTo>
                    <a:pt x="533" y="89"/>
                  </a:lnTo>
                  <a:lnTo>
                    <a:pt x="546" y="104"/>
                  </a:lnTo>
                  <a:lnTo>
                    <a:pt x="558" y="120"/>
                  </a:lnTo>
                  <a:lnTo>
                    <a:pt x="569" y="136"/>
                  </a:lnTo>
                  <a:lnTo>
                    <a:pt x="579" y="155"/>
                  </a:lnTo>
                  <a:lnTo>
                    <a:pt x="579" y="155"/>
                  </a:lnTo>
                  <a:lnTo>
                    <a:pt x="588" y="173"/>
                  </a:lnTo>
                  <a:lnTo>
                    <a:pt x="596" y="192"/>
                  </a:lnTo>
                  <a:lnTo>
                    <a:pt x="602" y="214"/>
                  </a:lnTo>
                  <a:lnTo>
                    <a:pt x="607" y="235"/>
                  </a:lnTo>
                  <a:lnTo>
                    <a:pt x="612" y="257"/>
                  </a:lnTo>
                  <a:lnTo>
                    <a:pt x="614" y="279"/>
                  </a:lnTo>
                  <a:lnTo>
                    <a:pt x="616" y="303"/>
                  </a:lnTo>
                  <a:lnTo>
                    <a:pt x="617" y="327"/>
                  </a:lnTo>
                  <a:close/>
                  <a:moveTo>
                    <a:pt x="216" y="327"/>
                  </a:moveTo>
                  <a:lnTo>
                    <a:pt x="216" y="327"/>
                  </a:lnTo>
                  <a:lnTo>
                    <a:pt x="218" y="365"/>
                  </a:lnTo>
                  <a:lnTo>
                    <a:pt x="222" y="399"/>
                  </a:lnTo>
                  <a:lnTo>
                    <a:pt x="225" y="414"/>
                  </a:lnTo>
                  <a:lnTo>
                    <a:pt x="229" y="428"/>
                  </a:lnTo>
                  <a:lnTo>
                    <a:pt x="233" y="439"/>
                  </a:lnTo>
                  <a:lnTo>
                    <a:pt x="239" y="452"/>
                  </a:lnTo>
                  <a:lnTo>
                    <a:pt x="239" y="452"/>
                  </a:lnTo>
                  <a:lnTo>
                    <a:pt x="244" y="462"/>
                  </a:lnTo>
                  <a:lnTo>
                    <a:pt x="250" y="470"/>
                  </a:lnTo>
                  <a:lnTo>
                    <a:pt x="258" y="477"/>
                  </a:lnTo>
                  <a:lnTo>
                    <a:pt x="267" y="483"/>
                  </a:lnTo>
                  <a:lnTo>
                    <a:pt x="277" y="488"/>
                  </a:lnTo>
                  <a:lnTo>
                    <a:pt x="286" y="491"/>
                  </a:lnTo>
                  <a:lnTo>
                    <a:pt x="298" y="494"/>
                  </a:lnTo>
                  <a:lnTo>
                    <a:pt x="309" y="494"/>
                  </a:lnTo>
                  <a:lnTo>
                    <a:pt x="309" y="494"/>
                  </a:lnTo>
                  <a:lnTo>
                    <a:pt x="321" y="494"/>
                  </a:lnTo>
                  <a:lnTo>
                    <a:pt x="333" y="491"/>
                  </a:lnTo>
                  <a:lnTo>
                    <a:pt x="342" y="488"/>
                  </a:lnTo>
                  <a:lnTo>
                    <a:pt x="352" y="483"/>
                  </a:lnTo>
                  <a:lnTo>
                    <a:pt x="361" y="477"/>
                  </a:lnTo>
                  <a:lnTo>
                    <a:pt x="368" y="470"/>
                  </a:lnTo>
                  <a:lnTo>
                    <a:pt x="373" y="462"/>
                  </a:lnTo>
                  <a:lnTo>
                    <a:pt x="379" y="452"/>
                  </a:lnTo>
                  <a:lnTo>
                    <a:pt x="379" y="452"/>
                  </a:lnTo>
                  <a:lnTo>
                    <a:pt x="384" y="439"/>
                  </a:lnTo>
                  <a:lnTo>
                    <a:pt x="389" y="428"/>
                  </a:lnTo>
                  <a:lnTo>
                    <a:pt x="391" y="414"/>
                  </a:lnTo>
                  <a:lnTo>
                    <a:pt x="394" y="399"/>
                  </a:lnTo>
                  <a:lnTo>
                    <a:pt x="398" y="365"/>
                  </a:lnTo>
                  <a:lnTo>
                    <a:pt x="400" y="327"/>
                  </a:lnTo>
                  <a:lnTo>
                    <a:pt x="400" y="327"/>
                  </a:lnTo>
                  <a:lnTo>
                    <a:pt x="398" y="289"/>
                  </a:lnTo>
                  <a:lnTo>
                    <a:pt x="394" y="256"/>
                  </a:lnTo>
                  <a:lnTo>
                    <a:pt x="391" y="242"/>
                  </a:lnTo>
                  <a:lnTo>
                    <a:pt x="389" y="228"/>
                  </a:lnTo>
                  <a:lnTo>
                    <a:pt x="384" y="216"/>
                  </a:lnTo>
                  <a:lnTo>
                    <a:pt x="379" y="205"/>
                  </a:lnTo>
                  <a:lnTo>
                    <a:pt x="379" y="205"/>
                  </a:lnTo>
                  <a:lnTo>
                    <a:pt x="373" y="195"/>
                  </a:lnTo>
                  <a:lnTo>
                    <a:pt x="368" y="187"/>
                  </a:lnTo>
                  <a:lnTo>
                    <a:pt x="359" y="180"/>
                  </a:lnTo>
                  <a:lnTo>
                    <a:pt x="351" y="174"/>
                  </a:lnTo>
                  <a:lnTo>
                    <a:pt x="342" y="169"/>
                  </a:lnTo>
                  <a:lnTo>
                    <a:pt x="331" y="166"/>
                  </a:lnTo>
                  <a:lnTo>
                    <a:pt x="320" y="164"/>
                  </a:lnTo>
                  <a:lnTo>
                    <a:pt x="309" y="163"/>
                  </a:lnTo>
                  <a:lnTo>
                    <a:pt x="309" y="163"/>
                  </a:lnTo>
                  <a:lnTo>
                    <a:pt x="296" y="164"/>
                  </a:lnTo>
                  <a:lnTo>
                    <a:pt x="285" y="166"/>
                  </a:lnTo>
                  <a:lnTo>
                    <a:pt x="275" y="169"/>
                  </a:lnTo>
                  <a:lnTo>
                    <a:pt x="267" y="174"/>
                  </a:lnTo>
                  <a:lnTo>
                    <a:pt x="258" y="180"/>
                  </a:lnTo>
                  <a:lnTo>
                    <a:pt x="250" y="187"/>
                  </a:lnTo>
                  <a:lnTo>
                    <a:pt x="244" y="195"/>
                  </a:lnTo>
                  <a:lnTo>
                    <a:pt x="239" y="205"/>
                  </a:lnTo>
                  <a:lnTo>
                    <a:pt x="239" y="205"/>
                  </a:lnTo>
                  <a:lnTo>
                    <a:pt x="233" y="215"/>
                  </a:lnTo>
                  <a:lnTo>
                    <a:pt x="229" y="228"/>
                  </a:lnTo>
                  <a:lnTo>
                    <a:pt x="225" y="242"/>
                  </a:lnTo>
                  <a:lnTo>
                    <a:pt x="222" y="256"/>
                  </a:lnTo>
                  <a:lnTo>
                    <a:pt x="218" y="289"/>
                  </a:lnTo>
                  <a:lnTo>
                    <a:pt x="216" y="3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22" name="Freeform 12">
              <a:extLst>
                <a:ext uri="{FF2B5EF4-FFF2-40B4-BE49-F238E27FC236}">
                  <a16:creationId xmlns:a16="http://schemas.microsoft.com/office/drawing/2014/main" id="{5431D135-6AC1-3144-9747-706E016A9D27}"/>
                </a:ext>
              </a:extLst>
            </p:cNvPr>
            <p:cNvSpPr>
              <a:spLocks/>
            </p:cNvSpPr>
            <p:nvPr/>
          </p:nvSpPr>
          <p:spPr bwMode="auto">
            <a:xfrm>
              <a:off x="3554" y="1731"/>
              <a:ext cx="308" cy="327"/>
            </a:xfrm>
            <a:custGeom>
              <a:avLst/>
              <a:gdLst>
                <a:gd name="T0" fmla="*/ 617 w 617"/>
                <a:gd name="T1" fmla="*/ 327 h 655"/>
                <a:gd name="T2" fmla="*/ 612 w 617"/>
                <a:gd name="T3" fmla="*/ 400 h 655"/>
                <a:gd name="T4" fmla="*/ 596 w 617"/>
                <a:gd name="T5" fmla="*/ 464 h 655"/>
                <a:gd name="T6" fmla="*/ 571 w 617"/>
                <a:gd name="T7" fmla="*/ 522 h 655"/>
                <a:gd name="T8" fmla="*/ 536 w 617"/>
                <a:gd name="T9" fmla="*/ 570 h 655"/>
                <a:gd name="T10" fmla="*/ 525 w 617"/>
                <a:gd name="T11" fmla="*/ 579 h 655"/>
                <a:gd name="T12" fmla="*/ 502 w 617"/>
                <a:gd name="T13" fmla="*/ 599 h 655"/>
                <a:gd name="T14" fmla="*/ 478 w 617"/>
                <a:gd name="T15" fmla="*/ 614 h 655"/>
                <a:gd name="T16" fmla="*/ 438 w 617"/>
                <a:gd name="T17" fmla="*/ 634 h 655"/>
                <a:gd name="T18" fmla="*/ 376 w 617"/>
                <a:gd name="T19" fmla="*/ 651 h 655"/>
                <a:gd name="T20" fmla="*/ 307 w 617"/>
                <a:gd name="T21" fmla="*/ 655 h 655"/>
                <a:gd name="T22" fmla="*/ 272 w 617"/>
                <a:gd name="T23" fmla="*/ 654 h 655"/>
                <a:gd name="T24" fmla="*/ 209 w 617"/>
                <a:gd name="T25" fmla="*/ 644 h 655"/>
                <a:gd name="T26" fmla="*/ 155 w 617"/>
                <a:gd name="T27" fmla="*/ 621 h 655"/>
                <a:gd name="T28" fmla="*/ 106 w 617"/>
                <a:gd name="T29" fmla="*/ 588 h 655"/>
                <a:gd name="T30" fmla="*/ 83 w 617"/>
                <a:gd name="T31" fmla="*/ 567 h 655"/>
                <a:gd name="T32" fmla="*/ 47 w 617"/>
                <a:gd name="T33" fmla="*/ 519 h 655"/>
                <a:gd name="T34" fmla="*/ 21 w 617"/>
                <a:gd name="T35" fmla="*/ 463 h 655"/>
                <a:gd name="T36" fmla="*/ 6 w 617"/>
                <a:gd name="T37" fmla="*/ 399 h 655"/>
                <a:gd name="T38" fmla="*/ 0 w 617"/>
                <a:gd name="T39" fmla="*/ 327 h 655"/>
                <a:gd name="T40" fmla="*/ 2 w 617"/>
                <a:gd name="T41" fmla="*/ 289 h 655"/>
                <a:gd name="T42" fmla="*/ 12 w 617"/>
                <a:gd name="T43" fmla="*/ 221 h 655"/>
                <a:gd name="T44" fmla="*/ 33 w 617"/>
                <a:gd name="T45" fmla="*/ 160 h 655"/>
                <a:gd name="T46" fmla="*/ 64 w 617"/>
                <a:gd name="T47" fmla="*/ 110 h 655"/>
                <a:gd name="T48" fmla="*/ 82 w 617"/>
                <a:gd name="T49" fmla="*/ 87 h 655"/>
                <a:gd name="T50" fmla="*/ 115 w 617"/>
                <a:gd name="T51" fmla="*/ 58 h 655"/>
                <a:gd name="T52" fmla="*/ 152 w 617"/>
                <a:gd name="T53" fmla="*/ 34 h 655"/>
                <a:gd name="T54" fmla="*/ 209 w 617"/>
                <a:gd name="T55" fmla="*/ 13 h 655"/>
                <a:gd name="T56" fmla="*/ 275 w 617"/>
                <a:gd name="T57" fmla="*/ 2 h 655"/>
                <a:gd name="T58" fmla="*/ 310 w 617"/>
                <a:gd name="T59" fmla="*/ 0 h 655"/>
                <a:gd name="T60" fmla="*/ 355 w 617"/>
                <a:gd name="T61" fmla="*/ 3 h 655"/>
                <a:gd name="T62" fmla="*/ 396 w 617"/>
                <a:gd name="T63" fmla="*/ 12 h 655"/>
                <a:gd name="T64" fmla="*/ 435 w 617"/>
                <a:gd name="T65" fmla="*/ 23 h 655"/>
                <a:gd name="T66" fmla="*/ 471 w 617"/>
                <a:gd name="T67" fmla="*/ 41 h 655"/>
                <a:gd name="T68" fmla="*/ 488 w 617"/>
                <a:gd name="T69" fmla="*/ 51 h 655"/>
                <a:gd name="T70" fmla="*/ 519 w 617"/>
                <a:gd name="T71" fmla="*/ 75 h 655"/>
                <a:gd name="T72" fmla="*/ 546 w 617"/>
                <a:gd name="T73" fmla="*/ 104 h 655"/>
                <a:gd name="T74" fmla="*/ 569 w 617"/>
                <a:gd name="T75" fmla="*/ 136 h 655"/>
                <a:gd name="T76" fmla="*/ 579 w 617"/>
                <a:gd name="T77" fmla="*/ 155 h 655"/>
                <a:gd name="T78" fmla="*/ 596 w 617"/>
                <a:gd name="T79" fmla="*/ 192 h 655"/>
                <a:gd name="T80" fmla="*/ 607 w 617"/>
                <a:gd name="T81" fmla="*/ 235 h 655"/>
                <a:gd name="T82" fmla="*/ 614 w 617"/>
                <a:gd name="T83" fmla="*/ 279 h 655"/>
                <a:gd name="T84" fmla="*/ 617 w 617"/>
                <a:gd name="T85" fmla="*/ 327 h 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17" h="655">
                  <a:moveTo>
                    <a:pt x="617" y="327"/>
                  </a:moveTo>
                  <a:lnTo>
                    <a:pt x="617" y="327"/>
                  </a:lnTo>
                  <a:lnTo>
                    <a:pt x="616" y="365"/>
                  </a:lnTo>
                  <a:lnTo>
                    <a:pt x="612" y="400"/>
                  </a:lnTo>
                  <a:lnTo>
                    <a:pt x="606" y="434"/>
                  </a:lnTo>
                  <a:lnTo>
                    <a:pt x="596" y="464"/>
                  </a:lnTo>
                  <a:lnTo>
                    <a:pt x="585" y="494"/>
                  </a:lnTo>
                  <a:lnTo>
                    <a:pt x="571" y="522"/>
                  </a:lnTo>
                  <a:lnTo>
                    <a:pt x="554" y="546"/>
                  </a:lnTo>
                  <a:lnTo>
                    <a:pt x="536" y="570"/>
                  </a:lnTo>
                  <a:lnTo>
                    <a:pt x="536" y="570"/>
                  </a:lnTo>
                  <a:lnTo>
                    <a:pt x="525" y="579"/>
                  </a:lnTo>
                  <a:lnTo>
                    <a:pt x="513" y="589"/>
                  </a:lnTo>
                  <a:lnTo>
                    <a:pt x="502" y="599"/>
                  </a:lnTo>
                  <a:lnTo>
                    <a:pt x="491" y="607"/>
                  </a:lnTo>
                  <a:lnTo>
                    <a:pt x="478" y="614"/>
                  </a:lnTo>
                  <a:lnTo>
                    <a:pt x="464" y="621"/>
                  </a:lnTo>
                  <a:lnTo>
                    <a:pt x="438" y="634"/>
                  </a:lnTo>
                  <a:lnTo>
                    <a:pt x="408" y="644"/>
                  </a:lnTo>
                  <a:lnTo>
                    <a:pt x="376" y="651"/>
                  </a:lnTo>
                  <a:lnTo>
                    <a:pt x="342" y="654"/>
                  </a:lnTo>
                  <a:lnTo>
                    <a:pt x="307" y="655"/>
                  </a:lnTo>
                  <a:lnTo>
                    <a:pt x="307" y="655"/>
                  </a:lnTo>
                  <a:lnTo>
                    <a:pt x="272" y="654"/>
                  </a:lnTo>
                  <a:lnTo>
                    <a:pt x="240" y="649"/>
                  </a:lnTo>
                  <a:lnTo>
                    <a:pt x="209" y="644"/>
                  </a:lnTo>
                  <a:lnTo>
                    <a:pt x="181" y="634"/>
                  </a:lnTo>
                  <a:lnTo>
                    <a:pt x="155" y="621"/>
                  </a:lnTo>
                  <a:lnTo>
                    <a:pt x="129" y="606"/>
                  </a:lnTo>
                  <a:lnTo>
                    <a:pt x="106" y="588"/>
                  </a:lnTo>
                  <a:lnTo>
                    <a:pt x="83" y="567"/>
                  </a:lnTo>
                  <a:lnTo>
                    <a:pt x="83" y="567"/>
                  </a:lnTo>
                  <a:lnTo>
                    <a:pt x="64" y="544"/>
                  </a:lnTo>
                  <a:lnTo>
                    <a:pt x="47" y="519"/>
                  </a:lnTo>
                  <a:lnTo>
                    <a:pt x="33" y="491"/>
                  </a:lnTo>
                  <a:lnTo>
                    <a:pt x="21" y="463"/>
                  </a:lnTo>
                  <a:lnTo>
                    <a:pt x="12" y="432"/>
                  </a:lnTo>
                  <a:lnTo>
                    <a:pt x="6" y="399"/>
                  </a:lnTo>
                  <a:lnTo>
                    <a:pt x="2" y="363"/>
                  </a:lnTo>
                  <a:lnTo>
                    <a:pt x="0" y="327"/>
                  </a:lnTo>
                  <a:lnTo>
                    <a:pt x="0" y="327"/>
                  </a:lnTo>
                  <a:lnTo>
                    <a:pt x="2" y="289"/>
                  </a:lnTo>
                  <a:lnTo>
                    <a:pt x="6" y="254"/>
                  </a:lnTo>
                  <a:lnTo>
                    <a:pt x="12" y="221"/>
                  </a:lnTo>
                  <a:lnTo>
                    <a:pt x="21" y="190"/>
                  </a:lnTo>
                  <a:lnTo>
                    <a:pt x="33" y="160"/>
                  </a:lnTo>
                  <a:lnTo>
                    <a:pt x="47" y="134"/>
                  </a:lnTo>
                  <a:lnTo>
                    <a:pt x="64" y="110"/>
                  </a:lnTo>
                  <a:lnTo>
                    <a:pt x="82" y="87"/>
                  </a:lnTo>
                  <a:lnTo>
                    <a:pt x="82" y="87"/>
                  </a:lnTo>
                  <a:lnTo>
                    <a:pt x="103" y="66"/>
                  </a:lnTo>
                  <a:lnTo>
                    <a:pt x="115" y="58"/>
                  </a:lnTo>
                  <a:lnTo>
                    <a:pt x="127" y="50"/>
                  </a:lnTo>
                  <a:lnTo>
                    <a:pt x="152" y="34"/>
                  </a:lnTo>
                  <a:lnTo>
                    <a:pt x="180" y="23"/>
                  </a:lnTo>
                  <a:lnTo>
                    <a:pt x="209" y="13"/>
                  </a:lnTo>
                  <a:lnTo>
                    <a:pt x="242" y="6"/>
                  </a:lnTo>
                  <a:lnTo>
                    <a:pt x="275" y="2"/>
                  </a:lnTo>
                  <a:lnTo>
                    <a:pt x="310" y="0"/>
                  </a:lnTo>
                  <a:lnTo>
                    <a:pt x="310" y="0"/>
                  </a:lnTo>
                  <a:lnTo>
                    <a:pt x="333" y="2"/>
                  </a:lnTo>
                  <a:lnTo>
                    <a:pt x="355" y="3"/>
                  </a:lnTo>
                  <a:lnTo>
                    <a:pt x="376" y="6"/>
                  </a:lnTo>
                  <a:lnTo>
                    <a:pt x="396" y="12"/>
                  </a:lnTo>
                  <a:lnTo>
                    <a:pt x="415" y="17"/>
                  </a:lnTo>
                  <a:lnTo>
                    <a:pt x="435" y="23"/>
                  </a:lnTo>
                  <a:lnTo>
                    <a:pt x="453" y="31"/>
                  </a:lnTo>
                  <a:lnTo>
                    <a:pt x="471" y="41"/>
                  </a:lnTo>
                  <a:lnTo>
                    <a:pt x="471" y="41"/>
                  </a:lnTo>
                  <a:lnTo>
                    <a:pt x="488" y="51"/>
                  </a:lnTo>
                  <a:lnTo>
                    <a:pt x="504" y="62"/>
                  </a:lnTo>
                  <a:lnTo>
                    <a:pt x="519" y="75"/>
                  </a:lnTo>
                  <a:lnTo>
                    <a:pt x="533" y="89"/>
                  </a:lnTo>
                  <a:lnTo>
                    <a:pt x="546" y="104"/>
                  </a:lnTo>
                  <a:lnTo>
                    <a:pt x="558" y="120"/>
                  </a:lnTo>
                  <a:lnTo>
                    <a:pt x="569" y="136"/>
                  </a:lnTo>
                  <a:lnTo>
                    <a:pt x="579" y="155"/>
                  </a:lnTo>
                  <a:lnTo>
                    <a:pt x="579" y="155"/>
                  </a:lnTo>
                  <a:lnTo>
                    <a:pt x="588" y="173"/>
                  </a:lnTo>
                  <a:lnTo>
                    <a:pt x="596" y="192"/>
                  </a:lnTo>
                  <a:lnTo>
                    <a:pt x="602" y="214"/>
                  </a:lnTo>
                  <a:lnTo>
                    <a:pt x="607" y="235"/>
                  </a:lnTo>
                  <a:lnTo>
                    <a:pt x="612" y="257"/>
                  </a:lnTo>
                  <a:lnTo>
                    <a:pt x="614" y="279"/>
                  </a:lnTo>
                  <a:lnTo>
                    <a:pt x="616" y="303"/>
                  </a:lnTo>
                  <a:lnTo>
                    <a:pt x="617" y="32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23" name="Freeform 13">
              <a:extLst>
                <a:ext uri="{FF2B5EF4-FFF2-40B4-BE49-F238E27FC236}">
                  <a16:creationId xmlns:a16="http://schemas.microsoft.com/office/drawing/2014/main" id="{B46AC0F8-E373-B540-BF0B-14947948F604}"/>
                </a:ext>
              </a:extLst>
            </p:cNvPr>
            <p:cNvSpPr>
              <a:spLocks/>
            </p:cNvSpPr>
            <p:nvPr/>
          </p:nvSpPr>
          <p:spPr bwMode="auto">
            <a:xfrm>
              <a:off x="3662" y="1812"/>
              <a:ext cx="91" cy="165"/>
            </a:xfrm>
            <a:custGeom>
              <a:avLst/>
              <a:gdLst>
                <a:gd name="T0" fmla="*/ 0 w 184"/>
                <a:gd name="T1" fmla="*/ 164 h 331"/>
                <a:gd name="T2" fmla="*/ 6 w 184"/>
                <a:gd name="T3" fmla="*/ 236 h 331"/>
                <a:gd name="T4" fmla="*/ 13 w 184"/>
                <a:gd name="T5" fmla="*/ 265 h 331"/>
                <a:gd name="T6" fmla="*/ 23 w 184"/>
                <a:gd name="T7" fmla="*/ 289 h 331"/>
                <a:gd name="T8" fmla="*/ 28 w 184"/>
                <a:gd name="T9" fmla="*/ 299 h 331"/>
                <a:gd name="T10" fmla="*/ 42 w 184"/>
                <a:gd name="T11" fmla="*/ 314 h 331"/>
                <a:gd name="T12" fmla="*/ 61 w 184"/>
                <a:gd name="T13" fmla="*/ 325 h 331"/>
                <a:gd name="T14" fmla="*/ 82 w 184"/>
                <a:gd name="T15" fmla="*/ 331 h 331"/>
                <a:gd name="T16" fmla="*/ 93 w 184"/>
                <a:gd name="T17" fmla="*/ 331 h 331"/>
                <a:gd name="T18" fmla="*/ 117 w 184"/>
                <a:gd name="T19" fmla="*/ 328 h 331"/>
                <a:gd name="T20" fmla="*/ 136 w 184"/>
                <a:gd name="T21" fmla="*/ 320 h 331"/>
                <a:gd name="T22" fmla="*/ 152 w 184"/>
                <a:gd name="T23" fmla="*/ 307 h 331"/>
                <a:gd name="T24" fmla="*/ 163 w 184"/>
                <a:gd name="T25" fmla="*/ 289 h 331"/>
                <a:gd name="T26" fmla="*/ 168 w 184"/>
                <a:gd name="T27" fmla="*/ 276 h 331"/>
                <a:gd name="T28" fmla="*/ 175 w 184"/>
                <a:gd name="T29" fmla="*/ 251 h 331"/>
                <a:gd name="T30" fmla="*/ 182 w 184"/>
                <a:gd name="T31" fmla="*/ 202 h 331"/>
                <a:gd name="T32" fmla="*/ 184 w 184"/>
                <a:gd name="T33" fmla="*/ 164 h 331"/>
                <a:gd name="T34" fmla="*/ 178 w 184"/>
                <a:gd name="T35" fmla="*/ 93 h 331"/>
                <a:gd name="T36" fmla="*/ 173 w 184"/>
                <a:gd name="T37" fmla="*/ 65 h 331"/>
                <a:gd name="T38" fmla="*/ 163 w 184"/>
                <a:gd name="T39" fmla="*/ 42 h 331"/>
                <a:gd name="T40" fmla="*/ 157 w 184"/>
                <a:gd name="T41" fmla="*/ 32 h 331"/>
                <a:gd name="T42" fmla="*/ 143 w 184"/>
                <a:gd name="T43" fmla="*/ 17 h 331"/>
                <a:gd name="T44" fmla="*/ 126 w 184"/>
                <a:gd name="T45" fmla="*/ 6 h 331"/>
                <a:gd name="T46" fmla="*/ 104 w 184"/>
                <a:gd name="T47" fmla="*/ 1 h 331"/>
                <a:gd name="T48" fmla="*/ 93 w 184"/>
                <a:gd name="T49" fmla="*/ 0 h 331"/>
                <a:gd name="T50" fmla="*/ 69 w 184"/>
                <a:gd name="T51" fmla="*/ 3 h 331"/>
                <a:gd name="T52" fmla="*/ 51 w 184"/>
                <a:gd name="T53" fmla="*/ 11 h 331"/>
                <a:gd name="T54" fmla="*/ 34 w 184"/>
                <a:gd name="T55" fmla="*/ 24 h 331"/>
                <a:gd name="T56" fmla="*/ 23 w 184"/>
                <a:gd name="T57" fmla="*/ 42 h 331"/>
                <a:gd name="T58" fmla="*/ 17 w 184"/>
                <a:gd name="T59" fmla="*/ 52 h 331"/>
                <a:gd name="T60" fmla="*/ 9 w 184"/>
                <a:gd name="T61" fmla="*/ 79 h 331"/>
                <a:gd name="T62" fmla="*/ 2 w 184"/>
                <a:gd name="T63" fmla="*/ 126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4" h="331">
                  <a:moveTo>
                    <a:pt x="0" y="164"/>
                  </a:moveTo>
                  <a:lnTo>
                    <a:pt x="0" y="164"/>
                  </a:lnTo>
                  <a:lnTo>
                    <a:pt x="2" y="202"/>
                  </a:lnTo>
                  <a:lnTo>
                    <a:pt x="6" y="236"/>
                  </a:lnTo>
                  <a:lnTo>
                    <a:pt x="9" y="251"/>
                  </a:lnTo>
                  <a:lnTo>
                    <a:pt x="13" y="265"/>
                  </a:lnTo>
                  <a:lnTo>
                    <a:pt x="17" y="276"/>
                  </a:lnTo>
                  <a:lnTo>
                    <a:pt x="23" y="289"/>
                  </a:lnTo>
                  <a:lnTo>
                    <a:pt x="23" y="289"/>
                  </a:lnTo>
                  <a:lnTo>
                    <a:pt x="28" y="299"/>
                  </a:lnTo>
                  <a:lnTo>
                    <a:pt x="34" y="307"/>
                  </a:lnTo>
                  <a:lnTo>
                    <a:pt x="42" y="314"/>
                  </a:lnTo>
                  <a:lnTo>
                    <a:pt x="51" y="320"/>
                  </a:lnTo>
                  <a:lnTo>
                    <a:pt x="61" y="325"/>
                  </a:lnTo>
                  <a:lnTo>
                    <a:pt x="70" y="328"/>
                  </a:lnTo>
                  <a:lnTo>
                    <a:pt x="82" y="331"/>
                  </a:lnTo>
                  <a:lnTo>
                    <a:pt x="93" y="331"/>
                  </a:lnTo>
                  <a:lnTo>
                    <a:pt x="93" y="331"/>
                  </a:lnTo>
                  <a:lnTo>
                    <a:pt x="105" y="331"/>
                  </a:lnTo>
                  <a:lnTo>
                    <a:pt x="117" y="328"/>
                  </a:lnTo>
                  <a:lnTo>
                    <a:pt x="126" y="325"/>
                  </a:lnTo>
                  <a:lnTo>
                    <a:pt x="136" y="320"/>
                  </a:lnTo>
                  <a:lnTo>
                    <a:pt x="145" y="314"/>
                  </a:lnTo>
                  <a:lnTo>
                    <a:pt x="152" y="307"/>
                  </a:lnTo>
                  <a:lnTo>
                    <a:pt x="157" y="299"/>
                  </a:lnTo>
                  <a:lnTo>
                    <a:pt x="163" y="289"/>
                  </a:lnTo>
                  <a:lnTo>
                    <a:pt x="163" y="289"/>
                  </a:lnTo>
                  <a:lnTo>
                    <a:pt x="168" y="276"/>
                  </a:lnTo>
                  <a:lnTo>
                    <a:pt x="173" y="265"/>
                  </a:lnTo>
                  <a:lnTo>
                    <a:pt x="175" y="251"/>
                  </a:lnTo>
                  <a:lnTo>
                    <a:pt x="178" y="236"/>
                  </a:lnTo>
                  <a:lnTo>
                    <a:pt x="182" y="202"/>
                  </a:lnTo>
                  <a:lnTo>
                    <a:pt x="184" y="164"/>
                  </a:lnTo>
                  <a:lnTo>
                    <a:pt x="184" y="164"/>
                  </a:lnTo>
                  <a:lnTo>
                    <a:pt x="182" y="126"/>
                  </a:lnTo>
                  <a:lnTo>
                    <a:pt x="178" y="93"/>
                  </a:lnTo>
                  <a:lnTo>
                    <a:pt x="175" y="79"/>
                  </a:lnTo>
                  <a:lnTo>
                    <a:pt x="173" y="65"/>
                  </a:lnTo>
                  <a:lnTo>
                    <a:pt x="168" y="53"/>
                  </a:lnTo>
                  <a:lnTo>
                    <a:pt x="163" y="42"/>
                  </a:lnTo>
                  <a:lnTo>
                    <a:pt x="163" y="42"/>
                  </a:lnTo>
                  <a:lnTo>
                    <a:pt x="157" y="32"/>
                  </a:lnTo>
                  <a:lnTo>
                    <a:pt x="152" y="24"/>
                  </a:lnTo>
                  <a:lnTo>
                    <a:pt x="143" y="17"/>
                  </a:lnTo>
                  <a:lnTo>
                    <a:pt x="135" y="11"/>
                  </a:lnTo>
                  <a:lnTo>
                    <a:pt x="126" y="6"/>
                  </a:lnTo>
                  <a:lnTo>
                    <a:pt x="115" y="3"/>
                  </a:lnTo>
                  <a:lnTo>
                    <a:pt x="104" y="1"/>
                  </a:lnTo>
                  <a:lnTo>
                    <a:pt x="93" y="0"/>
                  </a:lnTo>
                  <a:lnTo>
                    <a:pt x="93" y="0"/>
                  </a:lnTo>
                  <a:lnTo>
                    <a:pt x="80" y="1"/>
                  </a:lnTo>
                  <a:lnTo>
                    <a:pt x="69" y="3"/>
                  </a:lnTo>
                  <a:lnTo>
                    <a:pt x="59" y="6"/>
                  </a:lnTo>
                  <a:lnTo>
                    <a:pt x="51" y="11"/>
                  </a:lnTo>
                  <a:lnTo>
                    <a:pt x="42" y="17"/>
                  </a:lnTo>
                  <a:lnTo>
                    <a:pt x="34" y="24"/>
                  </a:lnTo>
                  <a:lnTo>
                    <a:pt x="28" y="32"/>
                  </a:lnTo>
                  <a:lnTo>
                    <a:pt x="23" y="42"/>
                  </a:lnTo>
                  <a:lnTo>
                    <a:pt x="23" y="42"/>
                  </a:lnTo>
                  <a:lnTo>
                    <a:pt x="17" y="52"/>
                  </a:lnTo>
                  <a:lnTo>
                    <a:pt x="13" y="65"/>
                  </a:lnTo>
                  <a:lnTo>
                    <a:pt x="9" y="79"/>
                  </a:lnTo>
                  <a:lnTo>
                    <a:pt x="6" y="93"/>
                  </a:lnTo>
                  <a:lnTo>
                    <a:pt x="2" y="126"/>
                  </a:lnTo>
                  <a:lnTo>
                    <a:pt x="0" y="16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24" name="Rectangle 14">
              <a:extLst>
                <a:ext uri="{FF2B5EF4-FFF2-40B4-BE49-F238E27FC236}">
                  <a16:creationId xmlns:a16="http://schemas.microsoft.com/office/drawing/2014/main" id="{08A1D363-DA59-D146-8291-834F2DD2DD02}"/>
                </a:ext>
              </a:extLst>
            </p:cNvPr>
            <p:cNvSpPr>
              <a:spLocks noChangeArrowheads="1"/>
            </p:cNvSpPr>
            <p:nvPr/>
          </p:nvSpPr>
          <p:spPr bwMode="auto">
            <a:xfrm>
              <a:off x="3904" y="1736"/>
              <a:ext cx="107" cy="31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25" name="Rectangle 15">
              <a:extLst>
                <a:ext uri="{FF2B5EF4-FFF2-40B4-BE49-F238E27FC236}">
                  <a16:creationId xmlns:a16="http://schemas.microsoft.com/office/drawing/2014/main" id="{740F5789-85C7-3C45-BE38-59C6284612BF}"/>
                </a:ext>
              </a:extLst>
            </p:cNvPr>
            <p:cNvSpPr>
              <a:spLocks noChangeArrowheads="1"/>
            </p:cNvSpPr>
            <p:nvPr/>
          </p:nvSpPr>
          <p:spPr bwMode="auto">
            <a:xfrm>
              <a:off x="3904" y="1627"/>
              <a:ext cx="107" cy="7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26" name="Freeform 16">
              <a:extLst>
                <a:ext uri="{FF2B5EF4-FFF2-40B4-BE49-F238E27FC236}">
                  <a16:creationId xmlns:a16="http://schemas.microsoft.com/office/drawing/2014/main" id="{EDFCC989-37C9-F242-9218-DE9EECD08E95}"/>
                </a:ext>
              </a:extLst>
            </p:cNvPr>
            <p:cNvSpPr>
              <a:spLocks/>
            </p:cNvSpPr>
            <p:nvPr/>
          </p:nvSpPr>
          <p:spPr bwMode="auto">
            <a:xfrm>
              <a:off x="4053" y="1638"/>
              <a:ext cx="225" cy="420"/>
            </a:xfrm>
            <a:custGeom>
              <a:avLst/>
              <a:gdLst>
                <a:gd name="T0" fmla="*/ 348 w 452"/>
                <a:gd name="T1" fmla="*/ 669 h 841"/>
                <a:gd name="T2" fmla="*/ 348 w 452"/>
                <a:gd name="T3" fmla="*/ 669 h 841"/>
                <a:gd name="T4" fmla="*/ 370 w 452"/>
                <a:gd name="T5" fmla="*/ 667 h 841"/>
                <a:gd name="T6" fmla="*/ 396 w 452"/>
                <a:gd name="T7" fmla="*/ 664 h 841"/>
                <a:gd name="T8" fmla="*/ 422 w 452"/>
                <a:gd name="T9" fmla="*/ 657 h 841"/>
                <a:gd name="T10" fmla="*/ 452 w 452"/>
                <a:gd name="T11" fmla="*/ 648 h 841"/>
                <a:gd name="T12" fmla="*/ 452 w 452"/>
                <a:gd name="T13" fmla="*/ 806 h 841"/>
                <a:gd name="T14" fmla="*/ 452 w 452"/>
                <a:gd name="T15" fmla="*/ 806 h 841"/>
                <a:gd name="T16" fmla="*/ 429 w 452"/>
                <a:gd name="T17" fmla="*/ 816 h 841"/>
                <a:gd name="T18" fmla="*/ 410 w 452"/>
                <a:gd name="T19" fmla="*/ 823 h 841"/>
                <a:gd name="T20" fmla="*/ 389 w 452"/>
                <a:gd name="T21" fmla="*/ 828 h 841"/>
                <a:gd name="T22" fmla="*/ 369 w 452"/>
                <a:gd name="T23" fmla="*/ 834 h 841"/>
                <a:gd name="T24" fmla="*/ 369 w 452"/>
                <a:gd name="T25" fmla="*/ 834 h 841"/>
                <a:gd name="T26" fmla="*/ 349 w 452"/>
                <a:gd name="T27" fmla="*/ 837 h 841"/>
                <a:gd name="T28" fmla="*/ 327 w 452"/>
                <a:gd name="T29" fmla="*/ 840 h 841"/>
                <a:gd name="T30" fmla="*/ 303 w 452"/>
                <a:gd name="T31" fmla="*/ 841 h 841"/>
                <a:gd name="T32" fmla="*/ 278 w 452"/>
                <a:gd name="T33" fmla="*/ 841 h 841"/>
                <a:gd name="T34" fmla="*/ 278 w 452"/>
                <a:gd name="T35" fmla="*/ 841 h 841"/>
                <a:gd name="T36" fmla="*/ 251 w 452"/>
                <a:gd name="T37" fmla="*/ 841 h 841"/>
                <a:gd name="T38" fmla="*/ 227 w 452"/>
                <a:gd name="T39" fmla="*/ 838 h 841"/>
                <a:gd name="T40" fmla="*/ 206 w 452"/>
                <a:gd name="T41" fmla="*/ 834 h 841"/>
                <a:gd name="T42" fmla="*/ 185 w 452"/>
                <a:gd name="T43" fmla="*/ 828 h 841"/>
                <a:gd name="T44" fmla="*/ 167 w 452"/>
                <a:gd name="T45" fmla="*/ 820 h 841"/>
                <a:gd name="T46" fmla="*/ 150 w 452"/>
                <a:gd name="T47" fmla="*/ 812 h 841"/>
                <a:gd name="T48" fmla="*/ 136 w 452"/>
                <a:gd name="T49" fmla="*/ 800 h 841"/>
                <a:gd name="T50" fmla="*/ 124 w 452"/>
                <a:gd name="T51" fmla="*/ 788 h 841"/>
                <a:gd name="T52" fmla="*/ 124 w 452"/>
                <a:gd name="T53" fmla="*/ 788 h 841"/>
                <a:gd name="T54" fmla="*/ 113 w 452"/>
                <a:gd name="T55" fmla="*/ 774 h 841"/>
                <a:gd name="T56" fmla="*/ 103 w 452"/>
                <a:gd name="T57" fmla="*/ 757 h 841"/>
                <a:gd name="T58" fmla="*/ 94 w 452"/>
                <a:gd name="T59" fmla="*/ 739 h 841"/>
                <a:gd name="T60" fmla="*/ 87 w 452"/>
                <a:gd name="T61" fmla="*/ 719 h 841"/>
                <a:gd name="T62" fmla="*/ 82 w 452"/>
                <a:gd name="T63" fmla="*/ 698 h 841"/>
                <a:gd name="T64" fmla="*/ 79 w 452"/>
                <a:gd name="T65" fmla="*/ 674 h 841"/>
                <a:gd name="T66" fmla="*/ 76 w 452"/>
                <a:gd name="T67" fmla="*/ 649 h 841"/>
                <a:gd name="T68" fmla="*/ 76 w 452"/>
                <a:gd name="T69" fmla="*/ 622 h 841"/>
                <a:gd name="T70" fmla="*/ 76 w 452"/>
                <a:gd name="T71" fmla="*/ 362 h 841"/>
                <a:gd name="T72" fmla="*/ 0 w 452"/>
                <a:gd name="T73" fmla="*/ 362 h 841"/>
                <a:gd name="T74" fmla="*/ 0 w 452"/>
                <a:gd name="T75" fmla="*/ 198 h 841"/>
                <a:gd name="T76" fmla="*/ 76 w 452"/>
                <a:gd name="T77" fmla="*/ 198 h 841"/>
                <a:gd name="T78" fmla="*/ 76 w 452"/>
                <a:gd name="T79" fmla="*/ 36 h 841"/>
                <a:gd name="T80" fmla="*/ 291 w 452"/>
                <a:gd name="T81" fmla="*/ 0 h 841"/>
                <a:gd name="T82" fmla="*/ 291 w 452"/>
                <a:gd name="T83" fmla="*/ 198 h 841"/>
                <a:gd name="T84" fmla="*/ 426 w 452"/>
                <a:gd name="T85" fmla="*/ 198 h 841"/>
                <a:gd name="T86" fmla="*/ 426 w 452"/>
                <a:gd name="T87" fmla="*/ 362 h 841"/>
                <a:gd name="T88" fmla="*/ 291 w 452"/>
                <a:gd name="T89" fmla="*/ 362 h 841"/>
                <a:gd name="T90" fmla="*/ 291 w 452"/>
                <a:gd name="T91" fmla="*/ 608 h 841"/>
                <a:gd name="T92" fmla="*/ 291 w 452"/>
                <a:gd name="T93" fmla="*/ 608 h 841"/>
                <a:gd name="T94" fmla="*/ 292 w 452"/>
                <a:gd name="T95" fmla="*/ 622 h 841"/>
                <a:gd name="T96" fmla="*/ 293 w 452"/>
                <a:gd name="T97" fmla="*/ 635 h 841"/>
                <a:gd name="T98" fmla="*/ 299 w 452"/>
                <a:gd name="T99" fmla="*/ 645 h 841"/>
                <a:gd name="T100" fmla="*/ 305 w 452"/>
                <a:gd name="T101" fmla="*/ 653 h 841"/>
                <a:gd name="T102" fmla="*/ 313 w 452"/>
                <a:gd name="T103" fmla="*/ 660 h 841"/>
                <a:gd name="T104" fmla="*/ 323 w 452"/>
                <a:gd name="T105" fmla="*/ 666 h 841"/>
                <a:gd name="T106" fmla="*/ 334 w 452"/>
                <a:gd name="T107" fmla="*/ 669 h 841"/>
                <a:gd name="T108" fmla="*/ 348 w 452"/>
                <a:gd name="T109" fmla="*/ 669 h 8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52" h="841">
                  <a:moveTo>
                    <a:pt x="348" y="669"/>
                  </a:moveTo>
                  <a:lnTo>
                    <a:pt x="348" y="669"/>
                  </a:lnTo>
                  <a:lnTo>
                    <a:pt x="370" y="667"/>
                  </a:lnTo>
                  <a:lnTo>
                    <a:pt x="396" y="664"/>
                  </a:lnTo>
                  <a:lnTo>
                    <a:pt x="422" y="657"/>
                  </a:lnTo>
                  <a:lnTo>
                    <a:pt x="452" y="648"/>
                  </a:lnTo>
                  <a:lnTo>
                    <a:pt x="452" y="806"/>
                  </a:lnTo>
                  <a:lnTo>
                    <a:pt x="452" y="806"/>
                  </a:lnTo>
                  <a:lnTo>
                    <a:pt x="429" y="816"/>
                  </a:lnTo>
                  <a:lnTo>
                    <a:pt x="410" y="823"/>
                  </a:lnTo>
                  <a:lnTo>
                    <a:pt x="389" y="828"/>
                  </a:lnTo>
                  <a:lnTo>
                    <a:pt x="369" y="834"/>
                  </a:lnTo>
                  <a:lnTo>
                    <a:pt x="369" y="834"/>
                  </a:lnTo>
                  <a:lnTo>
                    <a:pt x="349" y="837"/>
                  </a:lnTo>
                  <a:lnTo>
                    <a:pt x="327" y="840"/>
                  </a:lnTo>
                  <a:lnTo>
                    <a:pt x="303" y="841"/>
                  </a:lnTo>
                  <a:lnTo>
                    <a:pt x="278" y="841"/>
                  </a:lnTo>
                  <a:lnTo>
                    <a:pt x="278" y="841"/>
                  </a:lnTo>
                  <a:lnTo>
                    <a:pt x="251" y="841"/>
                  </a:lnTo>
                  <a:lnTo>
                    <a:pt x="227" y="838"/>
                  </a:lnTo>
                  <a:lnTo>
                    <a:pt x="206" y="834"/>
                  </a:lnTo>
                  <a:lnTo>
                    <a:pt x="185" y="828"/>
                  </a:lnTo>
                  <a:lnTo>
                    <a:pt x="167" y="820"/>
                  </a:lnTo>
                  <a:lnTo>
                    <a:pt x="150" y="812"/>
                  </a:lnTo>
                  <a:lnTo>
                    <a:pt x="136" y="800"/>
                  </a:lnTo>
                  <a:lnTo>
                    <a:pt x="124" y="788"/>
                  </a:lnTo>
                  <a:lnTo>
                    <a:pt x="124" y="788"/>
                  </a:lnTo>
                  <a:lnTo>
                    <a:pt x="113" y="774"/>
                  </a:lnTo>
                  <a:lnTo>
                    <a:pt x="103" y="757"/>
                  </a:lnTo>
                  <a:lnTo>
                    <a:pt x="94" y="739"/>
                  </a:lnTo>
                  <a:lnTo>
                    <a:pt x="87" y="719"/>
                  </a:lnTo>
                  <a:lnTo>
                    <a:pt x="82" y="698"/>
                  </a:lnTo>
                  <a:lnTo>
                    <a:pt x="79" y="674"/>
                  </a:lnTo>
                  <a:lnTo>
                    <a:pt x="76" y="649"/>
                  </a:lnTo>
                  <a:lnTo>
                    <a:pt x="76" y="622"/>
                  </a:lnTo>
                  <a:lnTo>
                    <a:pt x="76" y="362"/>
                  </a:lnTo>
                  <a:lnTo>
                    <a:pt x="0" y="362"/>
                  </a:lnTo>
                  <a:lnTo>
                    <a:pt x="0" y="198"/>
                  </a:lnTo>
                  <a:lnTo>
                    <a:pt x="76" y="198"/>
                  </a:lnTo>
                  <a:lnTo>
                    <a:pt x="76" y="36"/>
                  </a:lnTo>
                  <a:lnTo>
                    <a:pt x="291" y="0"/>
                  </a:lnTo>
                  <a:lnTo>
                    <a:pt x="291" y="198"/>
                  </a:lnTo>
                  <a:lnTo>
                    <a:pt x="426" y="198"/>
                  </a:lnTo>
                  <a:lnTo>
                    <a:pt x="426" y="362"/>
                  </a:lnTo>
                  <a:lnTo>
                    <a:pt x="291" y="362"/>
                  </a:lnTo>
                  <a:lnTo>
                    <a:pt x="291" y="608"/>
                  </a:lnTo>
                  <a:lnTo>
                    <a:pt x="291" y="608"/>
                  </a:lnTo>
                  <a:lnTo>
                    <a:pt x="292" y="622"/>
                  </a:lnTo>
                  <a:lnTo>
                    <a:pt x="293" y="635"/>
                  </a:lnTo>
                  <a:lnTo>
                    <a:pt x="299" y="645"/>
                  </a:lnTo>
                  <a:lnTo>
                    <a:pt x="305" y="653"/>
                  </a:lnTo>
                  <a:lnTo>
                    <a:pt x="313" y="660"/>
                  </a:lnTo>
                  <a:lnTo>
                    <a:pt x="323" y="666"/>
                  </a:lnTo>
                  <a:lnTo>
                    <a:pt x="334" y="669"/>
                  </a:lnTo>
                  <a:lnTo>
                    <a:pt x="348" y="66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27" name="Freeform 17">
              <a:extLst>
                <a:ext uri="{FF2B5EF4-FFF2-40B4-BE49-F238E27FC236}">
                  <a16:creationId xmlns:a16="http://schemas.microsoft.com/office/drawing/2014/main" id="{764139B4-E8E6-3C45-AEC4-BA80EB8D0237}"/>
                </a:ext>
              </a:extLst>
            </p:cNvPr>
            <p:cNvSpPr>
              <a:spLocks/>
            </p:cNvSpPr>
            <p:nvPr/>
          </p:nvSpPr>
          <p:spPr bwMode="auto">
            <a:xfrm>
              <a:off x="4053" y="1638"/>
              <a:ext cx="225" cy="420"/>
            </a:xfrm>
            <a:custGeom>
              <a:avLst/>
              <a:gdLst>
                <a:gd name="T0" fmla="*/ 348 w 452"/>
                <a:gd name="T1" fmla="*/ 669 h 841"/>
                <a:gd name="T2" fmla="*/ 348 w 452"/>
                <a:gd name="T3" fmla="*/ 669 h 841"/>
                <a:gd name="T4" fmla="*/ 370 w 452"/>
                <a:gd name="T5" fmla="*/ 667 h 841"/>
                <a:gd name="T6" fmla="*/ 396 w 452"/>
                <a:gd name="T7" fmla="*/ 664 h 841"/>
                <a:gd name="T8" fmla="*/ 422 w 452"/>
                <a:gd name="T9" fmla="*/ 657 h 841"/>
                <a:gd name="T10" fmla="*/ 452 w 452"/>
                <a:gd name="T11" fmla="*/ 648 h 841"/>
                <a:gd name="T12" fmla="*/ 452 w 452"/>
                <a:gd name="T13" fmla="*/ 806 h 841"/>
                <a:gd name="T14" fmla="*/ 452 w 452"/>
                <a:gd name="T15" fmla="*/ 806 h 841"/>
                <a:gd name="T16" fmla="*/ 429 w 452"/>
                <a:gd name="T17" fmla="*/ 816 h 841"/>
                <a:gd name="T18" fmla="*/ 410 w 452"/>
                <a:gd name="T19" fmla="*/ 823 h 841"/>
                <a:gd name="T20" fmla="*/ 389 w 452"/>
                <a:gd name="T21" fmla="*/ 828 h 841"/>
                <a:gd name="T22" fmla="*/ 369 w 452"/>
                <a:gd name="T23" fmla="*/ 834 h 841"/>
                <a:gd name="T24" fmla="*/ 369 w 452"/>
                <a:gd name="T25" fmla="*/ 834 h 841"/>
                <a:gd name="T26" fmla="*/ 349 w 452"/>
                <a:gd name="T27" fmla="*/ 837 h 841"/>
                <a:gd name="T28" fmla="*/ 327 w 452"/>
                <a:gd name="T29" fmla="*/ 840 h 841"/>
                <a:gd name="T30" fmla="*/ 303 w 452"/>
                <a:gd name="T31" fmla="*/ 841 h 841"/>
                <a:gd name="T32" fmla="*/ 278 w 452"/>
                <a:gd name="T33" fmla="*/ 841 h 841"/>
                <a:gd name="T34" fmla="*/ 278 w 452"/>
                <a:gd name="T35" fmla="*/ 841 h 841"/>
                <a:gd name="T36" fmla="*/ 251 w 452"/>
                <a:gd name="T37" fmla="*/ 841 h 841"/>
                <a:gd name="T38" fmla="*/ 227 w 452"/>
                <a:gd name="T39" fmla="*/ 838 h 841"/>
                <a:gd name="T40" fmla="*/ 206 w 452"/>
                <a:gd name="T41" fmla="*/ 834 h 841"/>
                <a:gd name="T42" fmla="*/ 185 w 452"/>
                <a:gd name="T43" fmla="*/ 828 h 841"/>
                <a:gd name="T44" fmla="*/ 167 w 452"/>
                <a:gd name="T45" fmla="*/ 820 h 841"/>
                <a:gd name="T46" fmla="*/ 150 w 452"/>
                <a:gd name="T47" fmla="*/ 812 h 841"/>
                <a:gd name="T48" fmla="*/ 136 w 452"/>
                <a:gd name="T49" fmla="*/ 800 h 841"/>
                <a:gd name="T50" fmla="*/ 124 w 452"/>
                <a:gd name="T51" fmla="*/ 788 h 841"/>
                <a:gd name="T52" fmla="*/ 124 w 452"/>
                <a:gd name="T53" fmla="*/ 788 h 841"/>
                <a:gd name="T54" fmla="*/ 113 w 452"/>
                <a:gd name="T55" fmla="*/ 774 h 841"/>
                <a:gd name="T56" fmla="*/ 103 w 452"/>
                <a:gd name="T57" fmla="*/ 757 h 841"/>
                <a:gd name="T58" fmla="*/ 94 w 452"/>
                <a:gd name="T59" fmla="*/ 739 h 841"/>
                <a:gd name="T60" fmla="*/ 87 w 452"/>
                <a:gd name="T61" fmla="*/ 719 h 841"/>
                <a:gd name="T62" fmla="*/ 82 w 452"/>
                <a:gd name="T63" fmla="*/ 698 h 841"/>
                <a:gd name="T64" fmla="*/ 79 w 452"/>
                <a:gd name="T65" fmla="*/ 674 h 841"/>
                <a:gd name="T66" fmla="*/ 76 w 452"/>
                <a:gd name="T67" fmla="*/ 649 h 841"/>
                <a:gd name="T68" fmla="*/ 76 w 452"/>
                <a:gd name="T69" fmla="*/ 622 h 841"/>
                <a:gd name="T70" fmla="*/ 76 w 452"/>
                <a:gd name="T71" fmla="*/ 362 h 841"/>
                <a:gd name="T72" fmla="*/ 0 w 452"/>
                <a:gd name="T73" fmla="*/ 362 h 841"/>
                <a:gd name="T74" fmla="*/ 0 w 452"/>
                <a:gd name="T75" fmla="*/ 198 h 841"/>
                <a:gd name="T76" fmla="*/ 76 w 452"/>
                <a:gd name="T77" fmla="*/ 198 h 841"/>
                <a:gd name="T78" fmla="*/ 76 w 452"/>
                <a:gd name="T79" fmla="*/ 36 h 841"/>
                <a:gd name="T80" fmla="*/ 291 w 452"/>
                <a:gd name="T81" fmla="*/ 0 h 841"/>
                <a:gd name="T82" fmla="*/ 291 w 452"/>
                <a:gd name="T83" fmla="*/ 198 h 841"/>
                <a:gd name="T84" fmla="*/ 426 w 452"/>
                <a:gd name="T85" fmla="*/ 198 h 841"/>
                <a:gd name="T86" fmla="*/ 426 w 452"/>
                <a:gd name="T87" fmla="*/ 362 h 841"/>
                <a:gd name="T88" fmla="*/ 291 w 452"/>
                <a:gd name="T89" fmla="*/ 362 h 841"/>
                <a:gd name="T90" fmla="*/ 291 w 452"/>
                <a:gd name="T91" fmla="*/ 608 h 841"/>
                <a:gd name="T92" fmla="*/ 291 w 452"/>
                <a:gd name="T93" fmla="*/ 608 h 841"/>
                <a:gd name="T94" fmla="*/ 292 w 452"/>
                <a:gd name="T95" fmla="*/ 622 h 841"/>
                <a:gd name="T96" fmla="*/ 293 w 452"/>
                <a:gd name="T97" fmla="*/ 635 h 841"/>
                <a:gd name="T98" fmla="*/ 299 w 452"/>
                <a:gd name="T99" fmla="*/ 645 h 841"/>
                <a:gd name="T100" fmla="*/ 305 w 452"/>
                <a:gd name="T101" fmla="*/ 653 h 841"/>
                <a:gd name="T102" fmla="*/ 313 w 452"/>
                <a:gd name="T103" fmla="*/ 660 h 841"/>
                <a:gd name="T104" fmla="*/ 323 w 452"/>
                <a:gd name="T105" fmla="*/ 666 h 841"/>
                <a:gd name="T106" fmla="*/ 334 w 452"/>
                <a:gd name="T107" fmla="*/ 669 h 841"/>
                <a:gd name="T108" fmla="*/ 348 w 452"/>
                <a:gd name="T109" fmla="*/ 669 h 8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52" h="841">
                  <a:moveTo>
                    <a:pt x="348" y="669"/>
                  </a:moveTo>
                  <a:lnTo>
                    <a:pt x="348" y="669"/>
                  </a:lnTo>
                  <a:lnTo>
                    <a:pt x="370" y="667"/>
                  </a:lnTo>
                  <a:lnTo>
                    <a:pt x="396" y="664"/>
                  </a:lnTo>
                  <a:lnTo>
                    <a:pt x="422" y="657"/>
                  </a:lnTo>
                  <a:lnTo>
                    <a:pt x="452" y="648"/>
                  </a:lnTo>
                  <a:lnTo>
                    <a:pt x="452" y="806"/>
                  </a:lnTo>
                  <a:lnTo>
                    <a:pt x="452" y="806"/>
                  </a:lnTo>
                  <a:lnTo>
                    <a:pt x="429" y="816"/>
                  </a:lnTo>
                  <a:lnTo>
                    <a:pt x="410" y="823"/>
                  </a:lnTo>
                  <a:lnTo>
                    <a:pt x="389" y="828"/>
                  </a:lnTo>
                  <a:lnTo>
                    <a:pt x="369" y="834"/>
                  </a:lnTo>
                  <a:lnTo>
                    <a:pt x="369" y="834"/>
                  </a:lnTo>
                  <a:lnTo>
                    <a:pt x="349" y="837"/>
                  </a:lnTo>
                  <a:lnTo>
                    <a:pt x="327" y="840"/>
                  </a:lnTo>
                  <a:lnTo>
                    <a:pt x="303" y="841"/>
                  </a:lnTo>
                  <a:lnTo>
                    <a:pt x="278" y="841"/>
                  </a:lnTo>
                  <a:lnTo>
                    <a:pt x="278" y="841"/>
                  </a:lnTo>
                  <a:lnTo>
                    <a:pt x="251" y="841"/>
                  </a:lnTo>
                  <a:lnTo>
                    <a:pt x="227" y="838"/>
                  </a:lnTo>
                  <a:lnTo>
                    <a:pt x="206" y="834"/>
                  </a:lnTo>
                  <a:lnTo>
                    <a:pt x="185" y="828"/>
                  </a:lnTo>
                  <a:lnTo>
                    <a:pt x="167" y="820"/>
                  </a:lnTo>
                  <a:lnTo>
                    <a:pt x="150" y="812"/>
                  </a:lnTo>
                  <a:lnTo>
                    <a:pt x="136" y="800"/>
                  </a:lnTo>
                  <a:lnTo>
                    <a:pt x="124" y="788"/>
                  </a:lnTo>
                  <a:lnTo>
                    <a:pt x="124" y="788"/>
                  </a:lnTo>
                  <a:lnTo>
                    <a:pt x="113" y="774"/>
                  </a:lnTo>
                  <a:lnTo>
                    <a:pt x="103" y="757"/>
                  </a:lnTo>
                  <a:lnTo>
                    <a:pt x="94" y="739"/>
                  </a:lnTo>
                  <a:lnTo>
                    <a:pt x="87" y="719"/>
                  </a:lnTo>
                  <a:lnTo>
                    <a:pt x="82" y="698"/>
                  </a:lnTo>
                  <a:lnTo>
                    <a:pt x="79" y="674"/>
                  </a:lnTo>
                  <a:lnTo>
                    <a:pt x="76" y="649"/>
                  </a:lnTo>
                  <a:lnTo>
                    <a:pt x="76" y="622"/>
                  </a:lnTo>
                  <a:lnTo>
                    <a:pt x="76" y="362"/>
                  </a:lnTo>
                  <a:lnTo>
                    <a:pt x="0" y="362"/>
                  </a:lnTo>
                  <a:lnTo>
                    <a:pt x="0" y="198"/>
                  </a:lnTo>
                  <a:lnTo>
                    <a:pt x="76" y="198"/>
                  </a:lnTo>
                  <a:lnTo>
                    <a:pt x="76" y="36"/>
                  </a:lnTo>
                  <a:lnTo>
                    <a:pt x="291" y="0"/>
                  </a:lnTo>
                  <a:lnTo>
                    <a:pt x="291" y="198"/>
                  </a:lnTo>
                  <a:lnTo>
                    <a:pt x="426" y="198"/>
                  </a:lnTo>
                  <a:lnTo>
                    <a:pt x="426" y="362"/>
                  </a:lnTo>
                  <a:lnTo>
                    <a:pt x="291" y="362"/>
                  </a:lnTo>
                  <a:lnTo>
                    <a:pt x="291" y="608"/>
                  </a:lnTo>
                  <a:lnTo>
                    <a:pt x="291" y="608"/>
                  </a:lnTo>
                  <a:lnTo>
                    <a:pt x="292" y="622"/>
                  </a:lnTo>
                  <a:lnTo>
                    <a:pt x="293" y="635"/>
                  </a:lnTo>
                  <a:lnTo>
                    <a:pt x="299" y="645"/>
                  </a:lnTo>
                  <a:lnTo>
                    <a:pt x="305" y="653"/>
                  </a:lnTo>
                  <a:lnTo>
                    <a:pt x="313" y="660"/>
                  </a:lnTo>
                  <a:lnTo>
                    <a:pt x="323" y="666"/>
                  </a:lnTo>
                  <a:lnTo>
                    <a:pt x="334" y="669"/>
                  </a:lnTo>
                  <a:lnTo>
                    <a:pt x="348" y="66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28" name="Freeform 18">
              <a:extLst>
                <a:ext uri="{FF2B5EF4-FFF2-40B4-BE49-F238E27FC236}">
                  <a16:creationId xmlns:a16="http://schemas.microsoft.com/office/drawing/2014/main" id="{446164FA-4EC4-4B41-9611-60C6B98C733D}"/>
                </a:ext>
              </a:extLst>
            </p:cNvPr>
            <p:cNvSpPr>
              <a:spLocks/>
            </p:cNvSpPr>
            <p:nvPr/>
          </p:nvSpPr>
          <p:spPr bwMode="auto">
            <a:xfrm>
              <a:off x="4299" y="1638"/>
              <a:ext cx="225" cy="420"/>
            </a:xfrm>
            <a:custGeom>
              <a:avLst/>
              <a:gdLst>
                <a:gd name="T0" fmla="*/ 347 w 450"/>
                <a:gd name="T1" fmla="*/ 669 h 841"/>
                <a:gd name="T2" fmla="*/ 347 w 450"/>
                <a:gd name="T3" fmla="*/ 669 h 841"/>
                <a:gd name="T4" fmla="*/ 370 w 450"/>
                <a:gd name="T5" fmla="*/ 667 h 841"/>
                <a:gd name="T6" fmla="*/ 395 w 450"/>
                <a:gd name="T7" fmla="*/ 664 h 841"/>
                <a:gd name="T8" fmla="*/ 422 w 450"/>
                <a:gd name="T9" fmla="*/ 657 h 841"/>
                <a:gd name="T10" fmla="*/ 450 w 450"/>
                <a:gd name="T11" fmla="*/ 648 h 841"/>
                <a:gd name="T12" fmla="*/ 450 w 450"/>
                <a:gd name="T13" fmla="*/ 806 h 841"/>
                <a:gd name="T14" fmla="*/ 450 w 450"/>
                <a:gd name="T15" fmla="*/ 806 h 841"/>
                <a:gd name="T16" fmla="*/ 429 w 450"/>
                <a:gd name="T17" fmla="*/ 816 h 841"/>
                <a:gd name="T18" fmla="*/ 408 w 450"/>
                <a:gd name="T19" fmla="*/ 823 h 841"/>
                <a:gd name="T20" fmla="*/ 388 w 450"/>
                <a:gd name="T21" fmla="*/ 828 h 841"/>
                <a:gd name="T22" fmla="*/ 368 w 450"/>
                <a:gd name="T23" fmla="*/ 834 h 841"/>
                <a:gd name="T24" fmla="*/ 368 w 450"/>
                <a:gd name="T25" fmla="*/ 834 h 841"/>
                <a:gd name="T26" fmla="*/ 347 w 450"/>
                <a:gd name="T27" fmla="*/ 837 h 841"/>
                <a:gd name="T28" fmla="*/ 326 w 450"/>
                <a:gd name="T29" fmla="*/ 840 h 841"/>
                <a:gd name="T30" fmla="*/ 303 w 450"/>
                <a:gd name="T31" fmla="*/ 841 h 841"/>
                <a:gd name="T32" fmla="*/ 277 w 450"/>
                <a:gd name="T33" fmla="*/ 841 h 841"/>
                <a:gd name="T34" fmla="*/ 277 w 450"/>
                <a:gd name="T35" fmla="*/ 841 h 841"/>
                <a:gd name="T36" fmla="*/ 251 w 450"/>
                <a:gd name="T37" fmla="*/ 841 h 841"/>
                <a:gd name="T38" fmla="*/ 227 w 450"/>
                <a:gd name="T39" fmla="*/ 838 h 841"/>
                <a:gd name="T40" fmla="*/ 204 w 450"/>
                <a:gd name="T41" fmla="*/ 834 h 841"/>
                <a:gd name="T42" fmla="*/ 185 w 450"/>
                <a:gd name="T43" fmla="*/ 828 h 841"/>
                <a:gd name="T44" fmla="*/ 167 w 450"/>
                <a:gd name="T45" fmla="*/ 820 h 841"/>
                <a:gd name="T46" fmla="*/ 150 w 450"/>
                <a:gd name="T47" fmla="*/ 812 h 841"/>
                <a:gd name="T48" fmla="*/ 136 w 450"/>
                <a:gd name="T49" fmla="*/ 800 h 841"/>
                <a:gd name="T50" fmla="*/ 122 w 450"/>
                <a:gd name="T51" fmla="*/ 788 h 841"/>
                <a:gd name="T52" fmla="*/ 122 w 450"/>
                <a:gd name="T53" fmla="*/ 788 h 841"/>
                <a:gd name="T54" fmla="*/ 111 w 450"/>
                <a:gd name="T55" fmla="*/ 774 h 841"/>
                <a:gd name="T56" fmla="*/ 102 w 450"/>
                <a:gd name="T57" fmla="*/ 757 h 841"/>
                <a:gd name="T58" fmla="*/ 94 w 450"/>
                <a:gd name="T59" fmla="*/ 739 h 841"/>
                <a:gd name="T60" fmla="*/ 87 w 450"/>
                <a:gd name="T61" fmla="*/ 719 h 841"/>
                <a:gd name="T62" fmla="*/ 81 w 450"/>
                <a:gd name="T63" fmla="*/ 698 h 841"/>
                <a:gd name="T64" fmla="*/ 78 w 450"/>
                <a:gd name="T65" fmla="*/ 674 h 841"/>
                <a:gd name="T66" fmla="*/ 75 w 450"/>
                <a:gd name="T67" fmla="*/ 649 h 841"/>
                <a:gd name="T68" fmla="*/ 75 w 450"/>
                <a:gd name="T69" fmla="*/ 622 h 841"/>
                <a:gd name="T70" fmla="*/ 75 w 450"/>
                <a:gd name="T71" fmla="*/ 362 h 841"/>
                <a:gd name="T72" fmla="*/ 0 w 450"/>
                <a:gd name="T73" fmla="*/ 362 h 841"/>
                <a:gd name="T74" fmla="*/ 0 w 450"/>
                <a:gd name="T75" fmla="*/ 198 h 841"/>
                <a:gd name="T76" fmla="*/ 75 w 450"/>
                <a:gd name="T77" fmla="*/ 198 h 841"/>
                <a:gd name="T78" fmla="*/ 75 w 450"/>
                <a:gd name="T79" fmla="*/ 35 h 841"/>
                <a:gd name="T80" fmla="*/ 290 w 450"/>
                <a:gd name="T81" fmla="*/ 0 h 841"/>
                <a:gd name="T82" fmla="*/ 290 w 450"/>
                <a:gd name="T83" fmla="*/ 198 h 841"/>
                <a:gd name="T84" fmla="*/ 426 w 450"/>
                <a:gd name="T85" fmla="*/ 198 h 841"/>
                <a:gd name="T86" fmla="*/ 426 w 450"/>
                <a:gd name="T87" fmla="*/ 362 h 841"/>
                <a:gd name="T88" fmla="*/ 290 w 450"/>
                <a:gd name="T89" fmla="*/ 362 h 841"/>
                <a:gd name="T90" fmla="*/ 290 w 450"/>
                <a:gd name="T91" fmla="*/ 608 h 841"/>
                <a:gd name="T92" fmla="*/ 290 w 450"/>
                <a:gd name="T93" fmla="*/ 608 h 841"/>
                <a:gd name="T94" fmla="*/ 290 w 450"/>
                <a:gd name="T95" fmla="*/ 622 h 841"/>
                <a:gd name="T96" fmla="*/ 293 w 450"/>
                <a:gd name="T97" fmla="*/ 635 h 841"/>
                <a:gd name="T98" fmla="*/ 298 w 450"/>
                <a:gd name="T99" fmla="*/ 645 h 841"/>
                <a:gd name="T100" fmla="*/ 304 w 450"/>
                <a:gd name="T101" fmla="*/ 653 h 841"/>
                <a:gd name="T102" fmla="*/ 312 w 450"/>
                <a:gd name="T103" fmla="*/ 660 h 841"/>
                <a:gd name="T104" fmla="*/ 322 w 450"/>
                <a:gd name="T105" fmla="*/ 666 h 841"/>
                <a:gd name="T106" fmla="*/ 333 w 450"/>
                <a:gd name="T107" fmla="*/ 669 h 841"/>
                <a:gd name="T108" fmla="*/ 347 w 450"/>
                <a:gd name="T109" fmla="*/ 669 h 8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50" h="841">
                  <a:moveTo>
                    <a:pt x="347" y="669"/>
                  </a:moveTo>
                  <a:lnTo>
                    <a:pt x="347" y="669"/>
                  </a:lnTo>
                  <a:lnTo>
                    <a:pt x="370" y="667"/>
                  </a:lnTo>
                  <a:lnTo>
                    <a:pt x="395" y="664"/>
                  </a:lnTo>
                  <a:lnTo>
                    <a:pt x="422" y="657"/>
                  </a:lnTo>
                  <a:lnTo>
                    <a:pt x="450" y="648"/>
                  </a:lnTo>
                  <a:lnTo>
                    <a:pt x="450" y="806"/>
                  </a:lnTo>
                  <a:lnTo>
                    <a:pt x="450" y="806"/>
                  </a:lnTo>
                  <a:lnTo>
                    <a:pt x="429" y="816"/>
                  </a:lnTo>
                  <a:lnTo>
                    <a:pt x="408" y="823"/>
                  </a:lnTo>
                  <a:lnTo>
                    <a:pt x="388" y="828"/>
                  </a:lnTo>
                  <a:lnTo>
                    <a:pt x="368" y="834"/>
                  </a:lnTo>
                  <a:lnTo>
                    <a:pt x="368" y="834"/>
                  </a:lnTo>
                  <a:lnTo>
                    <a:pt x="347" y="837"/>
                  </a:lnTo>
                  <a:lnTo>
                    <a:pt x="326" y="840"/>
                  </a:lnTo>
                  <a:lnTo>
                    <a:pt x="303" y="841"/>
                  </a:lnTo>
                  <a:lnTo>
                    <a:pt x="277" y="841"/>
                  </a:lnTo>
                  <a:lnTo>
                    <a:pt x="277" y="841"/>
                  </a:lnTo>
                  <a:lnTo>
                    <a:pt x="251" y="841"/>
                  </a:lnTo>
                  <a:lnTo>
                    <a:pt x="227" y="838"/>
                  </a:lnTo>
                  <a:lnTo>
                    <a:pt x="204" y="834"/>
                  </a:lnTo>
                  <a:lnTo>
                    <a:pt x="185" y="828"/>
                  </a:lnTo>
                  <a:lnTo>
                    <a:pt x="167" y="820"/>
                  </a:lnTo>
                  <a:lnTo>
                    <a:pt x="150" y="812"/>
                  </a:lnTo>
                  <a:lnTo>
                    <a:pt x="136" y="800"/>
                  </a:lnTo>
                  <a:lnTo>
                    <a:pt x="122" y="788"/>
                  </a:lnTo>
                  <a:lnTo>
                    <a:pt x="122" y="788"/>
                  </a:lnTo>
                  <a:lnTo>
                    <a:pt x="111" y="774"/>
                  </a:lnTo>
                  <a:lnTo>
                    <a:pt x="102" y="757"/>
                  </a:lnTo>
                  <a:lnTo>
                    <a:pt x="94" y="739"/>
                  </a:lnTo>
                  <a:lnTo>
                    <a:pt x="87" y="719"/>
                  </a:lnTo>
                  <a:lnTo>
                    <a:pt x="81" y="698"/>
                  </a:lnTo>
                  <a:lnTo>
                    <a:pt x="78" y="674"/>
                  </a:lnTo>
                  <a:lnTo>
                    <a:pt x="75" y="649"/>
                  </a:lnTo>
                  <a:lnTo>
                    <a:pt x="75" y="622"/>
                  </a:lnTo>
                  <a:lnTo>
                    <a:pt x="75" y="362"/>
                  </a:lnTo>
                  <a:lnTo>
                    <a:pt x="0" y="362"/>
                  </a:lnTo>
                  <a:lnTo>
                    <a:pt x="0" y="198"/>
                  </a:lnTo>
                  <a:lnTo>
                    <a:pt x="75" y="198"/>
                  </a:lnTo>
                  <a:lnTo>
                    <a:pt x="75" y="35"/>
                  </a:lnTo>
                  <a:lnTo>
                    <a:pt x="290" y="0"/>
                  </a:lnTo>
                  <a:lnTo>
                    <a:pt x="290" y="198"/>
                  </a:lnTo>
                  <a:lnTo>
                    <a:pt x="426" y="198"/>
                  </a:lnTo>
                  <a:lnTo>
                    <a:pt x="426" y="362"/>
                  </a:lnTo>
                  <a:lnTo>
                    <a:pt x="290" y="362"/>
                  </a:lnTo>
                  <a:lnTo>
                    <a:pt x="290" y="608"/>
                  </a:lnTo>
                  <a:lnTo>
                    <a:pt x="290" y="608"/>
                  </a:lnTo>
                  <a:lnTo>
                    <a:pt x="290" y="622"/>
                  </a:lnTo>
                  <a:lnTo>
                    <a:pt x="293" y="635"/>
                  </a:lnTo>
                  <a:lnTo>
                    <a:pt x="298" y="645"/>
                  </a:lnTo>
                  <a:lnTo>
                    <a:pt x="304" y="653"/>
                  </a:lnTo>
                  <a:lnTo>
                    <a:pt x="312" y="660"/>
                  </a:lnTo>
                  <a:lnTo>
                    <a:pt x="322" y="666"/>
                  </a:lnTo>
                  <a:lnTo>
                    <a:pt x="333" y="669"/>
                  </a:lnTo>
                  <a:lnTo>
                    <a:pt x="347" y="66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29" name="Freeform 19">
              <a:extLst>
                <a:ext uri="{FF2B5EF4-FFF2-40B4-BE49-F238E27FC236}">
                  <a16:creationId xmlns:a16="http://schemas.microsoft.com/office/drawing/2014/main" id="{EF1E3AEE-29C3-D04D-B7F1-03042FB7C750}"/>
                </a:ext>
              </a:extLst>
            </p:cNvPr>
            <p:cNvSpPr>
              <a:spLocks/>
            </p:cNvSpPr>
            <p:nvPr/>
          </p:nvSpPr>
          <p:spPr bwMode="auto">
            <a:xfrm>
              <a:off x="4299" y="1638"/>
              <a:ext cx="225" cy="420"/>
            </a:xfrm>
            <a:custGeom>
              <a:avLst/>
              <a:gdLst>
                <a:gd name="T0" fmla="*/ 347 w 450"/>
                <a:gd name="T1" fmla="*/ 669 h 841"/>
                <a:gd name="T2" fmla="*/ 347 w 450"/>
                <a:gd name="T3" fmla="*/ 669 h 841"/>
                <a:gd name="T4" fmla="*/ 370 w 450"/>
                <a:gd name="T5" fmla="*/ 667 h 841"/>
                <a:gd name="T6" fmla="*/ 395 w 450"/>
                <a:gd name="T7" fmla="*/ 664 h 841"/>
                <a:gd name="T8" fmla="*/ 422 w 450"/>
                <a:gd name="T9" fmla="*/ 657 h 841"/>
                <a:gd name="T10" fmla="*/ 450 w 450"/>
                <a:gd name="T11" fmla="*/ 648 h 841"/>
                <a:gd name="T12" fmla="*/ 450 w 450"/>
                <a:gd name="T13" fmla="*/ 806 h 841"/>
                <a:gd name="T14" fmla="*/ 450 w 450"/>
                <a:gd name="T15" fmla="*/ 806 h 841"/>
                <a:gd name="T16" fmla="*/ 429 w 450"/>
                <a:gd name="T17" fmla="*/ 816 h 841"/>
                <a:gd name="T18" fmla="*/ 408 w 450"/>
                <a:gd name="T19" fmla="*/ 823 h 841"/>
                <a:gd name="T20" fmla="*/ 388 w 450"/>
                <a:gd name="T21" fmla="*/ 828 h 841"/>
                <a:gd name="T22" fmla="*/ 368 w 450"/>
                <a:gd name="T23" fmla="*/ 834 h 841"/>
                <a:gd name="T24" fmla="*/ 368 w 450"/>
                <a:gd name="T25" fmla="*/ 834 h 841"/>
                <a:gd name="T26" fmla="*/ 347 w 450"/>
                <a:gd name="T27" fmla="*/ 837 h 841"/>
                <a:gd name="T28" fmla="*/ 326 w 450"/>
                <a:gd name="T29" fmla="*/ 840 h 841"/>
                <a:gd name="T30" fmla="*/ 303 w 450"/>
                <a:gd name="T31" fmla="*/ 841 h 841"/>
                <a:gd name="T32" fmla="*/ 277 w 450"/>
                <a:gd name="T33" fmla="*/ 841 h 841"/>
                <a:gd name="T34" fmla="*/ 277 w 450"/>
                <a:gd name="T35" fmla="*/ 841 h 841"/>
                <a:gd name="T36" fmla="*/ 251 w 450"/>
                <a:gd name="T37" fmla="*/ 841 h 841"/>
                <a:gd name="T38" fmla="*/ 227 w 450"/>
                <a:gd name="T39" fmla="*/ 838 h 841"/>
                <a:gd name="T40" fmla="*/ 204 w 450"/>
                <a:gd name="T41" fmla="*/ 834 h 841"/>
                <a:gd name="T42" fmla="*/ 185 w 450"/>
                <a:gd name="T43" fmla="*/ 828 h 841"/>
                <a:gd name="T44" fmla="*/ 167 w 450"/>
                <a:gd name="T45" fmla="*/ 820 h 841"/>
                <a:gd name="T46" fmla="*/ 150 w 450"/>
                <a:gd name="T47" fmla="*/ 812 h 841"/>
                <a:gd name="T48" fmla="*/ 136 w 450"/>
                <a:gd name="T49" fmla="*/ 800 h 841"/>
                <a:gd name="T50" fmla="*/ 122 w 450"/>
                <a:gd name="T51" fmla="*/ 788 h 841"/>
                <a:gd name="T52" fmla="*/ 122 w 450"/>
                <a:gd name="T53" fmla="*/ 788 h 841"/>
                <a:gd name="T54" fmla="*/ 111 w 450"/>
                <a:gd name="T55" fmla="*/ 774 h 841"/>
                <a:gd name="T56" fmla="*/ 102 w 450"/>
                <a:gd name="T57" fmla="*/ 757 h 841"/>
                <a:gd name="T58" fmla="*/ 94 w 450"/>
                <a:gd name="T59" fmla="*/ 739 h 841"/>
                <a:gd name="T60" fmla="*/ 87 w 450"/>
                <a:gd name="T61" fmla="*/ 719 h 841"/>
                <a:gd name="T62" fmla="*/ 81 w 450"/>
                <a:gd name="T63" fmla="*/ 698 h 841"/>
                <a:gd name="T64" fmla="*/ 78 w 450"/>
                <a:gd name="T65" fmla="*/ 674 h 841"/>
                <a:gd name="T66" fmla="*/ 75 w 450"/>
                <a:gd name="T67" fmla="*/ 649 h 841"/>
                <a:gd name="T68" fmla="*/ 75 w 450"/>
                <a:gd name="T69" fmla="*/ 622 h 841"/>
                <a:gd name="T70" fmla="*/ 75 w 450"/>
                <a:gd name="T71" fmla="*/ 362 h 841"/>
                <a:gd name="T72" fmla="*/ 0 w 450"/>
                <a:gd name="T73" fmla="*/ 362 h 841"/>
                <a:gd name="T74" fmla="*/ 0 w 450"/>
                <a:gd name="T75" fmla="*/ 198 h 841"/>
                <a:gd name="T76" fmla="*/ 75 w 450"/>
                <a:gd name="T77" fmla="*/ 198 h 841"/>
                <a:gd name="T78" fmla="*/ 75 w 450"/>
                <a:gd name="T79" fmla="*/ 35 h 841"/>
                <a:gd name="T80" fmla="*/ 290 w 450"/>
                <a:gd name="T81" fmla="*/ 0 h 841"/>
                <a:gd name="T82" fmla="*/ 290 w 450"/>
                <a:gd name="T83" fmla="*/ 198 h 841"/>
                <a:gd name="T84" fmla="*/ 426 w 450"/>
                <a:gd name="T85" fmla="*/ 198 h 841"/>
                <a:gd name="T86" fmla="*/ 426 w 450"/>
                <a:gd name="T87" fmla="*/ 362 h 841"/>
                <a:gd name="T88" fmla="*/ 290 w 450"/>
                <a:gd name="T89" fmla="*/ 362 h 841"/>
                <a:gd name="T90" fmla="*/ 290 w 450"/>
                <a:gd name="T91" fmla="*/ 608 h 841"/>
                <a:gd name="T92" fmla="*/ 290 w 450"/>
                <a:gd name="T93" fmla="*/ 608 h 841"/>
                <a:gd name="T94" fmla="*/ 290 w 450"/>
                <a:gd name="T95" fmla="*/ 622 h 841"/>
                <a:gd name="T96" fmla="*/ 293 w 450"/>
                <a:gd name="T97" fmla="*/ 635 h 841"/>
                <a:gd name="T98" fmla="*/ 298 w 450"/>
                <a:gd name="T99" fmla="*/ 645 h 841"/>
                <a:gd name="T100" fmla="*/ 304 w 450"/>
                <a:gd name="T101" fmla="*/ 653 h 841"/>
                <a:gd name="T102" fmla="*/ 312 w 450"/>
                <a:gd name="T103" fmla="*/ 660 h 841"/>
                <a:gd name="T104" fmla="*/ 322 w 450"/>
                <a:gd name="T105" fmla="*/ 666 h 841"/>
                <a:gd name="T106" fmla="*/ 333 w 450"/>
                <a:gd name="T107" fmla="*/ 669 h 841"/>
                <a:gd name="T108" fmla="*/ 347 w 450"/>
                <a:gd name="T109" fmla="*/ 669 h 8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50" h="841">
                  <a:moveTo>
                    <a:pt x="347" y="669"/>
                  </a:moveTo>
                  <a:lnTo>
                    <a:pt x="347" y="669"/>
                  </a:lnTo>
                  <a:lnTo>
                    <a:pt x="370" y="667"/>
                  </a:lnTo>
                  <a:lnTo>
                    <a:pt x="395" y="664"/>
                  </a:lnTo>
                  <a:lnTo>
                    <a:pt x="422" y="657"/>
                  </a:lnTo>
                  <a:lnTo>
                    <a:pt x="450" y="648"/>
                  </a:lnTo>
                  <a:lnTo>
                    <a:pt x="450" y="806"/>
                  </a:lnTo>
                  <a:lnTo>
                    <a:pt x="450" y="806"/>
                  </a:lnTo>
                  <a:lnTo>
                    <a:pt x="429" y="816"/>
                  </a:lnTo>
                  <a:lnTo>
                    <a:pt x="408" y="823"/>
                  </a:lnTo>
                  <a:lnTo>
                    <a:pt x="388" y="828"/>
                  </a:lnTo>
                  <a:lnTo>
                    <a:pt x="368" y="834"/>
                  </a:lnTo>
                  <a:lnTo>
                    <a:pt x="368" y="834"/>
                  </a:lnTo>
                  <a:lnTo>
                    <a:pt x="347" y="837"/>
                  </a:lnTo>
                  <a:lnTo>
                    <a:pt x="326" y="840"/>
                  </a:lnTo>
                  <a:lnTo>
                    <a:pt x="303" y="841"/>
                  </a:lnTo>
                  <a:lnTo>
                    <a:pt x="277" y="841"/>
                  </a:lnTo>
                  <a:lnTo>
                    <a:pt x="277" y="841"/>
                  </a:lnTo>
                  <a:lnTo>
                    <a:pt x="251" y="841"/>
                  </a:lnTo>
                  <a:lnTo>
                    <a:pt x="227" y="838"/>
                  </a:lnTo>
                  <a:lnTo>
                    <a:pt x="204" y="834"/>
                  </a:lnTo>
                  <a:lnTo>
                    <a:pt x="185" y="828"/>
                  </a:lnTo>
                  <a:lnTo>
                    <a:pt x="167" y="820"/>
                  </a:lnTo>
                  <a:lnTo>
                    <a:pt x="150" y="812"/>
                  </a:lnTo>
                  <a:lnTo>
                    <a:pt x="136" y="800"/>
                  </a:lnTo>
                  <a:lnTo>
                    <a:pt x="122" y="788"/>
                  </a:lnTo>
                  <a:lnTo>
                    <a:pt x="122" y="788"/>
                  </a:lnTo>
                  <a:lnTo>
                    <a:pt x="111" y="774"/>
                  </a:lnTo>
                  <a:lnTo>
                    <a:pt x="102" y="757"/>
                  </a:lnTo>
                  <a:lnTo>
                    <a:pt x="94" y="739"/>
                  </a:lnTo>
                  <a:lnTo>
                    <a:pt x="87" y="719"/>
                  </a:lnTo>
                  <a:lnTo>
                    <a:pt x="81" y="698"/>
                  </a:lnTo>
                  <a:lnTo>
                    <a:pt x="78" y="674"/>
                  </a:lnTo>
                  <a:lnTo>
                    <a:pt x="75" y="649"/>
                  </a:lnTo>
                  <a:lnTo>
                    <a:pt x="75" y="622"/>
                  </a:lnTo>
                  <a:lnTo>
                    <a:pt x="75" y="362"/>
                  </a:lnTo>
                  <a:lnTo>
                    <a:pt x="0" y="362"/>
                  </a:lnTo>
                  <a:lnTo>
                    <a:pt x="0" y="198"/>
                  </a:lnTo>
                  <a:lnTo>
                    <a:pt x="75" y="198"/>
                  </a:lnTo>
                  <a:lnTo>
                    <a:pt x="75" y="35"/>
                  </a:lnTo>
                  <a:lnTo>
                    <a:pt x="290" y="0"/>
                  </a:lnTo>
                  <a:lnTo>
                    <a:pt x="290" y="198"/>
                  </a:lnTo>
                  <a:lnTo>
                    <a:pt x="426" y="198"/>
                  </a:lnTo>
                  <a:lnTo>
                    <a:pt x="426" y="362"/>
                  </a:lnTo>
                  <a:lnTo>
                    <a:pt x="290" y="362"/>
                  </a:lnTo>
                  <a:lnTo>
                    <a:pt x="290" y="608"/>
                  </a:lnTo>
                  <a:lnTo>
                    <a:pt x="290" y="608"/>
                  </a:lnTo>
                  <a:lnTo>
                    <a:pt x="290" y="622"/>
                  </a:lnTo>
                  <a:lnTo>
                    <a:pt x="293" y="635"/>
                  </a:lnTo>
                  <a:lnTo>
                    <a:pt x="298" y="645"/>
                  </a:lnTo>
                  <a:lnTo>
                    <a:pt x="304" y="653"/>
                  </a:lnTo>
                  <a:lnTo>
                    <a:pt x="312" y="660"/>
                  </a:lnTo>
                  <a:lnTo>
                    <a:pt x="322" y="666"/>
                  </a:lnTo>
                  <a:lnTo>
                    <a:pt x="333" y="669"/>
                  </a:lnTo>
                  <a:lnTo>
                    <a:pt x="347" y="66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30" name="Freeform 20">
              <a:extLst>
                <a:ext uri="{FF2B5EF4-FFF2-40B4-BE49-F238E27FC236}">
                  <a16:creationId xmlns:a16="http://schemas.microsoft.com/office/drawing/2014/main" id="{8A27661A-5DF4-DF48-870E-49D61A0D5B3B}"/>
                </a:ext>
              </a:extLst>
            </p:cNvPr>
            <p:cNvSpPr>
              <a:spLocks noEditPoints="1"/>
            </p:cNvSpPr>
            <p:nvPr/>
          </p:nvSpPr>
          <p:spPr bwMode="auto">
            <a:xfrm>
              <a:off x="4550" y="1731"/>
              <a:ext cx="297" cy="327"/>
            </a:xfrm>
            <a:custGeom>
              <a:avLst/>
              <a:gdLst>
                <a:gd name="T0" fmla="*/ 499 w 596"/>
                <a:gd name="T1" fmla="*/ 58 h 655"/>
                <a:gd name="T2" fmla="*/ 428 w 596"/>
                <a:gd name="T3" fmla="*/ 20 h 655"/>
                <a:gd name="T4" fmla="*/ 338 w 596"/>
                <a:gd name="T5" fmla="*/ 2 h 655"/>
                <a:gd name="T6" fmla="*/ 268 w 596"/>
                <a:gd name="T7" fmla="*/ 2 h 655"/>
                <a:gd name="T8" fmla="*/ 174 w 596"/>
                <a:gd name="T9" fmla="*/ 23 h 655"/>
                <a:gd name="T10" fmla="*/ 122 w 596"/>
                <a:gd name="T11" fmla="*/ 50 h 655"/>
                <a:gd name="T12" fmla="*/ 88 w 596"/>
                <a:gd name="T13" fmla="*/ 76 h 655"/>
                <a:gd name="T14" fmla="*/ 69 w 596"/>
                <a:gd name="T15" fmla="*/ 97 h 655"/>
                <a:gd name="T16" fmla="*/ 31 w 596"/>
                <a:gd name="T17" fmla="*/ 162 h 655"/>
                <a:gd name="T18" fmla="*/ 4 w 596"/>
                <a:gd name="T19" fmla="*/ 257 h 655"/>
                <a:gd name="T20" fmla="*/ 0 w 596"/>
                <a:gd name="T21" fmla="*/ 333 h 655"/>
                <a:gd name="T22" fmla="*/ 11 w 596"/>
                <a:gd name="T23" fmla="*/ 439 h 655"/>
                <a:gd name="T24" fmla="*/ 39 w 596"/>
                <a:gd name="T25" fmla="*/ 512 h 655"/>
                <a:gd name="T26" fmla="*/ 65 w 596"/>
                <a:gd name="T27" fmla="*/ 550 h 655"/>
                <a:gd name="T28" fmla="*/ 84 w 596"/>
                <a:gd name="T29" fmla="*/ 572 h 655"/>
                <a:gd name="T30" fmla="*/ 119 w 596"/>
                <a:gd name="T31" fmla="*/ 600 h 655"/>
                <a:gd name="T32" fmla="*/ 188 w 596"/>
                <a:gd name="T33" fmla="*/ 634 h 655"/>
                <a:gd name="T34" fmla="*/ 287 w 596"/>
                <a:gd name="T35" fmla="*/ 654 h 655"/>
                <a:gd name="T36" fmla="*/ 360 w 596"/>
                <a:gd name="T37" fmla="*/ 655 h 655"/>
                <a:gd name="T38" fmla="*/ 451 w 596"/>
                <a:gd name="T39" fmla="*/ 645 h 655"/>
                <a:gd name="T40" fmla="*/ 503 w 596"/>
                <a:gd name="T41" fmla="*/ 631 h 655"/>
                <a:gd name="T42" fmla="*/ 522 w 596"/>
                <a:gd name="T43" fmla="*/ 467 h 655"/>
                <a:gd name="T44" fmla="*/ 453 w 596"/>
                <a:gd name="T45" fmla="*/ 490 h 655"/>
                <a:gd name="T46" fmla="*/ 404 w 596"/>
                <a:gd name="T47" fmla="*/ 498 h 655"/>
                <a:gd name="T48" fmla="*/ 351 w 596"/>
                <a:gd name="T49" fmla="*/ 501 h 655"/>
                <a:gd name="T50" fmla="*/ 307 w 596"/>
                <a:gd name="T51" fmla="*/ 497 h 655"/>
                <a:gd name="T52" fmla="*/ 272 w 596"/>
                <a:gd name="T53" fmla="*/ 484 h 655"/>
                <a:gd name="T54" fmla="*/ 252 w 596"/>
                <a:gd name="T55" fmla="*/ 470 h 655"/>
                <a:gd name="T56" fmla="*/ 230 w 596"/>
                <a:gd name="T57" fmla="*/ 445 h 655"/>
                <a:gd name="T58" fmla="*/ 217 w 596"/>
                <a:gd name="T59" fmla="*/ 413 h 655"/>
                <a:gd name="T60" fmla="*/ 596 w 596"/>
                <a:gd name="T61" fmla="*/ 387 h 655"/>
                <a:gd name="T62" fmla="*/ 594 w 596"/>
                <a:gd name="T63" fmla="*/ 256 h 655"/>
                <a:gd name="T64" fmla="*/ 576 w 596"/>
                <a:gd name="T65" fmla="*/ 166 h 655"/>
                <a:gd name="T66" fmla="*/ 537 w 596"/>
                <a:gd name="T67" fmla="*/ 96 h 655"/>
                <a:gd name="T68" fmla="*/ 219 w 596"/>
                <a:gd name="T69" fmla="*/ 250 h 655"/>
                <a:gd name="T70" fmla="*/ 229 w 596"/>
                <a:gd name="T71" fmla="*/ 205 h 655"/>
                <a:gd name="T72" fmla="*/ 243 w 596"/>
                <a:gd name="T73" fmla="*/ 180 h 655"/>
                <a:gd name="T74" fmla="*/ 262 w 596"/>
                <a:gd name="T75" fmla="*/ 163 h 655"/>
                <a:gd name="T76" fmla="*/ 293 w 596"/>
                <a:gd name="T77" fmla="*/ 150 h 655"/>
                <a:gd name="T78" fmla="*/ 321 w 596"/>
                <a:gd name="T79" fmla="*/ 150 h 655"/>
                <a:gd name="T80" fmla="*/ 349 w 596"/>
                <a:gd name="T81" fmla="*/ 156 h 655"/>
                <a:gd name="T82" fmla="*/ 370 w 596"/>
                <a:gd name="T83" fmla="*/ 170 h 655"/>
                <a:gd name="T84" fmla="*/ 383 w 596"/>
                <a:gd name="T85" fmla="*/ 184 h 655"/>
                <a:gd name="T86" fmla="*/ 395 w 596"/>
                <a:gd name="T87" fmla="*/ 209 h 655"/>
                <a:gd name="T88" fmla="*/ 402 w 596"/>
                <a:gd name="T89" fmla="*/ 250 h 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96" h="655">
                  <a:moveTo>
                    <a:pt x="520" y="76"/>
                  </a:moveTo>
                  <a:lnTo>
                    <a:pt x="520" y="76"/>
                  </a:lnTo>
                  <a:lnTo>
                    <a:pt x="499" y="58"/>
                  </a:lnTo>
                  <a:lnTo>
                    <a:pt x="478" y="43"/>
                  </a:lnTo>
                  <a:lnTo>
                    <a:pt x="454" y="30"/>
                  </a:lnTo>
                  <a:lnTo>
                    <a:pt x="428" y="20"/>
                  </a:lnTo>
                  <a:lnTo>
                    <a:pt x="400" y="12"/>
                  </a:lnTo>
                  <a:lnTo>
                    <a:pt x="370" y="6"/>
                  </a:lnTo>
                  <a:lnTo>
                    <a:pt x="338" y="2"/>
                  </a:lnTo>
                  <a:lnTo>
                    <a:pt x="304" y="0"/>
                  </a:lnTo>
                  <a:lnTo>
                    <a:pt x="304" y="0"/>
                  </a:lnTo>
                  <a:lnTo>
                    <a:pt x="268" y="2"/>
                  </a:lnTo>
                  <a:lnTo>
                    <a:pt x="236" y="6"/>
                  </a:lnTo>
                  <a:lnTo>
                    <a:pt x="203" y="13"/>
                  </a:lnTo>
                  <a:lnTo>
                    <a:pt x="174" y="23"/>
                  </a:lnTo>
                  <a:lnTo>
                    <a:pt x="147" y="34"/>
                  </a:lnTo>
                  <a:lnTo>
                    <a:pt x="135" y="41"/>
                  </a:lnTo>
                  <a:lnTo>
                    <a:pt x="122" y="50"/>
                  </a:lnTo>
                  <a:lnTo>
                    <a:pt x="111" y="58"/>
                  </a:lnTo>
                  <a:lnTo>
                    <a:pt x="100" y="66"/>
                  </a:lnTo>
                  <a:lnTo>
                    <a:pt x="88" y="76"/>
                  </a:lnTo>
                  <a:lnTo>
                    <a:pt x="79" y="87"/>
                  </a:lnTo>
                  <a:lnTo>
                    <a:pt x="79" y="87"/>
                  </a:lnTo>
                  <a:lnTo>
                    <a:pt x="69" y="97"/>
                  </a:lnTo>
                  <a:lnTo>
                    <a:pt x="60" y="110"/>
                  </a:lnTo>
                  <a:lnTo>
                    <a:pt x="44" y="134"/>
                  </a:lnTo>
                  <a:lnTo>
                    <a:pt x="31" y="162"/>
                  </a:lnTo>
                  <a:lnTo>
                    <a:pt x="20" y="191"/>
                  </a:lnTo>
                  <a:lnTo>
                    <a:pt x="10" y="223"/>
                  </a:lnTo>
                  <a:lnTo>
                    <a:pt x="4" y="257"/>
                  </a:lnTo>
                  <a:lnTo>
                    <a:pt x="0" y="293"/>
                  </a:lnTo>
                  <a:lnTo>
                    <a:pt x="0" y="333"/>
                  </a:lnTo>
                  <a:lnTo>
                    <a:pt x="0" y="333"/>
                  </a:lnTo>
                  <a:lnTo>
                    <a:pt x="2" y="371"/>
                  </a:lnTo>
                  <a:lnTo>
                    <a:pt x="4" y="406"/>
                  </a:lnTo>
                  <a:lnTo>
                    <a:pt x="11" y="439"/>
                  </a:lnTo>
                  <a:lnTo>
                    <a:pt x="21" y="470"/>
                  </a:lnTo>
                  <a:lnTo>
                    <a:pt x="32" y="498"/>
                  </a:lnTo>
                  <a:lnTo>
                    <a:pt x="39" y="512"/>
                  </a:lnTo>
                  <a:lnTo>
                    <a:pt x="48" y="525"/>
                  </a:lnTo>
                  <a:lnTo>
                    <a:pt x="56" y="537"/>
                  </a:lnTo>
                  <a:lnTo>
                    <a:pt x="65" y="550"/>
                  </a:lnTo>
                  <a:lnTo>
                    <a:pt x="74" y="561"/>
                  </a:lnTo>
                  <a:lnTo>
                    <a:pt x="84" y="572"/>
                  </a:lnTo>
                  <a:lnTo>
                    <a:pt x="84" y="572"/>
                  </a:lnTo>
                  <a:lnTo>
                    <a:pt x="95" y="582"/>
                  </a:lnTo>
                  <a:lnTo>
                    <a:pt x="107" y="592"/>
                  </a:lnTo>
                  <a:lnTo>
                    <a:pt x="119" y="600"/>
                  </a:lnTo>
                  <a:lnTo>
                    <a:pt x="132" y="609"/>
                  </a:lnTo>
                  <a:lnTo>
                    <a:pt x="159" y="623"/>
                  </a:lnTo>
                  <a:lnTo>
                    <a:pt x="188" y="634"/>
                  </a:lnTo>
                  <a:lnTo>
                    <a:pt x="219" y="644"/>
                  </a:lnTo>
                  <a:lnTo>
                    <a:pt x="251" y="651"/>
                  </a:lnTo>
                  <a:lnTo>
                    <a:pt x="287" y="654"/>
                  </a:lnTo>
                  <a:lnTo>
                    <a:pt x="324" y="655"/>
                  </a:lnTo>
                  <a:lnTo>
                    <a:pt x="324" y="655"/>
                  </a:lnTo>
                  <a:lnTo>
                    <a:pt x="360" y="655"/>
                  </a:lnTo>
                  <a:lnTo>
                    <a:pt x="393" y="654"/>
                  </a:lnTo>
                  <a:lnTo>
                    <a:pt x="423" y="649"/>
                  </a:lnTo>
                  <a:lnTo>
                    <a:pt x="451" y="645"/>
                  </a:lnTo>
                  <a:lnTo>
                    <a:pt x="451" y="645"/>
                  </a:lnTo>
                  <a:lnTo>
                    <a:pt x="478" y="640"/>
                  </a:lnTo>
                  <a:lnTo>
                    <a:pt x="503" y="631"/>
                  </a:lnTo>
                  <a:lnTo>
                    <a:pt x="530" y="621"/>
                  </a:lnTo>
                  <a:lnTo>
                    <a:pt x="555" y="610"/>
                  </a:lnTo>
                  <a:lnTo>
                    <a:pt x="522" y="467"/>
                  </a:lnTo>
                  <a:lnTo>
                    <a:pt x="522" y="467"/>
                  </a:lnTo>
                  <a:lnTo>
                    <a:pt x="487" y="480"/>
                  </a:lnTo>
                  <a:lnTo>
                    <a:pt x="453" y="490"/>
                  </a:lnTo>
                  <a:lnTo>
                    <a:pt x="453" y="490"/>
                  </a:lnTo>
                  <a:lnTo>
                    <a:pt x="429" y="494"/>
                  </a:lnTo>
                  <a:lnTo>
                    <a:pt x="404" y="498"/>
                  </a:lnTo>
                  <a:lnTo>
                    <a:pt x="377" y="499"/>
                  </a:lnTo>
                  <a:lnTo>
                    <a:pt x="351" y="501"/>
                  </a:lnTo>
                  <a:lnTo>
                    <a:pt x="351" y="501"/>
                  </a:lnTo>
                  <a:lnTo>
                    <a:pt x="335" y="499"/>
                  </a:lnTo>
                  <a:lnTo>
                    <a:pt x="321" y="498"/>
                  </a:lnTo>
                  <a:lnTo>
                    <a:pt x="307" y="497"/>
                  </a:lnTo>
                  <a:lnTo>
                    <a:pt x="295" y="492"/>
                  </a:lnTo>
                  <a:lnTo>
                    <a:pt x="283" y="488"/>
                  </a:lnTo>
                  <a:lnTo>
                    <a:pt x="272" y="484"/>
                  </a:lnTo>
                  <a:lnTo>
                    <a:pt x="262" y="477"/>
                  </a:lnTo>
                  <a:lnTo>
                    <a:pt x="252" y="470"/>
                  </a:lnTo>
                  <a:lnTo>
                    <a:pt x="252" y="470"/>
                  </a:lnTo>
                  <a:lnTo>
                    <a:pt x="244" y="463"/>
                  </a:lnTo>
                  <a:lnTo>
                    <a:pt x="237" y="455"/>
                  </a:lnTo>
                  <a:lnTo>
                    <a:pt x="230" y="445"/>
                  </a:lnTo>
                  <a:lnTo>
                    <a:pt x="226" y="435"/>
                  </a:lnTo>
                  <a:lnTo>
                    <a:pt x="222" y="424"/>
                  </a:lnTo>
                  <a:lnTo>
                    <a:pt x="217" y="413"/>
                  </a:lnTo>
                  <a:lnTo>
                    <a:pt x="216" y="400"/>
                  </a:lnTo>
                  <a:lnTo>
                    <a:pt x="215" y="387"/>
                  </a:lnTo>
                  <a:lnTo>
                    <a:pt x="596" y="387"/>
                  </a:lnTo>
                  <a:lnTo>
                    <a:pt x="596" y="291"/>
                  </a:lnTo>
                  <a:lnTo>
                    <a:pt x="596" y="291"/>
                  </a:lnTo>
                  <a:lnTo>
                    <a:pt x="594" y="256"/>
                  </a:lnTo>
                  <a:lnTo>
                    <a:pt x="590" y="225"/>
                  </a:lnTo>
                  <a:lnTo>
                    <a:pt x="585" y="194"/>
                  </a:lnTo>
                  <a:lnTo>
                    <a:pt x="576" y="166"/>
                  </a:lnTo>
                  <a:lnTo>
                    <a:pt x="566" y="141"/>
                  </a:lnTo>
                  <a:lnTo>
                    <a:pt x="552" y="117"/>
                  </a:lnTo>
                  <a:lnTo>
                    <a:pt x="537" y="96"/>
                  </a:lnTo>
                  <a:lnTo>
                    <a:pt x="520" y="76"/>
                  </a:lnTo>
                  <a:close/>
                  <a:moveTo>
                    <a:pt x="219" y="250"/>
                  </a:moveTo>
                  <a:lnTo>
                    <a:pt x="219" y="250"/>
                  </a:lnTo>
                  <a:lnTo>
                    <a:pt x="223" y="226"/>
                  </a:lnTo>
                  <a:lnTo>
                    <a:pt x="226" y="215"/>
                  </a:lnTo>
                  <a:lnTo>
                    <a:pt x="229" y="205"/>
                  </a:lnTo>
                  <a:lnTo>
                    <a:pt x="233" y="195"/>
                  </a:lnTo>
                  <a:lnTo>
                    <a:pt x="237" y="188"/>
                  </a:lnTo>
                  <a:lnTo>
                    <a:pt x="243" y="180"/>
                  </a:lnTo>
                  <a:lnTo>
                    <a:pt x="248" y="174"/>
                  </a:lnTo>
                  <a:lnTo>
                    <a:pt x="248" y="174"/>
                  </a:lnTo>
                  <a:lnTo>
                    <a:pt x="262" y="163"/>
                  </a:lnTo>
                  <a:lnTo>
                    <a:pt x="269" y="159"/>
                  </a:lnTo>
                  <a:lnTo>
                    <a:pt x="278" y="156"/>
                  </a:lnTo>
                  <a:lnTo>
                    <a:pt x="293" y="150"/>
                  </a:lnTo>
                  <a:lnTo>
                    <a:pt x="311" y="149"/>
                  </a:lnTo>
                  <a:lnTo>
                    <a:pt x="311" y="149"/>
                  </a:lnTo>
                  <a:lnTo>
                    <a:pt x="321" y="150"/>
                  </a:lnTo>
                  <a:lnTo>
                    <a:pt x="331" y="152"/>
                  </a:lnTo>
                  <a:lnTo>
                    <a:pt x="341" y="153"/>
                  </a:lnTo>
                  <a:lnTo>
                    <a:pt x="349" y="156"/>
                  </a:lnTo>
                  <a:lnTo>
                    <a:pt x="356" y="160"/>
                  </a:lnTo>
                  <a:lnTo>
                    <a:pt x="363" y="164"/>
                  </a:lnTo>
                  <a:lnTo>
                    <a:pt x="370" y="170"/>
                  </a:lnTo>
                  <a:lnTo>
                    <a:pt x="377" y="177"/>
                  </a:lnTo>
                  <a:lnTo>
                    <a:pt x="377" y="177"/>
                  </a:lnTo>
                  <a:lnTo>
                    <a:pt x="383" y="184"/>
                  </a:lnTo>
                  <a:lnTo>
                    <a:pt x="387" y="191"/>
                  </a:lnTo>
                  <a:lnTo>
                    <a:pt x="391" y="199"/>
                  </a:lnTo>
                  <a:lnTo>
                    <a:pt x="395" y="209"/>
                  </a:lnTo>
                  <a:lnTo>
                    <a:pt x="398" y="218"/>
                  </a:lnTo>
                  <a:lnTo>
                    <a:pt x="400" y="229"/>
                  </a:lnTo>
                  <a:lnTo>
                    <a:pt x="402" y="250"/>
                  </a:lnTo>
                  <a:lnTo>
                    <a:pt x="219" y="25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31" name="Freeform 21">
              <a:extLst>
                <a:ext uri="{FF2B5EF4-FFF2-40B4-BE49-F238E27FC236}">
                  <a16:creationId xmlns:a16="http://schemas.microsoft.com/office/drawing/2014/main" id="{4A102D19-DED9-A54A-AAF1-06C4AF71FC89}"/>
                </a:ext>
              </a:extLst>
            </p:cNvPr>
            <p:cNvSpPr>
              <a:spLocks/>
            </p:cNvSpPr>
            <p:nvPr/>
          </p:nvSpPr>
          <p:spPr bwMode="auto">
            <a:xfrm>
              <a:off x="4550" y="1731"/>
              <a:ext cx="297" cy="327"/>
            </a:xfrm>
            <a:custGeom>
              <a:avLst/>
              <a:gdLst>
                <a:gd name="T0" fmla="*/ 520 w 596"/>
                <a:gd name="T1" fmla="*/ 76 h 655"/>
                <a:gd name="T2" fmla="*/ 478 w 596"/>
                <a:gd name="T3" fmla="*/ 43 h 655"/>
                <a:gd name="T4" fmla="*/ 428 w 596"/>
                <a:gd name="T5" fmla="*/ 20 h 655"/>
                <a:gd name="T6" fmla="*/ 370 w 596"/>
                <a:gd name="T7" fmla="*/ 6 h 655"/>
                <a:gd name="T8" fmla="*/ 304 w 596"/>
                <a:gd name="T9" fmla="*/ 0 h 655"/>
                <a:gd name="T10" fmla="*/ 268 w 596"/>
                <a:gd name="T11" fmla="*/ 2 h 655"/>
                <a:gd name="T12" fmla="*/ 203 w 596"/>
                <a:gd name="T13" fmla="*/ 13 h 655"/>
                <a:gd name="T14" fmla="*/ 147 w 596"/>
                <a:gd name="T15" fmla="*/ 34 h 655"/>
                <a:gd name="T16" fmla="*/ 122 w 596"/>
                <a:gd name="T17" fmla="*/ 50 h 655"/>
                <a:gd name="T18" fmla="*/ 100 w 596"/>
                <a:gd name="T19" fmla="*/ 66 h 655"/>
                <a:gd name="T20" fmla="*/ 79 w 596"/>
                <a:gd name="T21" fmla="*/ 87 h 655"/>
                <a:gd name="T22" fmla="*/ 69 w 596"/>
                <a:gd name="T23" fmla="*/ 97 h 655"/>
                <a:gd name="T24" fmla="*/ 44 w 596"/>
                <a:gd name="T25" fmla="*/ 134 h 655"/>
                <a:gd name="T26" fmla="*/ 20 w 596"/>
                <a:gd name="T27" fmla="*/ 191 h 655"/>
                <a:gd name="T28" fmla="*/ 4 w 596"/>
                <a:gd name="T29" fmla="*/ 257 h 655"/>
                <a:gd name="T30" fmla="*/ 0 w 596"/>
                <a:gd name="T31" fmla="*/ 333 h 655"/>
                <a:gd name="T32" fmla="*/ 2 w 596"/>
                <a:gd name="T33" fmla="*/ 371 h 655"/>
                <a:gd name="T34" fmla="*/ 11 w 596"/>
                <a:gd name="T35" fmla="*/ 439 h 655"/>
                <a:gd name="T36" fmla="*/ 32 w 596"/>
                <a:gd name="T37" fmla="*/ 498 h 655"/>
                <a:gd name="T38" fmla="*/ 48 w 596"/>
                <a:gd name="T39" fmla="*/ 525 h 655"/>
                <a:gd name="T40" fmla="*/ 65 w 596"/>
                <a:gd name="T41" fmla="*/ 550 h 655"/>
                <a:gd name="T42" fmla="*/ 84 w 596"/>
                <a:gd name="T43" fmla="*/ 572 h 655"/>
                <a:gd name="T44" fmla="*/ 95 w 596"/>
                <a:gd name="T45" fmla="*/ 582 h 655"/>
                <a:gd name="T46" fmla="*/ 119 w 596"/>
                <a:gd name="T47" fmla="*/ 600 h 655"/>
                <a:gd name="T48" fmla="*/ 159 w 596"/>
                <a:gd name="T49" fmla="*/ 623 h 655"/>
                <a:gd name="T50" fmla="*/ 219 w 596"/>
                <a:gd name="T51" fmla="*/ 644 h 655"/>
                <a:gd name="T52" fmla="*/ 287 w 596"/>
                <a:gd name="T53" fmla="*/ 654 h 655"/>
                <a:gd name="T54" fmla="*/ 324 w 596"/>
                <a:gd name="T55" fmla="*/ 655 h 655"/>
                <a:gd name="T56" fmla="*/ 393 w 596"/>
                <a:gd name="T57" fmla="*/ 654 h 655"/>
                <a:gd name="T58" fmla="*/ 451 w 596"/>
                <a:gd name="T59" fmla="*/ 645 h 655"/>
                <a:gd name="T60" fmla="*/ 478 w 596"/>
                <a:gd name="T61" fmla="*/ 640 h 655"/>
                <a:gd name="T62" fmla="*/ 530 w 596"/>
                <a:gd name="T63" fmla="*/ 621 h 655"/>
                <a:gd name="T64" fmla="*/ 522 w 596"/>
                <a:gd name="T65" fmla="*/ 467 h 655"/>
                <a:gd name="T66" fmla="*/ 487 w 596"/>
                <a:gd name="T67" fmla="*/ 480 h 655"/>
                <a:gd name="T68" fmla="*/ 453 w 596"/>
                <a:gd name="T69" fmla="*/ 490 h 655"/>
                <a:gd name="T70" fmla="*/ 404 w 596"/>
                <a:gd name="T71" fmla="*/ 498 h 655"/>
                <a:gd name="T72" fmla="*/ 351 w 596"/>
                <a:gd name="T73" fmla="*/ 501 h 655"/>
                <a:gd name="T74" fmla="*/ 335 w 596"/>
                <a:gd name="T75" fmla="*/ 499 h 655"/>
                <a:gd name="T76" fmla="*/ 307 w 596"/>
                <a:gd name="T77" fmla="*/ 497 h 655"/>
                <a:gd name="T78" fmla="*/ 283 w 596"/>
                <a:gd name="T79" fmla="*/ 488 h 655"/>
                <a:gd name="T80" fmla="*/ 262 w 596"/>
                <a:gd name="T81" fmla="*/ 477 h 655"/>
                <a:gd name="T82" fmla="*/ 252 w 596"/>
                <a:gd name="T83" fmla="*/ 470 h 655"/>
                <a:gd name="T84" fmla="*/ 237 w 596"/>
                <a:gd name="T85" fmla="*/ 455 h 655"/>
                <a:gd name="T86" fmla="*/ 226 w 596"/>
                <a:gd name="T87" fmla="*/ 435 h 655"/>
                <a:gd name="T88" fmla="*/ 217 w 596"/>
                <a:gd name="T89" fmla="*/ 413 h 655"/>
                <a:gd name="T90" fmla="*/ 215 w 596"/>
                <a:gd name="T91" fmla="*/ 387 h 655"/>
                <a:gd name="T92" fmla="*/ 596 w 596"/>
                <a:gd name="T93" fmla="*/ 291 h 655"/>
                <a:gd name="T94" fmla="*/ 594 w 596"/>
                <a:gd name="T95" fmla="*/ 256 h 655"/>
                <a:gd name="T96" fmla="*/ 585 w 596"/>
                <a:gd name="T97" fmla="*/ 194 h 655"/>
                <a:gd name="T98" fmla="*/ 566 w 596"/>
                <a:gd name="T99" fmla="*/ 141 h 655"/>
                <a:gd name="T100" fmla="*/ 537 w 596"/>
                <a:gd name="T101" fmla="*/ 96 h 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96" h="655">
                  <a:moveTo>
                    <a:pt x="520" y="76"/>
                  </a:moveTo>
                  <a:lnTo>
                    <a:pt x="520" y="76"/>
                  </a:lnTo>
                  <a:lnTo>
                    <a:pt x="499" y="58"/>
                  </a:lnTo>
                  <a:lnTo>
                    <a:pt x="478" y="43"/>
                  </a:lnTo>
                  <a:lnTo>
                    <a:pt x="454" y="30"/>
                  </a:lnTo>
                  <a:lnTo>
                    <a:pt x="428" y="20"/>
                  </a:lnTo>
                  <a:lnTo>
                    <a:pt x="400" y="12"/>
                  </a:lnTo>
                  <a:lnTo>
                    <a:pt x="370" y="6"/>
                  </a:lnTo>
                  <a:lnTo>
                    <a:pt x="338" y="2"/>
                  </a:lnTo>
                  <a:lnTo>
                    <a:pt x="304" y="0"/>
                  </a:lnTo>
                  <a:lnTo>
                    <a:pt x="304" y="0"/>
                  </a:lnTo>
                  <a:lnTo>
                    <a:pt x="268" y="2"/>
                  </a:lnTo>
                  <a:lnTo>
                    <a:pt x="236" y="6"/>
                  </a:lnTo>
                  <a:lnTo>
                    <a:pt x="203" y="13"/>
                  </a:lnTo>
                  <a:lnTo>
                    <a:pt x="174" y="23"/>
                  </a:lnTo>
                  <a:lnTo>
                    <a:pt x="147" y="34"/>
                  </a:lnTo>
                  <a:lnTo>
                    <a:pt x="135" y="41"/>
                  </a:lnTo>
                  <a:lnTo>
                    <a:pt x="122" y="50"/>
                  </a:lnTo>
                  <a:lnTo>
                    <a:pt x="111" y="58"/>
                  </a:lnTo>
                  <a:lnTo>
                    <a:pt x="100" y="66"/>
                  </a:lnTo>
                  <a:lnTo>
                    <a:pt x="88" y="76"/>
                  </a:lnTo>
                  <a:lnTo>
                    <a:pt x="79" y="87"/>
                  </a:lnTo>
                  <a:lnTo>
                    <a:pt x="79" y="87"/>
                  </a:lnTo>
                  <a:lnTo>
                    <a:pt x="69" y="97"/>
                  </a:lnTo>
                  <a:lnTo>
                    <a:pt x="60" y="110"/>
                  </a:lnTo>
                  <a:lnTo>
                    <a:pt x="44" y="134"/>
                  </a:lnTo>
                  <a:lnTo>
                    <a:pt x="31" y="162"/>
                  </a:lnTo>
                  <a:lnTo>
                    <a:pt x="20" y="191"/>
                  </a:lnTo>
                  <a:lnTo>
                    <a:pt x="10" y="223"/>
                  </a:lnTo>
                  <a:lnTo>
                    <a:pt x="4" y="257"/>
                  </a:lnTo>
                  <a:lnTo>
                    <a:pt x="0" y="293"/>
                  </a:lnTo>
                  <a:lnTo>
                    <a:pt x="0" y="333"/>
                  </a:lnTo>
                  <a:lnTo>
                    <a:pt x="0" y="333"/>
                  </a:lnTo>
                  <a:lnTo>
                    <a:pt x="2" y="371"/>
                  </a:lnTo>
                  <a:lnTo>
                    <a:pt x="4" y="406"/>
                  </a:lnTo>
                  <a:lnTo>
                    <a:pt x="11" y="439"/>
                  </a:lnTo>
                  <a:lnTo>
                    <a:pt x="21" y="470"/>
                  </a:lnTo>
                  <a:lnTo>
                    <a:pt x="32" y="498"/>
                  </a:lnTo>
                  <a:lnTo>
                    <a:pt x="39" y="512"/>
                  </a:lnTo>
                  <a:lnTo>
                    <a:pt x="48" y="525"/>
                  </a:lnTo>
                  <a:lnTo>
                    <a:pt x="56" y="537"/>
                  </a:lnTo>
                  <a:lnTo>
                    <a:pt x="65" y="550"/>
                  </a:lnTo>
                  <a:lnTo>
                    <a:pt x="74" y="561"/>
                  </a:lnTo>
                  <a:lnTo>
                    <a:pt x="84" y="572"/>
                  </a:lnTo>
                  <a:lnTo>
                    <a:pt x="84" y="572"/>
                  </a:lnTo>
                  <a:lnTo>
                    <a:pt x="95" y="582"/>
                  </a:lnTo>
                  <a:lnTo>
                    <a:pt x="107" y="592"/>
                  </a:lnTo>
                  <a:lnTo>
                    <a:pt x="119" y="600"/>
                  </a:lnTo>
                  <a:lnTo>
                    <a:pt x="132" y="609"/>
                  </a:lnTo>
                  <a:lnTo>
                    <a:pt x="159" y="623"/>
                  </a:lnTo>
                  <a:lnTo>
                    <a:pt x="188" y="634"/>
                  </a:lnTo>
                  <a:lnTo>
                    <a:pt x="219" y="644"/>
                  </a:lnTo>
                  <a:lnTo>
                    <a:pt x="251" y="651"/>
                  </a:lnTo>
                  <a:lnTo>
                    <a:pt x="287" y="654"/>
                  </a:lnTo>
                  <a:lnTo>
                    <a:pt x="324" y="655"/>
                  </a:lnTo>
                  <a:lnTo>
                    <a:pt x="324" y="655"/>
                  </a:lnTo>
                  <a:lnTo>
                    <a:pt x="360" y="655"/>
                  </a:lnTo>
                  <a:lnTo>
                    <a:pt x="393" y="654"/>
                  </a:lnTo>
                  <a:lnTo>
                    <a:pt x="423" y="649"/>
                  </a:lnTo>
                  <a:lnTo>
                    <a:pt x="451" y="645"/>
                  </a:lnTo>
                  <a:lnTo>
                    <a:pt x="451" y="645"/>
                  </a:lnTo>
                  <a:lnTo>
                    <a:pt x="478" y="640"/>
                  </a:lnTo>
                  <a:lnTo>
                    <a:pt x="503" y="631"/>
                  </a:lnTo>
                  <a:lnTo>
                    <a:pt x="530" y="621"/>
                  </a:lnTo>
                  <a:lnTo>
                    <a:pt x="555" y="610"/>
                  </a:lnTo>
                  <a:lnTo>
                    <a:pt x="522" y="467"/>
                  </a:lnTo>
                  <a:lnTo>
                    <a:pt x="522" y="467"/>
                  </a:lnTo>
                  <a:lnTo>
                    <a:pt x="487" y="480"/>
                  </a:lnTo>
                  <a:lnTo>
                    <a:pt x="453" y="490"/>
                  </a:lnTo>
                  <a:lnTo>
                    <a:pt x="453" y="490"/>
                  </a:lnTo>
                  <a:lnTo>
                    <a:pt x="429" y="494"/>
                  </a:lnTo>
                  <a:lnTo>
                    <a:pt x="404" y="498"/>
                  </a:lnTo>
                  <a:lnTo>
                    <a:pt x="377" y="499"/>
                  </a:lnTo>
                  <a:lnTo>
                    <a:pt x="351" y="501"/>
                  </a:lnTo>
                  <a:lnTo>
                    <a:pt x="351" y="501"/>
                  </a:lnTo>
                  <a:lnTo>
                    <a:pt x="335" y="499"/>
                  </a:lnTo>
                  <a:lnTo>
                    <a:pt x="321" y="498"/>
                  </a:lnTo>
                  <a:lnTo>
                    <a:pt x="307" y="497"/>
                  </a:lnTo>
                  <a:lnTo>
                    <a:pt x="295" y="492"/>
                  </a:lnTo>
                  <a:lnTo>
                    <a:pt x="283" y="488"/>
                  </a:lnTo>
                  <a:lnTo>
                    <a:pt x="272" y="484"/>
                  </a:lnTo>
                  <a:lnTo>
                    <a:pt x="262" y="477"/>
                  </a:lnTo>
                  <a:lnTo>
                    <a:pt x="252" y="470"/>
                  </a:lnTo>
                  <a:lnTo>
                    <a:pt x="252" y="470"/>
                  </a:lnTo>
                  <a:lnTo>
                    <a:pt x="244" y="463"/>
                  </a:lnTo>
                  <a:lnTo>
                    <a:pt x="237" y="455"/>
                  </a:lnTo>
                  <a:lnTo>
                    <a:pt x="230" y="445"/>
                  </a:lnTo>
                  <a:lnTo>
                    <a:pt x="226" y="435"/>
                  </a:lnTo>
                  <a:lnTo>
                    <a:pt x="222" y="424"/>
                  </a:lnTo>
                  <a:lnTo>
                    <a:pt x="217" y="413"/>
                  </a:lnTo>
                  <a:lnTo>
                    <a:pt x="216" y="400"/>
                  </a:lnTo>
                  <a:lnTo>
                    <a:pt x="215" y="387"/>
                  </a:lnTo>
                  <a:lnTo>
                    <a:pt x="596" y="387"/>
                  </a:lnTo>
                  <a:lnTo>
                    <a:pt x="596" y="291"/>
                  </a:lnTo>
                  <a:lnTo>
                    <a:pt x="596" y="291"/>
                  </a:lnTo>
                  <a:lnTo>
                    <a:pt x="594" y="256"/>
                  </a:lnTo>
                  <a:lnTo>
                    <a:pt x="590" y="225"/>
                  </a:lnTo>
                  <a:lnTo>
                    <a:pt x="585" y="194"/>
                  </a:lnTo>
                  <a:lnTo>
                    <a:pt x="576" y="166"/>
                  </a:lnTo>
                  <a:lnTo>
                    <a:pt x="566" y="141"/>
                  </a:lnTo>
                  <a:lnTo>
                    <a:pt x="552" y="117"/>
                  </a:lnTo>
                  <a:lnTo>
                    <a:pt x="537" y="96"/>
                  </a:lnTo>
                  <a:lnTo>
                    <a:pt x="520" y="7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32" name="Freeform 22">
              <a:extLst>
                <a:ext uri="{FF2B5EF4-FFF2-40B4-BE49-F238E27FC236}">
                  <a16:creationId xmlns:a16="http://schemas.microsoft.com/office/drawing/2014/main" id="{E7FAF4BE-E708-5446-A5C6-904B6843081D}"/>
                </a:ext>
              </a:extLst>
            </p:cNvPr>
            <p:cNvSpPr>
              <a:spLocks/>
            </p:cNvSpPr>
            <p:nvPr/>
          </p:nvSpPr>
          <p:spPr bwMode="auto">
            <a:xfrm>
              <a:off x="4659" y="1805"/>
              <a:ext cx="92" cy="50"/>
            </a:xfrm>
            <a:custGeom>
              <a:avLst/>
              <a:gdLst>
                <a:gd name="T0" fmla="*/ 0 w 183"/>
                <a:gd name="T1" fmla="*/ 101 h 101"/>
                <a:gd name="T2" fmla="*/ 0 w 183"/>
                <a:gd name="T3" fmla="*/ 101 h 101"/>
                <a:gd name="T4" fmla="*/ 4 w 183"/>
                <a:gd name="T5" fmla="*/ 77 h 101"/>
                <a:gd name="T6" fmla="*/ 7 w 183"/>
                <a:gd name="T7" fmla="*/ 66 h 101"/>
                <a:gd name="T8" fmla="*/ 10 w 183"/>
                <a:gd name="T9" fmla="*/ 56 h 101"/>
                <a:gd name="T10" fmla="*/ 14 w 183"/>
                <a:gd name="T11" fmla="*/ 46 h 101"/>
                <a:gd name="T12" fmla="*/ 18 w 183"/>
                <a:gd name="T13" fmla="*/ 39 h 101"/>
                <a:gd name="T14" fmla="*/ 24 w 183"/>
                <a:gd name="T15" fmla="*/ 31 h 101"/>
                <a:gd name="T16" fmla="*/ 29 w 183"/>
                <a:gd name="T17" fmla="*/ 25 h 101"/>
                <a:gd name="T18" fmla="*/ 29 w 183"/>
                <a:gd name="T19" fmla="*/ 25 h 101"/>
                <a:gd name="T20" fmla="*/ 43 w 183"/>
                <a:gd name="T21" fmla="*/ 14 h 101"/>
                <a:gd name="T22" fmla="*/ 50 w 183"/>
                <a:gd name="T23" fmla="*/ 10 h 101"/>
                <a:gd name="T24" fmla="*/ 59 w 183"/>
                <a:gd name="T25" fmla="*/ 7 h 101"/>
                <a:gd name="T26" fmla="*/ 74 w 183"/>
                <a:gd name="T27" fmla="*/ 1 h 101"/>
                <a:gd name="T28" fmla="*/ 92 w 183"/>
                <a:gd name="T29" fmla="*/ 0 h 101"/>
                <a:gd name="T30" fmla="*/ 92 w 183"/>
                <a:gd name="T31" fmla="*/ 0 h 101"/>
                <a:gd name="T32" fmla="*/ 102 w 183"/>
                <a:gd name="T33" fmla="*/ 1 h 101"/>
                <a:gd name="T34" fmla="*/ 112 w 183"/>
                <a:gd name="T35" fmla="*/ 3 h 101"/>
                <a:gd name="T36" fmla="*/ 122 w 183"/>
                <a:gd name="T37" fmla="*/ 4 h 101"/>
                <a:gd name="T38" fmla="*/ 130 w 183"/>
                <a:gd name="T39" fmla="*/ 7 h 101"/>
                <a:gd name="T40" fmla="*/ 137 w 183"/>
                <a:gd name="T41" fmla="*/ 11 h 101"/>
                <a:gd name="T42" fmla="*/ 144 w 183"/>
                <a:gd name="T43" fmla="*/ 15 h 101"/>
                <a:gd name="T44" fmla="*/ 151 w 183"/>
                <a:gd name="T45" fmla="*/ 21 h 101"/>
                <a:gd name="T46" fmla="*/ 158 w 183"/>
                <a:gd name="T47" fmla="*/ 28 h 101"/>
                <a:gd name="T48" fmla="*/ 158 w 183"/>
                <a:gd name="T49" fmla="*/ 28 h 101"/>
                <a:gd name="T50" fmla="*/ 164 w 183"/>
                <a:gd name="T51" fmla="*/ 35 h 101"/>
                <a:gd name="T52" fmla="*/ 168 w 183"/>
                <a:gd name="T53" fmla="*/ 42 h 101"/>
                <a:gd name="T54" fmla="*/ 172 w 183"/>
                <a:gd name="T55" fmla="*/ 50 h 101"/>
                <a:gd name="T56" fmla="*/ 176 w 183"/>
                <a:gd name="T57" fmla="*/ 60 h 101"/>
                <a:gd name="T58" fmla="*/ 179 w 183"/>
                <a:gd name="T59" fmla="*/ 69 h 101"/>
                <a:gd name="T60" fmla="*/ 181 w 183"/>
                <a:gd name="T61" fmla="*/ 80 h 101"/>
                <a:gd name="T62" fmla="*/ 183 w 183"/>
                <a:gd name="T63" fmla="*/ 101 h 101"/>
                <a:gd name="T64" fmla="*/ 0 w 183"/>
                <a:gd name="T6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3" h="101">
                  <a:moveTo>
                    <a:pt x="0" y="101"/>
                  </a:moveTo>
                  <a:lnTo>
                    <a:pt x="0" y="101"/>
                  </a:lnTo>
                  <a:lnTo>
                    <a:pt x="4" y="77"/>
                  </a:lnTo>
                  <a:lnTo>
                    <a:pt x="7" y="66"/>
                  </a:lnTo>
                  <a:lnTo>
                    <a:pt x="10" y="56"/>
                  </a:lnTo>
                  <a:lnTo>
                    <a:pt x="14" y="46"/>
                  </a:lnTo>
                  <a:lnTo>
                    <a:pt x="18" y="39"/>
                  </a:lnTo>
                  <a:lnTo>
                    <a:pt x="24" y="31"/>
                  </a:lnTo>
                  <a:lnTo>
                    <a:pt x="29" y="25"/>
                  </a:lnTo>
                  <a:lnTo>
                    <a:pt x="29" y="25"/>
                  </a:lnTo>
                  <a:lnTo>
                    <a:pt x="43" y="14"/>
                  </a:lnTo>
                  <a:lnTo>
                    <a:pt x="50" y="10"/>
                  </a:lnTo>
                  <a:lnTo>
                    <a:pt x="59" y="7"/>
                  </a:lnTo>
                  <a:lnTo>
                    <a:pt x="74" y="1"/>
                  </a:lnTo>
                  <a:lnTo>
                    <a:pt x="92" y="0"/>
                  </a:lnTo>
                  <a:lnTo>
                    <a:pt x="92" y="0"/>
                  </a:lnTo>
                  <a:lnTo>
                    <a:pt x="102" y="1"/>
                  </a:lnTo>
                  <a:lnTo>
                    <a:pt x="112" y="3"/>
                  </a:lnTo>
                  <a:lnTo>
                    <a:pt x="122" y="4"/>
                  </a:lnTo>
                  <a:lnTo>
                    <a:pt x="130" y="7"/>
                  </a:lnTo>
                  <a:lnTo>
                    <a:pt x="137" y="11"/>
                  </a:lnTo>
                  <a:lnTo>
                    <a:pt x="144" y="15"/>
                  </a:lnTo>
                  <a:lnTo>
                    <a:pt x="151" y="21"/>
                  </a:lnTo>
                  <a:lnTo>
                    <a:pt x="158" y="28"/>
                  </a:lnTo>
                  <a:lnTo>
                    <a:pt x="158" y="28"/>
                  </a:lnTo>
                  <a:lnTo>
                    <a:pt x="164" y="35"/>
                  </a:lnTo>
                  <a:lnTo>
                    <a:pt x="168" y="42"/>
                  </a:lnTo>
                  <a:lnTo>
                    <a:pt x="172" y="50"/>
                  </a:lnTo>
                  <a:lnTo>
                    <a:pt x="176" y="60"/>
                  </a:lnTo>
                  <a:lnTo>
                    <a:pt x="179" y="69"/>
                  </a:lnTo>
                  <a:lnTo>
                    <a:pt x="181" y="80"/>
                  </a:lnTo>
                  <a:lnTo>
                    <a:pt x="183" y="101"/>
                  </a:lnTo>
                  <a:lnTo>
                    <a:pt x="0" y="10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33" name="Freeform 23">
              <a:extLst>
                <a:ext uri="{FF2B5EF4-FFF2-40B4-BE49-F238E27FC236}">
                  <a16:creationId xmlns:a16="http://schemas.microsoft.com/office/drawing/2014/main" id="{170EADFC-72CE-E040-8A37-348FC9D3A349}"/>
                </a:ext>
              </a:extLst>
            </p:cNvPr>
            <p:cNvSpPr>
              <a:spLocks noEditPoints="1"/>
            </p:cNvSpPr>
            <p:nvPr/>
          </p:nvSpPr>
          <p:spPr bwMode="auto">
            <a:xfrm>
              <a:off x="3067" y="1731"/>
              <a:ext cx="297" cy="327"/>
            </a:xfrm>
            <a:custGeom>
              <a:avLst/>
              <a:gdLst>
                <a:gd name="T0" fmla="*/ 501 w 596"/>
                <a:gd name="T1" fmla="*/ 58 h 655"/>
                <a:gd name="T2" fmla="*/ 428 w 596"/>
                <a:gd name="T3" fmla="*/ 20 h 655"/>
                <a:gd name="T4" fmla="*/ 338 w 596"/>
                <a:gd name="T5" fmla="*/ 2 h 655"/>
                <a:gd name="T6" fmla="*/ 269 w 596"/>
                <a:gd name="T7" fmla="*/ 2 h 655"/>
                <a:gd name="T8" fmla="*/ 175 w 596"/>
                <a:gd name="T9" fmla="*/ 23 h 655"/>
                <a:gd name="T10" fmla="*/ 122 w 596"/>
                <a:gd name="T11" fmla="*/ 50 h 655"/>
                <a:gd name="T12" fmla="*/ 89 w 596"/>
                <a:gd name="T13" fmla="*/ 76 h 655"/>
                <a:gd name="T14" fmla="*/ 69 w 596"/>
                <a:gd name="T15" fmla="*/ 97 h 655"/>
                <a:gd name="T16" fmla="*/ 31 w 596"/>
                <a:gd name="T17" fmla="*/ 162 h 655"/>
                <a:gd name="T18" fmla="*/ 4 w 596"/>
                <a:gd name="T19" fmla="*/ 257 h 655"/>
                <a:gd name="T20" fmla="*/ 0 w 596"/>
                <a:gd name="T21" fmla="*/ 333 h 655"/>
                <a:gd name="T22" fmla="*/ 12 w 596"/>
                <a:gd name="T23" fmla="*/ 439 h 655"/>
                <a:gd name="T24" fmla="*/ 41 w 596"/>
                <a:gd name="T25" fmla="*/ 512 h 655"/>
                <a:gd name="T26" fmla="*/ 65 w 596"/>
                <a:gd name="T27" fmla="*/ 550 h 655"/>
                <a:gd name="T28" fmla="*/ 86 w 596"/>
                <a:gd name="T29" fmla="*/ 572 h 655"/>
                <a:gd name="T30" fmla="*/ 119 w 596"/>
                <a:gd name="T31" fmla="*/ 600 h 655"/>
                <a:gd name="T32" fmla="*/ 188 w 596"/>
                <a:gd name="T33" fmla="*/ 634 h 655"/>
                <a:gd name="T34" fmla="*/ 288 w 596"/>
                <a:gd name="T35" fmla="*/ 654 h 655"/>
                <a:gd name="T36" fmla="*/ 361 w 596"/>
                <a:gd name="T37" fmla="*/ 655 h 655"/>
                <a:gd name="T38" fmla="*/ 452 w 596"/>
                <a:gd name="T39" fmla="*/ 645 h 655"/>
                <a:gd name="T40" fmla="*/ 505 w 596"/>
                <a:gd name="T41" fmla="*/ 631 h 655"/>
                <a:gd name="T42" fmla="*/ 523 w 596"/>
                <a:gd name="T43" fmla="*/ 467 h 655"/>
                <a:gd name="T44" fmla="*/ 453 w 596"/>
                <a:gd name="T45" fmla="*/ 490 h 655"/>
                <a:gd name="T46" fmla="*/ 404 w 596"/>
                <a:gd name="T47" fmla="*/ 498 h 655"/>
                <a:gd name="T48" fmla="*/ 351 w 596"/>
                <a:gd name="T49" fmla="*/ 501 h 655"/>
                <a:gd name="T50" fmla="*/ 307 w 596"/>
                <a:gd name="T51" fmla="*/ 497 h 655"/>
                <a:gd name="T52" fmla="*/ 272 w 596"/>
                <a:gd name="T53" fmla="*/ 484 h 655"/>
                <a:gd name="T54" fmla="*/ 253 w 596"/>
                <a:gd name="T55" fmla="*/ 470 h 655"/>
                <a:gd name="T56" fmla="*/ 232 w 596"/>
                <a:gd name="T57" fmla="*/ 445 h 655"/>
                <a:gd name="T58" fmla="*/ 219 w 596"/>
                <a:gd name="T59" fmla="*/ 413 h 655"/>
                <a:gd name="T60" fmla="*/ 596 w 596"/>
                <a:gd name="T61" fmla="*/ 387 h 655"/>
                <a:gd name="T62" fmla="*/ 595 w 596"/>
                <a:gd name="T63" fmla="*/ 256 h 655"/>
                <a:gd name="T64" fmla="*/ 578 w 596"/>
                <a:gd name="T65" fmla="*/ 166 h 655"/>
                <a:gd name="T66" fmla="*/ 539 w 596"/>
                <a:gd name="T67" fmla="*/ 96 h 655"/>
                <a:gd name="T68" fmla="*/ 219 w 596"/>
                <a:gd name="T69" fmla="*/ 250 h 655"/>
                <a:gd name="T70" fmla="*/ 229 w 596"/>
                <a:gd name="T71" fmla="*/ 205 h 655"/>
                <a:gd name="T72" fmla="*/ 243 w 596"/>
                <a:gd name="T73" fmla="*/ 180 h 655"/>
                <a:gd name="T74" fmla="*/ 262 w 596"/>
                <a:gd name="T75" fmla="*/ 163 h 655"/>
                <a:gd name="T76" fmla="*/ 295 w 596"/>
                <a:gd name="T77" fmla="*/ 150 h 655"/>
                <a:gd name="T78" fmla="*/ 323 w 596"/>
                <a:gd name="T79" fmla="*/ 150 h 655"/>
                <a:gd name="T80" fmla="*/ 349 w 596"/>
                <a:gd name="T81" fmla="*/ 156 h 655"/>
                <a:gd name="T82" fmla="*/ 372 w 596"/>
                <a:gd name="T83" fmla="*/ 170 h 655"/>
                <a:gd name="T84" fmla="*/ 383 w 596"/>
                <a:gd name="T85" fmla="*/ 184 h 655"/>
                <a:gd name="T86" fmla="*/ 396 w 596"/>
                <a:gd name="T87" fmla="*/ 209 h 655"/>
                <a:gd name="T88" fmla="*/ 403 w 596"/>
                <a:gd name="T89" fmla="*/ 250 h 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96" h="655">
                  <a:moveTo>
                    <a:pt x="520" y="76"/>
                  </a:moveTo>
                  <a:lnTo>
                    <a:pt x="520" y="76"/>
                  </a:lnTo>
                  <a:lnTo>
                    <a:pt x="501" y="58"/>
                  </a:lnTo>
                  <a:lnTo>
                    <a:pt x="478" y="43"/>
                  </a:lnTo>
                  <a:lnTo>
                    <a:pt x="454" y="30"/>
                  </a:lnTo>
                  <a:lnTo>
                    <a:pt x="428" y="20"/>
                  </a:lnTo>
                  <a:lnTo>
                    <a:pt x="400" y="12"/>
                  </a:lnTo>
                  <a:lnTo>
                    <a:pt x="370" y="6"/>
                  </a:lnTo>
                  <a:lnTo>
                    <a:pt x="338" y="2"/>
                  </a:lnTo>
                  <a:lnTo>
                    <a:pt x="304" y="0"/>
                  </a:lnTo>
                  <a:lnTo>
                    <a:pt x="304" y="0"/>
                  </a:lnTo>
                  <a:lnTo>
                    <a:pt x="269" y="2"/>
                  </a:lnTo>
                  <a:lnTo>
                    <a:pt x="236" y="6"/>
                  </a:lnTo>
                  <a:lnTo>
                    <a:pt x="204" y="13"/>
                  </a:lnTo>
                  <a:lnTo>
                    <a:pt x="175" y="23"/>
                  </a:lnTo>
                  <a:lnTo>
                    <a:pt x="147" y="34"/>
                  </a:lnTo>
                  <a:lnTo>
                    <a:pt x="135" y="41"/>
                  </a:lnTo>
                  <a:lnTo>
                    <a:pt x="122" y="50"/>
                  </a:lnTo>
                  <a:lnTo>
                    <a:pt x="111" y="58"/>
                  </a:lnTo>
                  <a:lnTo>
                    <a:pt x="100" y="66"/>
                  </a:lnTo>
                  <a:lnTo>
                    <a:pt x="89" y="76"/>
                  </a:lnTo>
                  <a:lnTo>
                    <a:pt x="79" y="87"/>
                  </a:lnTo>
                  <a:lnTo>
                    <a:pt x="79" y="87"/>
                  </a:lnTo>
                  <a:lnTo>
                    <a:pt x="69" y="97"/>
                  </a:lnTo>
                  <a:lnTo>
                    <a:pt x="61" y="110"/>
                  </a:lnTo>
                  <a:lnTo>
                    <a:pt x="45" y="134"/>
                  </a:lnTo>
                  <a:lnTo>
                    <a:pt x="31" y="162"/>
                  </a:lnTo>
                  <a:lnTo>
                    <a:pt x="20" y="191"/>
                  </a:lnTo>
                  <a:lnTo>
                    <a:pt x="12" y="223"/>
                  </a:lnTo>
                  <a:lnTo>
                    <a:pt x="4" y="257"/>
                  </a:lnTo>
                  <a:lnTo>
                    <a:pt x="2" y="293"/>
                  </a:lnTo>
                  <a:lnTo>
                    <a:pt x="0" y="333"/>
                  </a:lnTo>
                  <a:lnTo>
                    <a:pt x="0" y="333"/>
                  </a:lnTo>
                  <a:lnTo>
                    <a:pt x="2" y="371"/>
                  </a:lnTo>
                  <a:lnTo>
                    <a:pt x="6" y="406"/>
                  </a:lnTo>
                  <a:lnTo>
                    <a:pt x="12" y="439"/>
                  </a:lnTo>
                  <a:lnTo>
                    <a:pt x="21" y="470"/>
                  </a:lnTo>
                  <a:lnTo>
                    <a:pt x="34" y="498"/>
                  </a:lnTo>
                  <a:lnTo>
                    <a:pt x="41" y="512"/>
                  </a:lnTo>
                  <a:lnTo>
                    <a:pt x="48" y="525"/>
                  </a:lnTo>
                  <a:lnTo>
                    <a:pt x="56" y="537"/>
                  </a:lnTo>
                  <a:lnTo>
                    <a:pt x="65" y="550"/>
                  </a:lnTo>
                  <a:lnTo>
                    <a:pt x="75" y="561"/>
                  </a:lnTo>
                  <a:lnTo>
                    <a:pt x="86" y="572"/>
                  </a:lnTo>
                  <a:lnTo>
                    <a:pt x="86" y="572"/>
                  </a:lnTo>
                  <a:lnTo>
                    <a:pt x="96" y="582"/>
                  </a:lnTo>
                  <a:lnTo>
                    <a:pt x="108" y="592"/>
                  </a:lnTo>
                  <a:lnTo>
                    <a:pt x="119" y="600"/>
                  </a:lnTo>
                  <a:lnTo>
                    <a:pt x="132" y="609"/>
                  </a:lnTo>
                  <a:lnTo>
                    <a:pt x="159" y="623"/>
                  </a:lnTo>
                  <a:lnTo>
                    <a:pt x="188" y="634"/>
                  </a:lnTo>
                  <a:lnTo>
                    <a:pt x="219" y="644"/>
                  </a:lnTo>
                  <a:lnTo>
                    <a:pt x="253" y="651"/>
                  </a:lnTo>
                  <a:lnTo>
                    <a:pt x="288" y="654"/>
                  </a:lnTo>
                  <a:lnTo>
                    <a:pt x="325" y="655"/>
                  </a:lnTo>
                  <a:lnTo>
                    <a:pt x="325" y="655"/>
                  </a:lnTo>
                  <a:lnTo>
                    <a:pt x="361" y="655"/>
                  </a:lnTo>
                  <a:lnTo>
                    <a:pt x="394" y="654"/>
                  </a:lnTo>
                  <a:lnTo>
                    <a:pt x="425" y="649"/>
                  </a:lnTo>
                  <a:lnTo>
                    <a:pt x="452" y="645"/>
                  </a:lnTo>
                  <a:lnTo>
                    <a:pt x="452" y="645"/>
                  </a:lnTo>
                  <a:lnTo>
                    <a:pt x="478" y="640"/>
                  </a:lnTo>
                  <a:lnTo>
                    <a:pt x="505" y="631"/>
                  </a:lnTo>
                  <a:lnTo>
                    <a:pt x="530" y="621"/>
                  </a:lnTo>
                  <a:lnTo>
                    <a:pt x="555" y="610"/>
                  </a:lnTo>
                  <a:lnTo>
                    <a:pt x="523" y="467"/>
                  </a:lnTo>
                  <a:lnTo>
                    <a:pt x="523" y="467"/>
                  </a:lnTo>
                  <a:lnTo>
                    <a:pt x="487" y="480"/>
                  </a:lnTo>
                  <a:lnTo>
                    <a:pt x="453" y="490"/>
                  </a:lnTo>
                  <a:lnTo>
                    <a:pt x="453" y="490"/>
                  </a:lnTo>
                  <a:lnTo>
                    <a:pt x="429" y="494"/>
                  </a:lnTo>
                  <a:lnTo>
                    <a:pt x="404" y="498"/>
                  </a:lnTo>
                  <a:lnTo>
                    <a:pt x="377" y="499"/>
                  </a:lnTo>
                  <a:lnTo>
                    <a:pt x="351" y="501"/>
                  </a:lnTo>
                  <a:lnTo>
                    <a:pt x="351" y="501"/>
                  </a:lnTo>
                  <a:lnTo>
                    <a:pt x="335" y="499"/>
                  </a:lnTo>
                  <a:lnTo>
                    <a:pt x="321" y="498"/>
                  </a:lnTo>
                  <a:lnTo>
                    <a:pt x="307" y="497"/>
                  </a:lnTo>
                  <a:lnTo>
                    <a:pt x="295" y="492"/>
                  </a:lnTo>
                  <a:lnTo>
                    <a:pt x="283" y="488"/>
                  </a:lnTo>
                  <a:lnTo>
                    <a:pt x="272" y="484"/>
                  </a:lnTo>
                  <a:lnTo>
                    <a:pt x="262" y="477"/>
                  </a:lnTo>
                  <a:lnTo>
                    <a:pt x="253" y="470"/>
                  </a:lnTo>
                  <a:lnTo>
                    <a:pt x="253" y="470"/>
                  </a:lnTo>
                  <a:lnTo>
                    <a:pt x="244" y="463"/>
                  </a:lnTo>
                  <a:lnTo>
                    <a:pt x="237" y="455"/>
                  </a:lnTo>
                  <a:lnTo>
                    <a:pt x="232" y="445"/>
                  </a:lnTo>
                  <a:lnTo>
                    <a:pt x="226" y="435"/>
                  </a:lnTo>
                  <a:lnTo>
                    <a:pt x="222" y="424"/>
                  </a:lnTo>
                  <a:lnTo>
                    <a:pt x="219" y="413"/>
                  </a:lnTo>
                  <a:lnTo>
                    <a:pt x="216" y="400"/>
                  </a:lnTo>
                  <a:lnTo>
                    <a:pt x="215" y="387"/>
                  </a:lnTo>
                  <a:lnTo>
                    <a:pt x="596" y="387"/>
                  </a:lnTo>
                  <a:lnTo>
                    <a:pt x="596" y="291"/>
                  </a:lnTo>
                  <a:lnTo>
                    <a:pt x="596" y="291"/>
                  </a:lnTo>
                  <a:lnTo>
                    <a:pt x="595" y="256"/>
                  </a:lnTo>
                  <a:lnTo>
                    <a:pt x="592" y="225"/>
                  </a:lnTo>
                  <a:lnTo>
                    <a:pt x="585" y="194"/>
                  </a:lnTo>
                  <a:lnTo>
                    <a:pt x="578" y="166"/>
                  </a:lnTo>
                  <a:lnTo>
                    <a:pt x="567" y="141"/>
                  </a:lnTo>
                  <a:lnTo>
                    <a:pt x="554" y="117"/>
                  </a:lnTo>
                  <a:lnTo>
                    <a:pt x="539" y="96"/>
                  </a:lnTo>
                  <a:lnTo>
                    <a:pt x="520" y="76"/>
                  </a:lnTo>
                  <a:close/>
                  <a:moveTo>
                    <a:pt x="219" y="250"/>
                  </a:moveTo>
                  <a:lnTo>
                    <a:pt x="219" y="250"/>
                  </a:lnTo>
                  <a:lnTo>
                    <a:pt x="223" y="226"/>
                  </a:lnTo>
                  <a:lnTo>
                    <a:pt x="226" y="215"/>
                  </a:lnTo>
                  <a:lnTo>
                    <a:pt x="229" y="205"/>
                  </a:lnTo>
                  <a:lnTo>
                    <a:pt x="233" y="195"/>
                  </a:lnTo>
                  <a:lnTo>
                    <a:pt x="239" y="188"/>
                  </a:lnTo>
                  <a:lnTo>
                    <a:pt x="243" y="180"/>
                  </a:lnTo>
                  <a:lnTo>
                    <a:pt x="250" y="174"/>
                  </a:lnTo>
                  <a:lnTo>
                    <a:pt x="250" y="174"/>
                  </a:lnTo>
                  <a:lnTo>
                    <a:pt x="262" y="163"/>
                  </a:lnTo>
                  <a:lnTo>
                    <a:pt x="269" y="159"/>
                  </a:lnTo>
                  <a:lnTo>
                    <a:pt x="278" y="156"/>
                  </a:lnTo>
                  <a:lnTo>
                    <a:pt x="295" y="150"/>
                  </a:lnTo>
                  <a:lnTo>
                    <a:pt x="313" y="149"/>
                  </a:lnTo>
                  <a:lnTo>
                    <a:pt x="313" y="149"/>
                  </a:lnTo>
                  <a:lnTo>
                    <a:pt x="323" y="150"/>
                  </a:lnTo>
                  <a:lnTo>
                    <a:pt x="331" y="152"/>
                  </a:lnTo>
                  <a:lnTo>
                    <a:pt x="341" y="153"/>
                  </a:lnTo>
                  <a:lnTo>
                    <a:pt x="349" y="156"/>
                  </a:lnTo>
                  <a:lnTo>
                    <a:pt x="356" y="160"/>
                  </a:lnTo>
                  <a:lnTo>
                    <a:pt x="365" y="164"/>
                  </a:lnTo>
                  <a:lnTo>
                    <a:pt x="372" y="170"/>
                  </a:lnTo>
                  <a:lnTo>
                    <a:pt x="377" y="177"/>
                  </a:lnTo>
                  <a:lnTo>
                    <a:pt x="377" y="177"/>
                  </a:lnTo>
                  <a:lnTo>
                    <a:pt x="383" y="184"/>
                  </a:lnTo>
                  <a:lnTo>
                    <a:pt x="389" y="191"/>
                  </a:lnTo>
                  <a:lnTo>
                    <a:pt x="393" y="199"/>
                  </a:lnTo>
                  <a:lnTo>
                    <a:pt x="396" y="209"/>
                  </a:lnTo>
                  <a:lnTo>
                    <a:pt x="398" y="218"/>
                  </a:lnTo>
                  <a:lnTo>
                    <a:pt x="401" y="229"/>
                  </a:lnTo>
                  <a:lnTo>
                    <a:pt x="403" y="250"/>
                  </a:lnTo>
                  <a:lnTo>
                    <a:pt x="219" y="25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34" name="Freeform 24">
              <a:extLst>
                <a:ext uri="{FF2B5EF4-FFF2-40B4-BE49-F238E27FC236}">
                  <a16:creationId xmlns:a16="http://schemas.microsoft.com/office/drawing/2014/main" id="{D5E3DFB6-EAD9-CD41-952E-6EED10D55463}"/>
                </a:ext>
              </a:extLst>
            </p:cNvPr>
            <p:cNvSpPr>
              <a:spLocks/>
            </p:cNvSpPr>
            <p:nvPr/>
          </p:nvSpPr>
          <p:spPr bwMode="auto">
            <a:xfrm>
              <a:off x="3067" y="1731"/>
              <a:ext cx="297" cy="327"/>
            </a:xfrm>
            <a:custGeom>
              <a:avLst/>
              <a:gdLst>
                <a:gd name="T0" fmla="*/ 520 w 596"/>
                <a:gd name="T1" fmla="*/ 76 h 655"/>
                <a:gd name="T2" fmla="*/ 478 w 596"/>
                <a:gd name="T3" fmla="*/ 43 h 655"/>
                <a:gd name="T4" fmla="*/ 428 w 596"/>
                <a:gd name="T5" fmla="*/ 20 h 655"/>
                <a:gd name="T6" fmla="*/ 370 w 596"/>
                <a:gd name="T7" fmla="*/ 6 h 655"/>
                <a:gd name="T8" fmla="*/ 304 w 596"/>
                <a:gd name="T9" fmla="*/ 0 h 655"/>
                <a:gd name="T10" fmla="*/ 269 w 596"/>
                <a:gd name="T11" fmla="*/ 2 h 655"/>
                <a:gd name="T12" fmla="*/ 204 w 596"/>
                <a:gd name="T13" fmla="*/ 13 h 655"/>
                <a:gd name="T14" fmla="*/ 147 w 596"/>
                <a:gd name="T15" fmla="*/ 34 h 655"/>
                <a:gd name="T16" fmla="*/ 122 w 596"/>
                <a:gd name="T17" fmla="*/ 50 h 655"/>
                <a:gd name="T18" fmla="*/ 100 w 596"/>
                <a:gd name="T19" fmla="*/ 66 h 655"/>
                <a:gd name="T20" fmla="*/ 79 w 596"/>
                <a:gd name="T21" fmla="*/ 87 h 655"/>
                <a:gd name="T22" fmla="*/ 69 w 596"/>
                <a:gd name="T23" fmla="*/ 97 h 655"/>
                <a:gd name="T24" fmla="*/ 45 w 596"/>
                <a:gd name="T25" fmla="*/ 134 h 655"/>
                <a:gd name="T26" fmla="*/ 20 w 596"/>
                <a:gd name="T27" fmla="*/ 191 h 655"/>
                <a:gd name="T28" fmla="*/ 4 w 596"/>
                <a:gd name="T29" fmla="*/ 257 h 655"/>
                <a:gd name="T30" fmla="*/ 0 w 596"/>
                <a:gd name="T31" fmla="*/ 333 h 655"/>
                <a:gd name="T32" fmla="*/ 2 w 596"/>
                <a:gd name="T33" fmla="*/ 371 h 655"/>
                <a:gd name="T34" fmla="*/ 12 w 596"/>
                <a:gd name="T35" fmla="*/ 439 h 655"/>
                <a:gd name="T36" fmla="*/ 34 w 596"/>
                <a:gd name="T37" fmla="*/ 498 h 655"/>
                <a:gd name="T38" fmla="*/ 48 w 596"/>
                <a:gd name="T39" fmla="*/ 525 h 655"/>
                <a:gd name="T40" fmla="*/ 65 w 596"/>
                <a:gd name="T41" fmla="*/ 550 h 655"/>
                <a:gd name="T42" fmla="*/ 86 w 596"/>
                <a:gd name="T43" fmla="*/ 572 h 655"/>
                <a:gd name="T44" fmla="*/ 96 w 596"/>
                <a:gd name="T45" fmla="*/ 582 h 655"/>
                <a:gd name="T46" fmla="*/ 119 w 596"/>
                <a:gd name="T47" fmla="*/ 600 h 655"/>
                <a:gd name="T48" fmla="*/ 159 w 596"/>
                <a:gd name="T49" fmla="*/ 623 h 655"/>
                <a:gd name="T50" fmla="*/ 219 w 596"/>
                <a:gd name="T51" fmla="*/ 644 h 655"/>
                <a:gd name="T52" fmla="*/ 288 w 596"/>
                <a:gd name="T53" fmla="*/ 654 h 655"/>
                <a:gd name="T54" fmla="*/ 325 w 596"/>
                <a:gd name="T55" fmla="*/ 655 h 655"/>
                <a:gd name="T56" fmla="*/ 394 w 596"/>
                <a:gd name="T57" fmla="*/ 654 h 655"/>
                <a:gd name="T58" fmla="*/ 452 w 596"/>
                <a:gd name="T59" fmla="*/ 645 h 655"/>
                <a:gd name="T60" fmla="*/ 478 w 596"/>
                <a:gd name="T61" fmla="*/ 640 h 655"/>
                <a:gd name="T62" fmla="*/ 530 w 596"/>
                <a:gd name="T63" fmla="*/ 621 h 655"/>
                <a:gd name="T64" fmla="*/ 523 w 596"/>
                <a:gd name="T65" fmla="*/ 467 h 655"/>
                <a:gd name="T66" fmla="*/ 487 w 596"/>
                <a:gd name="T67" fmla="*/ 480 h 655"/>
                <a:gd name="T68" fmla="*/ 453 w 596"/>
                <a:gd name="T69" fmla="*/ 490 h 655"/>
                <a:gd name="T70" fmla="*/ 404 w 596"/>
                <a:gd name="T71" fmla="*/ 498 h 655"/>
                <a:gd name="T72" fmla="*/ 351 w 596"/>
                <a:gd name="T73" fmla="*/ 501 h 655"/>
                <a:gd name="T74" fmla="*/ 335 w 596"/>
                <a:gd name="T75" fmla="*/ 499 h 655"/>
                <a:gd name="T76" fmla="*/ 307 w 596"/>
                <a:gd name="T77" fmla="*/ 497 h 655"/>
                <a:gd name="T78" fmla="*/ 283 w 596"/>
                <a:gd name="T79" fmla="*/ 488 h 655"/>
                <a:gd name="T80" fmla="*/ 262 w 596"/>
                <a:gd name="T81" fmla="*/ 477 h 655"/>
                <a:gd name="T82" fmla="*/ 253 w 596"/>
                <a:gd name="T83" fmla="*/ 470 h 655"/>
                <a:gd name="T84" fmla="*/ 237 w 596"/>
                <a:gd name="T85" fmla="*/ 455 h 655"/>
                <a:gd name="T86" fmla="*/ 226 w 596"/>
                <a:gd name="T87" fmla="*/ 435 h 655"/>
                <a:gd name="T88" fmla="*/ 219 w 596"/>
                <a:gd name="T89" fmla="*/ 413 h 655"/>
                <a:gd name="T90" fmla="*/ 215 w 596"/>
                <a:gd name="T91" fmla="*/ 387 h 655"/>
                <a:gd name="T92" fmla="*/ 596 w 596"/>
                <a:gd name="T93" fmla="*/ 291 h 655"/>
                <a:gd name="T94" fmla="*/ 595 w 596"/>
                <a:gd name="T95" fmla="*/ 256 h 655"/>
                <a:gd name="T96" fmla="*/ 585 w 596"/>
                <a:gd name="T97" fmla="*/ 194 h 655"/>
                <a:gd name="T98" fmla="*/ 567 w 596"/>
                <a:gd name="T99" fmla="*/ 141 h 655"/>
                <a:gd name="T100" fmla="*/ 539 w 596"/>
                <a:gd name="T101" fmla="*/ 96 h 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96" h="655">
                  <a:moveTo>
                    <a:pt x="520" y="76"/>
                  </a:moveTo>
                  <a:lnTo>
                    <a:pt x="520" y="76"/>
                  </a:lnTo>
                  <a:lnTo>
                    <a:pt x="501" y="58"/>
                  </a:lnTo>
                  <a:lnTo>
                    <a:pt x="478" y="43"/>
                  </a:lnTo>
                  <a:lnTo>
                    <a:pt x="454" y="30"/>
                  </a:lnTo>
                  <a:lnTo>
                    <a:pt x="428" y="20"/>
                  </a:lnTo>
                  <a:lnTo>
                    <a:pt x="400" y="12"/>
                  </a:lnTo>
                  <a:lnTo>
                    <a:pt x="370" y="6"/>
                  </a:lnTo>
                  <a:lnTo>
                    <a:pt x="338" y="2"/>
                  </a:lnTo>
                  <a:lnTo>
                    <a:pt x="304" y="0"/>
                  </a:lnTo>
                  <a:lnTo>
                    <a:pt x="304" y="0"/>
                  </a:lnTo>
                  <a:lnTo>
                    <a:pt x="269" y="2"/>
                  </a:lnTo>
                  <a:lnTo>
                    <a:pt x="236" y="6"/>
                  </a:lnTo>
                  <a:lnTo>
                    <a:pt x="204" y="13"/>
                  </a:lnTo>
                  <a:lnTo>
                    <a:pt x="175" y="23"/>
                  </a:lnTo>
                  <a:lnTo>
                    <a:pt x="147" y="34"/>
                  </a:lnTo>
                  <a:lnTo>
                    <a:pt x="135" y="41"/>
                  </a:lnTo>
                  <a:lnTo>
                    <a:pt x="122" y="50"/>
                  </a:lnTo>
                  <a:lnTo>
                    <a:pt x="111" y="58"/>
                  </a:lnTo>
                  <a:lnTo>
                    <a:pt x="100" y="66"/>
                  </a:lnTo>
                  <a:lnTo>
                    <a:pt x="89" y="76"/>
                  </a:lnTo>
                  <a:lnTo>
                    <a:pt x="79" y="87"/>
                  </a:lnTo>
                  <a:lnTo>
                    <a:pt x="79" y="87"/>
                  </a:lnTo>
                  <a:lnTo>
                    <a:pt x="69" y="97"/>
                  </a:lnTo>
                  <a:lnTo>
                    <a:pt x="61" y="110"/>
                  </a:lnTo>
                  <a:lnTo>
                    <a:pt x="45" y="134"/>
                  </a:lnTo>
                  <a:lnTo>
                    <a:pt x="31" y="162"/>
                  </a:lnTo>
                  <a:lnTo>
                    <a:pt x="20" y="191"/>
                  </a:lnTo>
                  <a:lnTo>
                    <a:pt x="12" y="223"/>
                  </a:lnTo>
                  <a:lnTo>
                    <a:pt x="4" y="257"/>
                  </a:lnTo>
                  <a:lnTo>
                    <a:pt x="2" y="293"/>
                  </a:lnTo>
                  <a:lnTo>
                    <a:pt x="0" y="333"/>
                  </a:lnTo>
                  <a:lnTo>
                    <a:pt x="0" y="333"/>
                  </a:lnTo>
                  <a:lnTo>
                    <a:pt x="2" y="371"/>
                  </a:lnTo>
                  <a:lnTo>
                    <a:pt x="6" y="406"/>
                  </a:lnTo>
                  <a:lnTo>
                    <a:pt x="12" y="439"/>
                  </a:lnTo>
                  <a:lnTo>
                    <a:pt x="21" y="470"/>
                  </a:lnTo>
                  <a:lnTo>
                    <a:pt x="34" y="498"/>
                  </a:lnTo>
                  <a:lnTo>
                    <a:pt x="41" y="512"/>
                  </a:lnTo>
                  <a:lnTo>
                    <a:pt x="48" y="525"/>
                  </a:lnTo>
                  <a:lnTo>
                    <a:pt x="56" y="537"/>
                  </a:lnTo>
                  <a:lnTo>
                    <a:pt x="65" y="550"/>
                  </a:lnTo>
                  <a:lnTo>
                    <a:pt x="75" y="561"/>
                  </a:lnTo>
                  <a:lnTo>
                    <a:pt x="86" y="572"/>
                  </a:lnTo>
                  <a:lnTo>
                    <a:pt x="86" y="572"/>
                  </a:lnTo>
                  <a:lnTo>
                    <a:pt x="96" y="582"/>
                  </a:lnTo>
                  <a:lnTo>
                    <a:pt x="108" y="592"/>
                  </a:lnTo>
                  <a:lnTo>
                    <a:pt x="119" y="600"/>
                  </a:lnTo>
                  <a:lnTo>
                    <a:pt x="132" y="609"/>
                  </a:lnTo>
                  <a:lnTo>
                    <a:pt x="159" y="623"/>
                  </a:lnTo>
                  <a:lnTo>
                    <a:pt x="188" y="634"/>
                  </a:lnTo>
                  <a:lnTo>
                    <a:pt x="219" y="644"/>
                  </a:lnTo>
                  <a:lnTo>
                    <a:pt x="253" y="651"/>
                  </a:lnTo>
                  <a:lnTo>
                    <a:pt x="288" y="654"/>
                  </a:lnTo>
                  <a:lnTo>
                    <a:pt x="325" y="655"/>
                  </a:lnTo>
                  <a:lnTo>
                    <a:pt x="325" y="655"/>
                  </a:lnTo>
                  <a:lnTo>
                    <a:pt x="361" y="655"/>
                  </a:lnTo>
                  <a:lnTo>
                    <a:pt x="394" y="654"/>
                  </a:lnTo>
                  <a:lnTo>
                    <a:pt x="425" y="649"/>
                  </a:lnTo>
                  <a:lnTo>
                    <a:pt x="452" y="645"/>
                  </a:lnTo>
                  <a:lnTo>
                    <a:pt x="452" y="645"/>
                  </a:lnTo>
                  <a:lnTo>
                    <a:pt x="478" y="640"/>
                  </a:lnTo>
                  <a:lnTo>
                    <a:pt x="505" y="631"/>
                  </a:lnTo>
                  <a:lnTo>
                    <a:pt x="530" y="621"/>
                  </a:lnTo>
                  <a:lnTo>
                    <a:pt x="555" y="610"/>
                  </a:lnTo>
                  <a:lnTo>
                    <a:pt x="523" y="467"/>
                  </a:lnTo>
                  <a:lnTo>
                    <a:pt x="523" y="467"/>
                  </a:lnTo>
                  <a:lnTo>
                    <a:pt x="487" y="480"/>
                  </a:lnTo>
                  <a:lnTo>
                    <a:pt x="453" y="490"/>
                  </a:lnTo>
                  <a:lnTo>
                    <a:pt x="453" y="490"/>
                  </a:lnTo>
                  <a:lnTo>
                    <a:pt x="429" y="494"/>
                  </a:lnTo>
                  <a:lnTo>
                    <a:pt x="404" y="498"/>
                  </a:lnTo>
                  <a:lnTo>
                    <a:pt x="377" y="499"/>
                  </a:lnTo>
                  <a:lnTo>
                    <a:pt x="351" y="501"/>
                  </a:lnTo>
                  <a:lnTo>
                    <a:pt x="351" y="501"/>
                  </a:lnTo>
                  <a:lnTo>
                    <a:pt x="335" y="499"/>
                  </a:lnTo>
                  <a:lnTo>
                    <a:pt x="321" y="498"/>
                  </a:lnTo>
                  <a:lnTo>
                    <a:pt x="307" y="497"/>
                  </a:lnTo>
                  <a:lnTo>
                    <a:pt x="295" y="492"/>
                  </a:lnTo>
                  <a:lnTo>
                    <a:pt x="283" y="488"/>
                  </a:lnTo>
                  <a:lnTo>
                    <a:pt x="272" y="484"/>
                  </a:lnTo>
                  <a:lnTo>
                    <a:pt x="262" y="477"/>
                  </a:lnTo>
                  <a:lnTo>
                    <a:pt x="253" y="470"/>
                  </a:lnTo>
                  <a:lnTo>
                    <a:pt x="253" y="470"/>
                  </a:lnTo>
                  <a:lnTo>
                    <a:pt x="244" y="463"/>
                  </a:lnTo>
                  <a:lnTo>
                    <a:pt x="237" y="455"/>
                  </a:lnTo>
                  <a:lnTo>
                    <a:pt x="232" y="445"/>
                  </a:lnTo>
                  <a:lnTo>
                    <a:pt x="226" y="435"/>
                  </a:lnTo>
                  <a:lnTo>
                    <a:pt x="222" y="424"/>
                  </a:lnTo>
                  <a:lnTo>
                    <a:pt x="219" y="413"/>
                  </a:lnTo>
                  <a:lnTo>
                    <a:pt x="216" y="400"/>
                  </a:lnTo>
                  <a:lnTo>
                    <a:pt x="215" y="387"/>
                  </a:lnTo>
                  <a:lnTo>
                    <a:pt x="596" y="387"/>
                  </a:lnTo>
                  <a:lnTo>
                    <a:pt x="596" y="291"/>
                  </a:lnTo>
                  <a:lnTo>
                    <a:pt x="596" y="291"/>
                  </a:lnTo>
                  <a:lnTo>
                    <a:pt x="595" y="256"/>
                  </a:lnTo>
                  <a:lnTo>
                    <a:pt x="592" y="225"/>
                  </a:lnTo>
                  <a:lnTo>
                    <a:pt x="585" y="194"/>
                  </a:lnTo>
                  <a:lnTo>
                    <a:pt x="578" y="166"/>
                  </a:lnTo>
                  <a:lnTo>
                    <a:pt x="567" y="141"/>
                  </a:lnTo>
                  <a:lnTo>
                    <a:pt x="554" y="117"/>
                  </a:lnTo>
                  <a:lnTo>
                    <a:pt x="539" y="96"/>
                  </a:lnTo>
                  <a:lnTo>
                    <a:pt x="520" y="7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35" name="Freeform 25">
              <a:extLst>
                <a:ext uri="{FF2B5EF4-FFF2-40B4-BE49-F238E27FC236}">
                  <a16:creationId xmlns:a16="http://schemas.microsoft.com/office/drawing/2014/main" id="{9CABEF4F-33B6-8646-A3FE-F10C56C442C9}"/>
                </a:ext>
              </a:extLst>
            </p:cNvPr>
            <p:cNvSpPr>
              <a:spLocks/>
            </p:cNvSpPr>
            <p:nvPr/>
          </p:nvSpPr>
          <p:spPr bwMode="auto">
            <a:xfrm>
              <a:off x="3176" y="1805"/>
              <a:ext cx="92" cy="50"/>
            </a:xfrm>
            <a:custGeom>
              <a:avLst/>
              <a:gdLst>
                <a:gd name="T0" fmla="*/ 0 w 184"/>
                <a:gd name="T1" fmla="*/ 101 h 101"/>
                <a:gd name="T2" fmla="*/ 0 w 184"/>
                <a:gd name="T3" fmla="*/ 101 h 101"/>
                <a:gd name="T4" fmla="*/ 4 w 184"/>
                <a:gd name="T5" fmla="*/ 77 h 101"/>
                <a:gd name="T6" fmla="*/ 7 w 184"/>
                <a:gd name="T7" fmla="*/ 66 h 101"/>
                <a:gd name="T8" fmla="*/ 10 w 184"/>
                <a:gd name="T9" fmla="*/ 56 h 101"/>
                <a:gd name="T10" fmla="*/ 14 w 184"/>
                <a:gd name="T11" fmla="*/ 46 h 101"/>
                <a:gd name="T12" fmla="*/ 20 w 184"/>
                <a:gd name="T13" fmla="*/ 39 h 101"/>
                <a:gd name="T14" fmla="*/ 24 w 184"/>
                <a:gd name="T15" fmla="*/ 31 h 101"/>
                <a:gd name="T16" fmla="*/ 31 w 184"/>
                <a:gd name="T17" fmla="*/ 25 h 101"/>
                <a:gd name="T18" fmla="*/ 31 w 184"/>
                <a:gd name="T19" fmla="*/ 25 h 101"/>
                <a:gd name="T20" fmla="*/ 43 w 184"/>
                <a:gd name="T21" fmla="*/ 14 h 101"/>
                <a:gd name="T22" fmla="*/ 50 w 184"/>
                <a:gd name="T23" fmla="*/ 10 h 101"/>
                <a:gd name="T24" fmla="*/ 59 w 184"/>
                <a:gd name="T25" fmla="*/ 7 h 101"/>
                <a:gd name="T26" fmla="*/ 76 w 184"/>
                <a:gd name="T27" fmla="*/ 1 h 101"/>
                <a:gd name="T28" fmla="*/ 94 w 184"/>
                <a:gd name="T29" fmla="*/ 0 h 101"/>
                <a:gd name="T30" fmla="*/ 94 w 184"/>
                <a:gd name="T31" fmla="*/ 0 h 101"/>
                <a:gd name="T32" fmla="*/ 104 w 184"/>
                <a:gd name="T33" fmla="*/ 1 h 101"/>
                <a:gd name="T34" fmla="*/ 112 w 184"/>
                <a:gd name="T35" fmla="*/ 3 h 101"/>
                <a:gd name="T36" fmla="*/ 122 w 184"/>
                <a:gd name="T37" fmla="*/ 4 h 101"/>
                <a:gd name="T38" fmla="*/ 130 w 184"/>
                <a:gd name="T39" fmla="*/ 7 h 101"/>
                <a:gd name="T40" fmla="*/ 137 w 184"/>
                <a:gd name="T41" fmla="*/ 11 h 101"/>
                <a:gd name="T42" fmla="*/ 146 w 184"/>
                <a:gd name="T43" fmla="*/ 15 h 101"/>
                <a:gd name="T44" fmla="*/ 153 w 184"/>
                <a:gd name="T45" fmla="*/ 21 h 101"/>
                <a:gd name="T46" fmla="*/ 158 w 184"/>
                <a:gd name="T47" fmla="*/ 28 h 101"/>
                <a:gd name="T48" fmla="*/ 158 w 184"/>
                <a:gd name="T49" fmla="*/ 28 h 101"/>
                <a:gd name="T50" fmla="*/ 164 w 184"/>
                <a:gd name="T51" fmla="*/ 35 h 101"/>
                <a:gd name="T52" fmla="*/ 170 w 184"/>
                <a:gd name="T53" fmla="*/ 42 h 101"/>
                <a:gd name="T54" fmla="*/ 174 w 184"/>
                <a:gd name="T55" fmla="*/ 50 h 101"/>
                <a:gd name="T56" fmla="*/ 177 w 184"/>
                <a:gd name="T57" fmla="*/ 60 h 101"/>
                <a:gd name="T58" fmla="*/ 179 w 184"/>
                <a:gd name="T59" fmla="*/ 69 h 101"/>
                <a:gd name="T60" fmla="*/ 182 w 184"/>
                <a:gd name="T61" fmla="*/ 80 h 101"/>
                <a:gd name="T62" fmla="*/ 184 w 184"/>
                <a:gd name="T63" fmla="*/ 101 h 101"/>
                <a:gd name="T64" fmla="*/ 0 w 184"/>
                <a:gd name="T6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4" h="101">
                  <a:moveTo>
                    <a:pt x="0" y="101"/>
                  </a:moveTo>
                  <a:lnTo>
                    <a:pt x="0" y="101"/>
                  </a:lnTo>
                  <a:lnTo>
                    <a:pt x="4" y="77"/>
                  </a:lnTo>
                  <a:lnTo>
                    <a:pt x="7" y="66"/>
                  </a:lnTo>
                  <a:lnTo>
                    <a:pt x="10" y="56"/>
                  </a:lnTo>
                  <a:lnTo>
                    <a:pt x="14" y="46"/>
                  </a:lnTo>
                  <a:lnTo>
                    <a:pt x="20" y="39"/>
                  </a:lnTo>
                  <a:lnTo>
                    <a:pt x="24" y="31"/>
                  </a:lnTo>
                  <a:lnTo>
                    <a:pt x="31" y="25"/>
                  </a:lnTo>
                  <a:lnTo>
                    <a:pt x="31" y="25"/>
                  </a:lnTo>
                  <a:lnTo>
                    <a:pt x="43" y="14"/>
                  </a:lnTo>
                  <a:lnTo>
                    <a:pt x="50" y="10"/>
                  </a:lnTo>
                  <a:lnTo>
                    <a:pt x="59" y="7"/>
                  </a:lnTo>
                  <a:lnTo>
                    <a:pt x="76" y="1"/>
                  </a:lnTo>
                  <a:lnTo>
                    <a:pt x="94" y="0"/>
                  </a:lnTo>
                  <a:lnTo>
                    <a:pt x="94" y="0"/>
                  </a:lnTo>
                  <a:lnTo>
                    <a:pt x="104" y="1"/>
                  </a:lnTo>
                  <a:lnTo>
                    <a:pt x="112" y="3"/>
                  </a:lnTo>
                  <a:lnTo>
                    <a:pt x="122" y="4"/>
                  </a:lnTo>
                  <a:lnTo>
                    <a:pt x="130" y="7"/>
                  </a:lnTo>
                  <a:lnTo>
                    <a:pt x="137" y="11"/>
                  </a:lnTo>
                  <a:lnTo>
                    <a:pt x="146" y="15"/>
                  </a:lnTo>
                  <a:lnTo>
                    <a:pt x="153" y="21"/>
                  </a:lnTo>
                  <a:lnTo>
                    <a:pt x="158" y="28"/>
                  </a:lnTo>
                  <a:lnTo>
                    <a:pt x="158" y="28"/>
                  </a:lnTo>
                  <a:lnTo>
                    <a:pt x="164" y="35"/>
                  </a:lnTo>
                  <a:lnTo>
                    <a:pt x="170" y="42"/>
                  </a:lnTo>
                  <a:lnTo>
                    <a:pt x="174" y="50"/>
                  </a:lnTo>
                  <a:lnTo>
                    <a:pt x="177" y="60"/>
                  </a:lnTo>
                  <a:lnTo>
                    <a:pt x="179" y="69"/>
                  </a:lnTo>
                  <a:lnTo>
                    <a:pt x="182" y="80"/>
                  </a:lnTo>
                  <a:lnTo>
                    <a:pt x="184" y="101"/>
                  </a:lnTo>
                  <a:lnTo>
                    <a:pt x="0" y="10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36" name="Freeform 26">
              <a:extLst>
                <a:ext uri="{FF2B5EF4-FFF2-40B4-BE49-F238E27FC236}">
                  <a16:creationId xmlns:a16="http://schemas.microsoft.com/office/drawing/2014/main" id="{BC43FB33-EF16-B24A-9A67-495E9864FE63}"/>
                </a:ext>
              </a:extLst>
            </p:cNvPr>
            <p:cNvSpPr>
              <a:spLocks noEditPoints="1"/>
            </p:cNvSpPr>
            <p:nvPr/>
          </p:nvSpPr>
          <p:spPr bwMode="auto">
            <a:xfrm>
              <a:off x="2684" y="2158"/>
              <a:ext cx="303" cy="400"/>
            </a:xfrm>
            <a:custGeom>
              <a:avLst/>
              <a:gdLst>
                <a:gd name="T0" fmla="*/ 607 w 607"/>
                <a:gd name="T1" fmla="*/ 418 h 801"/>
                <a:gd name="T2" fmla="*/ 600 w 607"/>
                <a:gd name="T3" fmla="*/ 488 h 801"/>
                <a:gd name="T4" fmla="*/ 587 w 607"/>
                <a:gd name="T5" fmla="*/ 551 h 801"/>
                <a:gd name="T6" fmla="*/ 566 w 607"/>
                <a:gd name="T7" fmla="*/ 606 h 801"/>
                <a:gd name="T8" fmla="*/ 537 w 607"/>
                <a:gd name="T9" fmla="*/ 655 h 801"/>
                <a:gd name="T10" fmla="*/ 502 w 607"/>
                <a:gd name="T11" fmla="*/ 699 h 801"/>
                <a:gd name="T12" fmla="*/ 474 w 607"/>
                <a:gd name="T13" fmla="*/ 722 h 801"/>
                <a:gd name="T14" fmla="*/ 426 w 607"/>
                <a:gd name="T15" fmla="*/ 752 h 801"/>
                <a:gd name="T16" fmla="*/ 371 w 607"/>
                <a:gd name="T17" fmla="*/ 776 h 801"/>
                <a:gd name="T18" fmla="*/ 310 w 607"/>
                <a:gd name="T19" fmla="*/ 791 h 801"/>
                <a:gd name="T20" fmla="*/ 241 w 607"/>
                <a:gd name="T21" fmla="*/ 799 h 801"/>
                <a:gd name="T22" fmla="*/ 0 w 607"/>
                <a:gd name="T23" fmla="*/ 0 h 801"/>
                <a:gd name="T24" fmla="*/ 262 w 607"/>
                <a:gd name="T25" fmla="*/ 2 h 801"/>
                <a:gd name="T26" fmla="*/ 327 w 607"/>
                <a:gd name="T27" fmla="*/ 10 h 801"/>
                <a:gd name="T28" fmla="*/ 384 w 607"/>
                <a:gd name="T29" fmla="*/ 26 h 801"/>
                <a:gd name="T30" fmla="*/ 436 w 607"/>
                <a:gd name="T31" fmla="*/ 48 h 801"/>
                <a:gd name="T32" fmla="*/ 481 w 607"/>
                <a:gd name="T33" fmla="*/ 78 h 801"/>
                <a:gd name="T34" fmla="*/ 507 w 607"/>
                <a:gd name="T35" fmla="*/ 101 h 801"/>
                <a:gd name="T36" fmla="*/ 541 w 607"/>
                <a:gd name="T37" fmla="*/ 142 h 801"/>
                <a:gd name="T38" fmla="*/ 568 w 607"/>
                <a:gd name="T39" fmla="*/ 188 h 801"/>
                <a:gd name="T40" fmla="*/ 587 w 607"/>
                <a:gd name="T41" fmla="*/ 243 h 801"/>
                <a:gd name="T42" fmla="*/ 601 w 607"/>
                <a:gd name="T43" fmla="*/ 303 h 801"/>
                <a:gd name="T44" fmla="*/ 607 w 607"/>
                <a:gd name="T45" fmla="*/ 393 h 801"/>
                <a:gd name="T46" fmla="*/ 547 w 607"/>
                <a:gd name="T47" fmla="*/ 396 h 801"/>
                <a:gd name="T48" fmla="*/ 534 w 607"/>
                <a:gd name="T49" fmla="*/ 278 h 801"/>
                <a:gd name="T50" fmla="*/ 512 w 607"/>
                <a:gd name="T51" fmla="*/ 214 h 801"/>
                <a:gd name="T52" fmla="*/ 489 w 607"/>
                <a:gd name="T53" fmla="*/ 172 h 801"/>
                <a:gd name="T54" fmla="*/ 458 w 607"/>
                <a:gd name="T55" fmla="*/ 136 h 801"/>
                <a:gd name="T56" fmla="*/ 436 w 607"/>
                <a:gd name="T57" fmla="*/ 117 h 801"/>
                <a:gd name="T58" fmla="*/ 397 w 607"/>
                <a:gd name="T59" fmla="*/ 90 h 801"/>
                <a:gd name="T60" fmla="*/ 352 w 607"/>
                <a:gd name="T61" fmla="*/ 72 h 801"/>
                <a:gd name="T62" fmla="*/ 244 w 607"/>
                <a:gd name="T63" fmla="*/ 51 h 801"/>
                <a:gd name="T64" fmla="*/ 55 w 607"/>
                <a:gd name="T65" fmla="*/ 752 h 801"/>
                <a:gd name="T66" fmla="*/ 231 w 607"/>
                <a:gd name="T67" fmla="*/ 750 h 801"/>
                <a:gd name="T68" fmla="*/ 328 w 607"/>
                <a:gd name="T69" fmla="*/ 735 h 801"/>
                <a:gd name="T70" fmla="*/ 377 w 607"/>
                <a:gd name="T71" fmla="*/ 717 h 801"/>
                <a:gd name="T72" fmla="*/ 420 w 607"/>
                <a:gd name="T73" fmla="*/ 693 h 801"/>
                <a:gd name="T74" fmla="*/ 457 w 607"/>
                <a:gd name="T75" fmla="*/ 662 h 801"/>
                <a:gd name="T76" fmla="*/ 488 w 607"/>
                <a:gd name="T77" fmla="*/ 626 h 801"/>
                <a:gd name="T78" fmla="*/ 512 w 607"/>
                <a:gd name="T79" fmla="*/ 584 h 801"/>
                <a:gd name="T80" fmla="*/ 530 w 607"/>
                <a:gd name="T81" fmla="*/ 535 h 801"/>
                <a:gd name="T82" fmla="*/ 545 w 607"/>
                <a:gd name="T83" fmla="*/ 439 h 8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07" h="801">
                  <a:moveTo>
                    <a:pt x="607" y="393"/>
                  </a:moveTo>
                  <a:lnTo>
                    <a:pt x="607" y="393"/>
                  </a:lnTo>
                  <a:lnTo>
                    <a:pt x="607" y="418"/>
                  </a:lnTo>
                  <a:lnTo>
                    <a:pt x="606" y="442"/>
                  </a:lnTo>
                  <a:lnTo>
                    <a:pt x="603" y="466"/>
                  </a:lnTo>
                  <a:lnTo>
                    <a:pt x="600" y="488"/>
                  </a:lnTo>
                  <a:lnTo>
                    <a:pt x="597" y="509"/>
                  </a:lnTo>
                  <a:lnTo>
                    <a:pt x="593" y="530"/>
                  </a:lnTo>
                  <a:lnTo>
                    <a:pt x="587" y="551"/>
                  </a:lnTo>
                  <a:lnTo>
                    <a:pt x="580" y="570"/>
                  </a:lnTo>
                  <a:lnTo>
                    <a:pt x="573" y="589"/>
                  </a:lnTo>
                  <a:lnTo>
                    <a:pt x="566" y="606"/>
                  </a:lnTo>
                  <a:lnTo>
                    <a:pt x="556" y="624"/>
                  </a:lnTo>
                  <a:lnTo>
                    <a:pt x="548" y="640"/>
                  </a:lnTo>
                  <a:lnTo>
                    <a:pt x="537" y="655"/>
                  </a:lnTo>
                  <a:lnTo>
                    <a:pt x="526" y="671"/>
                  </a:lnTo>
                  <a:lnTo>
                    <a:pt x="514" y="685"/>
                  </a:lnTo>
                  <a:lnTo>
                    <a:pt x="502" y="699"/>
                  </a:lnTo>
                  <a:lnTo>
                    <a:pt x="502" y="699"/>
                  </a:lnTo>
                  <a:lnTo>
                    <a:pt x="488" y="710"/>
                  </a:lnTo>
                  <a:lnTo>
                    <a:pt x="474" y="722"/>
                  </a:lnTo>
                  <a:lnTo>
                    <a:pt x="458" y="734"/>
                  </a:lnTo>
                  <a:lnTo>
                    <a:pt x="443" y="743"/>
                  </a:lnTo>
                  <a:lnTo>
                    <a:pt x="426" y="752"/>
                  </a:lnTo>
                  <a:lnTo>
                    <a:pt x="408" y="760"/>
                  </a:lnTo>
                  <a:lnTo>
                    <a:pt x="390" y="769"/>
                  </a:lnTo>
                  <a:lnTo>
                    <a:pt x="371" y="776"/>
                  </a:lnTo>
                  <a:lnTo>
                    <a:pt x="352" y="781"/>
                  </a:lnTo>
                  <a:lnTo>
                    <a:pt x="331" y="787"/>
                  </a:lnTo>
                  <a:lnTo>
                    <a:pt x="310" y="791"/>
                  </a:lnTo>
                  <a:lnTo>
                    <a:pt x="287" y="795"/>
                  </a:lnTo>
                  <a:lnTo>
                    <a:pt x="265" y="798"/>
                  </a:lnTo>
                  <a:lnTo>
                    <a:pt x="241" y="799"/>
                  </a:lnTo>
                  <a:lnTo>
                    <a:pt x="191" y="801"/>
                  </a:lnTo>
                  <a:lnTo>
                    <a:pt x="0" y="801"/>
                  </a:lnTo>
                  <a:lnTo>
                    <a:pt x="0" y="0"/>
                  </a:lnTo>
                  <a:lnTo>
                    <a:pt x="216" y="0"/>
                  </a:lnTo>
                  <a:lnTo>
                    <a:pt x="216" y="0"/>
                  </a:lnTo>
                  <a:lnTo>
                    <a:pt x="262" y="2"/>
                  </a:lnTo>
                  <a:lnTo>
                    <a:pt x="285" y="5"/>
                  </a:lnTo>
                  <a:lnTo>
                    <a:pt x="306" y="8"/>
                  </a:lnTo>
                  <a:lnTo>
                    <a:pt x="327" y="10"/>
                  </a:lnTo>
                  <a:lnTo>
                    <a:pt x="346" y="15"/>
                  </a:lnTo>
                  <a:lnTo>
                    <a:pt x="366" y="20"/>
                  </a:lnTo>
                  <a:lnTo>
                    <a:pt x="384" y="26"/>
                  </a:lnTo>
                  <a:lnTo>
                    <a:pt x="402" y="33"/>
                  </a:lnTo>
                  <a:lnTo>
                    <a:pt x="419" y="40"/>
                  </a:lnTo>
                  <a:lnTo>
                    <a:pt x="436" y="48"/>
                  </a:lnTo>
                  <a:lnTo>
                    <a:pt x="451" y="57"/>
                  </a:lnTo>
                  <a:lnTo>
                    <a:pt x="467" y="66"/>
                  </a:lnTo>
                  <a:lnTo>
                    <a:pt x="481" y="78"/>
                  </a:lnTo>
                  <a:lnTo>
                    <a:pt x="495" y="89"/>
                  </a:lnTo>
                  <a:lnTo>
                    <a:pt x="507" y="101"/>
                  </a:lnTo>
                  <a:lnTo>
                    <a:pt x="507" y="101"/>
                  </a:lnTo>
                  <a:lnTo>
                    <a:pt x="519" y="114"/>
                  </a:lnTo>
                  <a:lnTo>
                    <a:pt x="531" y="127"/>
                  </a:lnTo>
                  <a:lnTo>
                    <a:pt x="541" y="142"/>
                  </a:lnTo>
                  <a:lnTo>
                    <a:pt x="551" y="156"/>
                  </a:lnTo>
                  <a:lnTo>
                    <a:pt x="559" y="173"/>
                  </a:lnTo>
                  <a:lnTo>
                    <a:pt x="568" y="188"/>
                  </a:lnTo>
                  <a:lnTo>
                    <a:pt x="576" y="207"/>
                  </a:lnTo>
                  <a:lnTo>
                    <a:pt x="582" y="223"/>
                  </a:lnTo>
                  <a:lnTo>
                    <a:pt x="587" y="243"/>
                  </a:lnTo>
                  <a:lnTo>
                    <a:pt x="593" y="263"/>
                  </a:lnTo>
                  <a:lnTo>
                    <a:pt x="597" y="282"/>
                  </a:lnTo>
                  <a:lnTo>
                    <a:pt x="601" y="303"/>
                  </a:lnTo>
                  <a:lnTo>
                    <a:pt x="604" y="324"/>
                  </a:lnTo>
                  <a:lnTo>
                    <a:pt x="606" y="347"/>
                  </a:lnTo>
                  <a:lnTo>
                    <a:pt x="607" y="393"/>
                  </a:lnTo>
                  <a:lnTo>
                    <a:pt x="607" y="393"/>
                  </a:lnTo>
                  <a:close/>
                  <a:moveTo>
                    <a:pt x="547" y="396"/>
                  </a:moveTo>
                  <a:lnTo>
                    <a:pt x="547" y="396"/>
                  </a:lnTo>
                  <a:lnTo>
                    <a:pt x="545" y="354"/>
                  </a:lnTo>
                  <a:lnTo>
                    <a:pt x="541" y="314"/>
                  </a:lnTo>
                  <a:lnTo>
                    <a:pt x="534" y="278"/>
                  </a:lnTo>
                  <a:lnTo>
                    <a:pt x="524" y="244"/>
                  </a:lnTo>
                  <a:lnTo>
                    <a:pt x="519" y="229"/>
                  </a:lnTo>
                  <a:lnTo>
                    <a:pt x="512" y="214"/>
                  </a:lnTo>
                  <a:lnTo>
                    <a:pt x="505" y="200"/>
                  </a:lnTo>
                  <a:lnTo>
                    <a:pt x="498" y="186"/>
                  </a:lnTo>
                  <a:lnTo>
                    <a:pt x="489" y="172"/>
                  </a:lnTo>
                  <a:lnTo>
                    <a:pt x="479" y="160"/>
                  </a:lnTo>
                  <a:lnTo>
                    <a:pt x="470" y="148"/>
                  </a:lnTo>
                  <a:lnTo>
                    <a:pt x="458" y="136"/>
                  </a:lnTo>
                  <a:lnTo>
                    <a:pt x="458" y="136"/>
                  </a:lnTo>
                  <a:lnTo>
                    <a:pt x="447" y="127"/>
                  </a:lnTo>
                  <a:lnTo>
                    <a:pt x="436" y="117"/>
                  </a:lnTo>
                  <a:lnTo>
                    <a:pt x="423" y="107"/>
                  </a:lnTo>
                  <a:lnTo>
                    <a:pt x="411" y="99"/>
                  </a:lnTo>
                  <a:lnTo>
                    <a:pt x="397" y="90"/>
                  </a:lnTo>
                  <a:lnTo>
                    <a:pt x="383" y="83"/>
                  </a:lnTo>
                  <a:lnTo>
                    <a:pt x="367" y="78"/>
                  </a:lnTo>
                  <a:lnTo>
                    <a:pt x="352" y="72"/>
                  </a:lnTo>
                  <a:lnTo>
                    <a:pt x="318" y="62"/>
                  </a:lnTo>
                  <a:lnTo>
                    <a:pt x="282" y="55"/>
                  </a:lnTo>
                  <a:lnTo>
                    <a:pt x="244" y="51"/>
                  </a:lnTo>
                  <a:lnTo>
                    <a:pt x="202" y="50"/>
                  </a:lnTo>
                  <a:lnTo>
                    <a:pt x="55" y="50"/>
                  </a:lnTo>
                  <a:lnTo>
                    <a:pt x="55" y="752"/>
                  </a:lnTo>
                  <a:lnTo>
                    <a:pt x="188" y="752"/>
                  </a:lnTo>
                  <a:lnTo>
                    <a:pt x="188" y="752"/>
                  </a:lnTo>
                  <a:lnTo>
                    <a:pt x="231" y="750"/>
                  </a:lnTo>
                  <a:lnTo>
                    <a:pt x="272" y="746"/>
                  </a:lnTo>
                  <a:lnTo>
                    <a:pt x="310" y="739"/>
                  </a:lnTo>
                  <a:lnTo>
                    <a:pt x="328" y="735"/>
                  </a:lnTo>
                  <a:lnTo>
                    <a:pt x="345" y="729"/>
                  </a:lnTo>
                  <a:lnTo>
                    <a:pt x="362" y="724"/>
                  </a:lnTo>
                  <a:lnTo>
                    <a:pt x="377" y="717"/>
                  </a:lnTo>
                  <a:lnTo>
                    <a:pt x="392" y="710"/>
                  </a:lnTo>
                  <a:lnTo>
                    <a:pt x="406" y="701"/>
                  </a:lnTo>
                  <a:lnTo>
                    <a:pt x="420" y="693"/>
                  </a:lnTo>
                  <a:lnTo>
                    <a:pt x="433" y="683"/>
                  </a:lnTo>
                  <a:lnTo>
                    <a:pt x="446" y="673"/>
                  </a:lnTo>
                  <a:lnTo>
                    <a:pt x="457" y="662"/>
                  </a:lnTo>
                  <a:lnTo>
                    <a:pt x="468" y="651"/>
                  </a:lnTo>
                  <a:lnTo>
                    <a:pt x="478" y="640"/>
                  </a:lnTo>
                  <a:lnTo>
                    <a:pt x="488" y="626"/>
                  </a:lnTo>
                  <a:lnTo>
                    <a:pt x="496" y="613"/>
                  </a:lnTo>
                  <a:lnTo>
                    <a:pt x="505" y="598"/>
                  </a:lnTo>
                  <a:lnTo>
                    <a:pt x="512" y="584"/>
                  </a:lnTo>
                  <a:lnTo>
                    <a:pt x="519" y="568"/>
                  </a:lnTo>
                  <a:lnTo>
                    <a:pt x="524" y="551"/>
                  </a:lnTo>
                  <a:lnTo>
                    <a:pt x="530" y="535"/>
                  </a:lnTo>
                  <a:lnTo>
                    <a:pt x="534" y="516"/>
                  </a:lnTo>
                  <a:lnTo>
                    <a:pt x="541" y="478"/>
                  </a:lnTo>
                  <a:lnTo>
                    <a:pt x="545" y="439"/>
                  </a:lnTo>
                  <a:lnTo>
                    <a:pt x="547" y="396"/>
                  </a:lnTo>
                  <a:lnTo>
                    <a:pt x="547" y="3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37" name="Rectangle 27">
              <a:extLst>
                <a:ext uri="{FF2B5EF4-FFF2-40B4-BE49-F238E27FC236}">
                  <a16:creationId xmlns:a16="http://schemas.microsoft.com/office/drawing/2014/main" id="{14D5DD90-7A94-C748-8CC3-7C8003228555}"/>
                </a:ext>
              </a:extLst>
            </p:cNvPr>
            <p:cNvSpPr>
              <a:spLocks noChangeArrowheads="1"/>
            </p:cNvSpPr>
            <p:nvPr/>
          </p:nvSpPr>
          <p:spPr bwMode="auto">
            <a:xfrm>
              <a:off x="3041" y="2261"/>
              <a:ext cx="27" cy="29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38" name="Rectangle 28">
              <a:extLst>
                <a:ext uri="{FF2B5EF4-FFF2-40B4-BE49-F238E27FC236}">
                  <a16:creationId xmlns:a16="http://schemas.microsoft.com/office/drawing/2014/main" id="{3415CFF8-1A38-A645-9924-DEFDD27052AC}"/>
                </a:ext>
              </a:extLst>
            </p:cNvPr>
            <p:cNvSpPr>
              <a:spLocks noChangeArrowheads="1"/>
            </p:cNvSpPr>
            <p:nvPr/>
          </p:nvSpPr>
          <p:spPr bwMode="auto">
            <a:xfrm>
              <a:off x="3041" y="2189"/>
              <a:ext cx="27" cy="3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39" name="Rectangle 29">
              <a:extLst>
                <a:ext uri="{FF2B5EF4-FFF2-40B4-BE49-F238E27FC236}">
                  <a16:creationId xmlns:a16="http://schemas.microsoft.com/office/drawing/2014/main" id="{B3486F2D-878A-CF46-B191-2D3836D6428C}"/>
                </a:ext>
              </a:extLst>
            </p:cNvPr>
            <p:cNvSpPr>
              <a:spLocks noChangeArrowheads="1"/>
            </p:cNvSpPr>
            <p:nvPr/>
          </p:nvSpPr>
          <p:spPr bwMode="auto">
            <a:xfrm>
              <a:off x="3415" y="2261"/>
              <a:ext cx="27" cy="29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40" name="Rectangle 30">
              <a:extLst>
                <a:ext uri="{FF2B5EF4-FFF2-40B4-BE49-F238E27FC236}">
                  <a16:creationId xmlns:a16="http://schemas.microsoft.com/office/drawing/2014/main" id="{E7F2A4F7-1309-2A4A-B8D8-7FB59F6A505F}"/>
                </a:ext>
              </a:extLst>
            </p:cNvPr>
            <p:cNvSpPr>
              <a:spLocks noChangeArrowheads="1"/>
            </p:cNvSpPr>
            <p:nvPr/>
          </p:nvSpPr>
          <p:spPr bwMode="auto">
            <a:xfrm>
              <a:off x="3415" y="2189"/>
              <a:ext cx="27" cy="3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41" name="Freeform 31">
              <a:extLst>
                <a:ext uri="{FF2B5EF4-FFF2-40B4-BE49-F238E27FC236}">
                  <a16:creationId xmlns:a16="http://schemas.microsoft.com/office/drawing/2014/main" id="{0A2D5B4E-E899-0049-A58B-84A7E58E8221}"/>
                </a:ext>
              </a:extLst>
            </p:cNvPr>
            <p:cNvSpPr>
              <a:spLocks noEditPoints="1"/>
            </p:cNvSpPr>
            <p:nvPr/>
          </p:nvSpPr>
          <p:spPr bwMode="auto">
            <a:xfrm>
              <a:off x="3097" y="2255"/>
              <a:ext cx="270" cy="438"/>
            </a:xfrm>
            <a:custGeom>
              <a:avLst/>
              <a:gdLst>
                <a:gd name="T0" fmla="*/ 439 w 540"/>
                <a:gd name="T1" fmla="*/ 88 h 876"/>
                <a:gd name="T2" fmla="*/ 465 w 540"/>
                <a:gd name="T3" fmla="*/ 192 h 876"/>
                <a:gd name="T4" fmla="*/ 443 w 540"/>
                <a:gd name="T5" fmla="*/ 287 h 876"/>
                <a:gd name="T6" fmla="*/ 377 w 540"/>
                <a:gd name="T7" fmla="*/ 355 h 876"/>
                <a:gd name="T8" fmla="*/ 255 w 540"/>
                <a:gd name="T9" fmla="*/ 385 h 876"/>
                <a:gd name="T10" fmla="*/ 170 w 540"/>
                <a:gd name="T11" fmla="*/ 399 h 876"/>
                <a:gd name="T12" fmla="*/ 133 w 540"/>
                <a:gd name="T13" fmla="*/ 457 h 876"/>
                <a:gd name="T14" fmla="*/ 154 w 540"/>
                <a:gd name="T15" fmla="*/ 512 h 876"/>
                <a:gd name="T16" fmla="*/ 329 w 540"/>
                <a:gd name="T17" fmla="*/ 526 h 876"/>
                <a:gd name="T18" fmla="*/ 433 w 540"/>
                <a:gd name="T19" fmla="*/ 540 h 876"/>
                <a:gd name="T20" fmla="*/ 500 w 540"/>
                <a:gd name="T21" fmla="*/ 586 h 876"/>
                <a:gd name="T22" fmla="*/ 530 w 540"/>
                <a:gd name="T23" fmla="*/ 680 h 876"/>
                <a:gd name="T24" fmla="*/ 500 w 540"/>
                <a:gd name="T25" fmla="*/ 781 h 876"/>
                <a:gd name="T26" fmla="*/ 411 w 540"/>
                <a:gd name="T27" fmla="*/ 848 h 876"/>
                <a:gd name="T28" fmla="*/ 235 w 540"/>
                <a:gd name="T29" fmla="*/ 876 h 876"/>
                <a:gd name="T30" fmla="*/ 115 w 540"/>
                <a:gd name="T31" fmla="*/ 859 h 876"/>
                <a:gd name="T32" fmla="*/ 35 w 540"/>
                <a:gd name="T33" fmla="*/ 810 h 876"/>
                <a:gd name="T34" fmla="*/ 0 w 540"/>
                <a:gd name="T35" fmla="*/ 713 h 876"/>
                <a:gd name="T36" fmla="*/ 15 w 540"/>
                <a:gd name="T37" fmla="*/ 645 h 876"/>
                <a:gd name="T38" fmla="*/ 59 w 540"/>
                <a:gd name="T39" fmla="*/ 593 h 876"/>
                <a:gd name="T40" fmla="*/ 142 w 540"/>
                <a:gd name="T41" fmla="*/ 555 h 876"/>
                <a:gd name="T42" fmla="*/ 98 w 540"/>
                <a:gd name="T43" fmla="*/ 523 h 876"/>
                <a:gd name="T44" fmla="*/ 84 w 540"/>
                <a:gd name="T45" fmla="*/ 460 h 876"/>
                <a:gd name="T46" fmla="*/ 142 w 540"/>
                <a:gd name="T47" fmla="*/ 381 h 876"/>
                <a:gd name="T48" fmla="*/ 112 w 540"/>
                <a:gd name="T49" fmla="*/ 342 h 876"/>
                <a:gd name="T50" fmla="*/ 71 w 540"/>
                <a:gd name="T51" fmla="*/ 290 h 876"/>
                <a:gd name="T52" fmla="*/ 49 w 540"/>
                <a:gd name="T53" fmla="*/ 212 h 876"/>
                <a:gd name="T54" fmla="*/ 63 w 540"/>
                <a:gd name="T55" fmla="*/ 118 h 876"/>
                <a:gd name="T56" fmla="*/ 121 w 540"/>
                <a:gd name="T57" fmla="*/ 42 h 876"/>
                <a:gd name="T58" fmla="*/ 235 w 540"/>
                <a:gd name="T59" fmla="*/ 1 h 876"/>
                <a:gd name="T60" fmla="*/ 349 w 540"/>
                <a:gd name="T61" fmla="*/ 13 h 876"/>
                <a:gd name="T62" fmla="*/ 64 w 540"/>
                <a:gd name="T63" fmla="*/ 750 h 876"/>
                <a:gd name="T64" fmla="*/ 116 w 540"/>
                <a:gd name="T65" fmla="*/ 807 h 876"/>
                <a:gd name="T66" fmla="*/ 219 w 540"/>
                <a:gd name="T67" fmla="*/ 830 h 876"/>
                <a:gd name="T68" fmla="*/ 343 w 540"/>
                <a:gd name="T69" fmla="*/ 821 h 876"/>
                <a:gd name="T70" fmla="*/ 441 w 540"/>
                <a:gd name="T71" fmla="*/ 772 h 876"/>
                <a:gd name="T72" fmla="*/ 475 w 540"/>
                <a:gd name="T73" fmla="*/ 681 h 876"/>
                <a:gd name="T74" fmla="*/ 460 w 540"/>
                <a:gd name="T75" fmla="*/ 625 h 876"/>
                <a:gd name="T76" fmla="*/ 416 w 540"/>
                <a:gd name="T77" fmla="*/ 593 h 876"/>
                <a:gd name="T78" fmla="*/ 221 w 540"/>
                <a:gd name="T79" fmla="*/ 579 h 876"/>
                <a:gd name="T80" fmla="*/ 136 w 540"/>
                <a:gd name="T81" fmla="*/ 591 h 876"/>
                <a:gd name="T82" fmla="*/ 74 w 540"/>
                <a:gd name="T83" fmla="*/ 641 h 876"/>
                <a:gd name="T84" fmla="*/ 57 w 540"/>
                <a:gd name="T85" fmla="*/ 708 h 876"/>
                <a:gd name="T86" fmla="*/ 113 w 540"/>
                <a:gd name="T87" fmla="*/ 259 h 876"/>
                <a:gd name="T88" fmla="*/ 156 w 540"/>
                <a:gd name="T89" fmla="*/ 314 h 876"/>
                <a:gd name="T90" fmla="*/ 240 w 540"/>
                <a:gd name="T91" fmla="*/ 342 h 876"/>
                <a:gd name="T92" fmla="*/ 322 w 540"/>
                <a:gd name="T93" fmla="*/ 334 h 876"/>
                <a:gd name="T94" fmla="*/ 381 w 540"/>
                <a:gd name="T95" fmla="*/ 294 h 876"/>
                <a:gd name="T96" fmla="*/ 411 w 540"/>
                <a:gd name="T97" fmla="*/ 213 h 876"/>
                <a:gd name="T98" fmla="*/ 401 w 540"/>
                <a:gd name="T99" fmla="*/ 129 h 876"/>
                <a:gd name="T100" fmla="*/ 360 w 540"/>
                <a:gd name="T101" fmla="*/ 73 h 876"/>
                <a:gd name="T102" fmla="*/ 273 w 540"/>
                <a:gd name="T103" fmla="*/ 43 h 876"/>
                <a:gd name="T104" fmla="*/ 192 w 540"/>
                <a:gd name="T105" fmla="*/ 53 h 876"/>
                <a:gd name="T106" fmla="*/ 135 w 540"/>
                <a:gd name="T107" fmla="*/ 95 h 876"/>
                <a:gd name="T108" fmla="*/ 104 w 540"/>
                <a:gd name="T109" fmla="*/ 179 h 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40" h="876">
                  <a:moveTo>
                    <a:pt x="540" y="13"/>
                  </a:moveTo>
                  <a:lnTo>
                    <a:pt x="540" y="50"/>
                  </a:lnTo>
                  <a:lnTo>
                    <a:pt x="416" y="57"/>
                  </a:lnTo>
                  <a:lnTo>
                    <a:pt x="416" y="57"/>
                  </a:lnTo>
                  <a:lnTo>
                    <a:pt x="427" y="73"/>
                  </a:lnTo>
                  <a:lnTo>
                    <a:pt x="439" y="88"/>
                  </a:lnTo>
                  <a:lnTo>
                    <a:pt x="447" y="105"/>
                  </a:lnTo>
                  <a:lnTo>
                    <a:pt x="454" y="122"/>
                  </a:lnTo>
                  <a:lnTo>
                    <a:pt x="458" y="139"/>
                  </a:lnTo>
                  <a:lnTo>
                    <a:pt x="463" y="156"/>
                  </a:lnTo>
                  <a:lnTo>
                    <a:pt x="465" y="174"/>
                  </a:lnTo>
                  <a:lnTo>
                    <a:pt x="465" y="192"/>
                  </a:lnTo>
                  <a:lnTo>
                    <a:pt x="465" y="192"/>
                  </a:lnTo>
                  <a:lnTo>
                    <a:pt x="465" y="213"/>
                  </a:lnTo>
                  <a:lnTo>
                    <a:pt x="463" y="233"/>
                  </a:lnTo>
                  <a:lnTo>
                    <a:pt x="458" y="252"/>
                  </a:lnTo>
                  <a:lnTo>
                    <a:pt x="451" y="270"/>
                  </a:lnTo>
                  <a:lnTo>
                    <a:pt x="443" y="287"/>
                  </a:lnTo>
                  <a:lnTo>
                    <a:pt x="433" y="303"/>
                  </a:lnTo>
                  <a:lnTo>
                    <a:pt x="422" y="318"/>
                  </a:lnTo>
                  <a:lnTo>
                    <a:pt x="409" y="331"/>
                  </a:lnTo>
                  <a:lnTo>
                    <a:pt x="409" y="331"/>
                  </a:lnTo>
                  <a:lnTo>
                    <a:pt x="394" y="343"/>
                  </a:lnTo>
                  <a:lnTo>
                    <a:pt x="377" y="355"/>
                  </a:lnTo>
                  <a:lnTo>
                    <a:pt x="360" y="364"/>
                  </a:lnTo>
                  <a:lnTo>
                    <a:pt x="342" y="371"/>
                  </a:lnTo>
                  <a:lnTo>
                    <a:pt x="322" y="377"/>
                  </a:lnTo>
                  <a:lnTo>
                    <a:pt x="301" y="381"/>
                  </a:lnTo>
                  <a:lnTo>
                    <a:pt x="279" y="384"/>
                  </a:lnTo>
                  <a:lnTo>
                    <a:pt x="255" y="385"/>
                  </a:lnTo>
                  <a:lnTo>
                    <a:pt x="255" y="385"/>
                  </a:lnTo>
                  <a:lnTo>
                    <a:pt x="220" y="384"/>
                  </a:lnTo>
                  <a:lnTo>
                    <a:pt x="198" y="381"/>
                  </a:lnTo>
                  <a:lnTo>
                    <a:pt x="198" y="381"/>
                  </a:lnTo>
                  <a:lnTo>
                    <a:pt x="184" y="391"/>
                  </a:lnTo>
                  <a:lnTo>
                    <a:pt x="170" y="399"/>
                  </a:lnTo>
                  <a:lnTo>
                    <a:pt x="158" y="411"/>
                  </a:lnTo>
                  <a:lnTo>
                    <a:pt x="149" y="422"/>
                  </a:lnTo>
                  <a:lnTo>
                    <a:pt x="149" y="422"/>
                  </a:lnTo>
                  <a:lnTo>
                    <a:pt x="142" y="433"/>
                  </a:lnTo>
                  <a:lnTo>
                    <a:pt x="136" y="446"/>
                  </a:lnTo>
                  <a:lnTo>
                    <a:pt x="133" y="457"/>
                  </a:lnTo>
                  <a:lnTo>
                    <a:pt x="132" y="471"/>
                  </a:lnTo>
                  <a:lnTo>
                    <a:pt x="132" y="471"/>
                  </a:lnTo>
                  <a:lnTo>
                    <a:pt x="133" y="484"/>
                  </a:lnTo>
                  <a:lnTo>
                    <a:pt x="137" y="495"/>
                  </a:lnTo>
                  <a:lnTo>
                    <a:pt x="144" y="505"/>
                  </a:lnTo>
                  <a:lnTo>
                    <a:pt x="154" y="512"/>
                  </a:lnTo>
                  <a:lnTo>
                    <a:pt x="154" y="512"/>
                  </a:lnTo>
                  <a:lnTo>
                    <a:pt x="167" y="517"/>
                  </a:lnTo>
                  <a:lnTo>
                    <a:pt x="182" y="521"/>
                  </a:lnTo>
                  <a:lnTo>
                    <a:pt x="202" y="524"/>
                  </a:lnTo>
                  <a:lnTo>
                    <a:pt x="226" y="526"/>
                  </a:lnTo>
                  <a:lnTo>
                    <a:pt x="329" y="526"/>
                  </a:lnTo>
                  <a:lnTo>
                    <a:pt x="329" y="526"/>
                  </a:lnTo>
                  <a:lnTo>
                    <a:pt x="353" y="526"/>
                  </a:lnTo>
                  <a:lnTo>
                    <a:pt x="376" y="527"/>
                  </a:lnTo>
                  <a:lnTo>
                    <a:pt x="397" y="531"/>
                  </a:lnTo>
                  <a:lnTo>
                    <a:pt x="416" y="535"/>
                  </a:lnTo>
                  <a:lnTo>
                    <a:pt x="433" y="540"/>
                  </a:lnTo>
                  <a:lnTo>
                    <a:pt x="450" y="547"/>
                  </a:lnTo>
                  <a:lnTo>
                    <a:pt x="465" y="555"/>
                  </a:lnTo>
                  <a:lnTo>
                    <a:pt x="478" y="565"/>
                  </a:lnTo>
                  <a:lnTo>
                    <a:pt x="478" y="565"/>
                  </a:lnTo>
                  <a:lnTo>
                    <a:pt x="491" y="575"/>
                  </a:lnTo>
                  <a:lnTo>
                    <a:pt x="500" y="586"/>
                  </a:lnTo>
                  <a:lnTo>
                    <a:pt x="510" y="598"/>
                  </a:lnTo>
                  <a:lnTo>
                    <a:pt x="517" y="612"/>
                  </a:lnTo>
                  <a:lnTo>
                    <a:pt x="523" y="628"/>
                  </a:lnTo>
                  <a:lnTo>
                    <a:pt x="527" y="643"/>
                  </a:lnTo>
                  <a:lnTo>
                    <a:pt x="530" y="662"/>
                  </a:lnTo>
                  <a:lnTo>
                    <a:pt x="530" y="680"/>
                  </a:lnTo>
                  <a:lnTo>
                    <a:pt x="530" y="680"/>
                  </a:lnTo>
                  <a:lnTo>
                    <a:pt x="528" y="702"/>
                  </a:lnTo>
                  <a:lnTo>
                    <a:pt x="526" y="725"/>
                  </a:lnTo>
                  <a:lnTo>
                    <a:pt x="519" y="744"/>
                  </a:lnTo>
                  <a:lnTo>
                    <a:pt x="510" y="764"/>
                  </a:lnTo>
                  <a:lnTo>
                    <a:pt x="500" y="781"/>
                  </a:lnTo>
                  <a:lnTo>
                    <a:pt x="486" y="798"/>
                  </a:lnTo>
                  <a:lnTo>
                    <a:pt x="471" y="812"/>
                  </a:lnTo>
                  <a:lnTo>
                    <a:pt x="454" y="826"/>
                  </a:lnTo>
                  <a:lnTo>
                    <a:pt x="454" y="826"/>
                  </a:lnTo>
                  <a:lnTo>
                    <a:pt x="433" y="837"/>
                  </a:lnTo>
                  <a:lnTo>
                    <a:pt x="411" y="848"/>
                  </a:lnTo>
                  <a:lnTo>
                    <a:pt x="387" y="856"/>
                  </a:lnTo>
                  <a:lnTo>
                    <a:pt x="362" y="863"/>
                  </a:lnTo>
                  <a:lnTo>
                    <a:pt x="332" y="869"/>
                  </a:lnTo>
                  <a:lnTo>
                    <a:pt x="303" y="873"/>
                  </a:lnTo>
                  <a:lnTo>
                    <a:pt x="270" y="876"/>
                  </a:lnTo>
                  <a:lnTo>
                    <a:pt x="235" y="876"/>
                  </a:lnTo>
                  <a:lnTo>
                    <a:pt x="235" y="876"/>
                  </a:lnTo>
                  <a:lnTo>
                    <a:pt x="209" y="876"/>
                  </a:lnTo>
                  <a:lnTo>
                    <a:pt x="184" y="873"/>
                  </a:lnTo>
                  <a:lnTo>
                    <a:pt x="158" y="870"/>
                  </a:lnTo>
                  <a:lnTo>
                    <a:pt x="136" y="866"/>
                  </a:lnTo>
                  <a:lnTo>
                    <a:pt x="115" y="859"/>
                  </a:lnTo>
                  <a:lnTo>
                    <a:pt x="97" y="852"/>
                  </a:lnTo>
                  <a:lnTo>
                    <a:pt x="78" y="844"/>
                  </a:lnTo>
                  <a:lnTo>
                    <a:pt x="62" y="834"/>
                  </a:lnTo>
                  <a:lnTo>
                    <a:pt x="62" y="834"/>
                  </a:lnTo>
                  <a:lnTo>
                    <a:pt x="48" y="821"/>
                  </a:lnTo>
                  <a:lnTo>
                    <a:pt x="35" y="810"/>
                  </a:lnTo>
                  <a:lnTo>
                    <a:pt x="25" y="796"/>
                  </a:lnTo>
                  <a:lnTo>
                    <a:pt x="15" y="782"/>
                  </a:lnTo>
                  <a:lnTo>
                    <a:pt x="10" y="765"/>
                  </a:lnTo>
                  <a:lnTo>
                    <a:pt x="4" y="750"/>
                  </a:lnTo>
                  <a:lnTo>
                    <a:pt x="1" y="732"/>
                  </a:lnTo>
                  <a:lnTo>
                    <a:pt x="0" y="713"/>
                  </a:lnTo>
                  <a:lnTo>
                    <a:pt x="0" y="713"/>
                  </a:lnTo>
                  <a:lnTo>
                    <a:pt x="1" y="698"/>
                  </a:lnTo>
                  <a:lnTo>
                    <a:pt x="3" y="684"/>
                  </a:lnTo>
                  <a:lnTo>
                    <a:pt x="6" y="670"/>
                  </a:lnTo>
                  <a:lnTo>
                    <a:pt x="10" y="657"/>
                  </a:lnTo>
                  <a:lnTo>
                    <a:pt x="15" y="645"/>
                  </a:lnTo>
                  <a:lnTo>
                    <a:pt x="22" y="632"/>
                  </a:lnTo>
                  <a:lnTo>
                    <a:pt x="29" y="621"/>
                  </a:lnTo>
                  <a:lnTo>
                    <a:pt x="38" y="611"/>
                  </a:lnTo>
                  <a:lnTo>
                    <a:pt x="38" y="611"/>
                  </a:lnTo>
                  <a:lnTo>
                    <a:pt x="49" y="601"/>
                  </a:lnTo>
                  <a:lnTo>
                    <a:pt x="59" y="593"/>
                  </a:lnTo>
                  <a:lnTo>
                    <a:pt x="71" y="584"/>
                  </a:lnTo>
                  <a:lnTo>
                    <a:pt x="83" y="577"/>
                  </a:lnTo>
                  <a:lnTo>
                    <a:pt x="97" y="570"/>
                  </a:lnTo>
                  <a:lnTo>
                    <a:pt x="111" y="565"/>
                  </a:lnTo>
                  <a:lnTo>
                    <a:pt x="126" y="559"/>
                  </a:lnTo>
                  <a:lnTo>
                    <a:pt x="142" y="555"/>
                  </a:lnTo>
                  <a:lnTo>
                    <a:pt x="142" y="555"/>
                  </a:lnTo>
                  <a:lnTo>
                    <a:pt x="129" y="549"/>
                  </a:lnTo>
                  <a:lnTo>
                    <a:pt x="118" y="542"/>
                  </a:lnTo>
                  <a:lnTo>
                    <a:pt x="108" y="533"/>
                  </a:lnTo>
                  <a:lnTo>
                    <a:pt x="98" y="523"/>
                  </a:lnTo>
                  <a:lnTo>
                    <a:pt x="98" y="523"/>
                  </a:lnTo>
                  <a:lnTo>
                    <a:pt x="91" y="512"/>
                  </a:lnTo>
                  <a:lnTo>
                    <a:pt x="87" y="500"/>
                  </a:lnTo>
                  <a:lnTo>
                    <a:pt x="84" y="488"/>
                  </a:lnTo>
                  <a:lnTo>
                    <a:pt x="83" y="475"/>
                  </a:lnTo>
                  <a:lnTo>
                    <a:pt x="83" y="475"/>
                  </a:lnTo>
                  <a:lnTo>
                    <a:pt x="84" y="460"/>
                  </a:lnTo>
                  <a:lnTo>
                    <a:pt x="87" y="446"/>
                  </a:lnTo>
                  <a:lnTo>
                    <a:pt x="94" y="432"/>
                  </a:lnTo>
                  <a:lnTo>
                    <a:pt x="102" y="419"/>
                  </a:lnTo>
                  <a:lnTo>
                    <a:pt x="112" y="405"/>
                  </a:lnTo>
                  <a:lnTo>
                    <a:pt x="125" y="392"/>
                  </a:lnTo>
                  <a:lnTo>
                    <a:pt x="142" y="381"/>
                  </a:lnTo>
                  <a:lnTo>
                    <a:pt x="158" y="370"/>
                  </a:lnTo>
                  <a:lnTo>
                    <a:pt x="158" y="370"/>
                  </a:lnTo>
                  <a:lnTo>
                    <a:pt x="146" y="364"/>
                  </a:lnTo>
                  <a:lnTo>
                    <a:pt x="135" y="357"/>
                  </a:lnTo>
                  <a:lnTo>
                    <a:pt x="123" y="350"/>
                  </a:lnTo>
                  <a:lnTo>
                    <a:pt x="112" y="342"/>
                  </a:lnTo>
                  <a:lnTo>
                    <a:pt x="102" y="334"/>
                  </a:lnTo>
                  <a:lnTo>
                    <a:pt x="94" y="324"/>
                  </a:lnTo>
                  <a:lnTo>
                    <a:pt x="85" y="314"/>
                  </a:lnTo>
                  <a:lnTo>
                    <a:pt x="77" y="303"/>
                  </a:lnTo>
                  <a:lnTo>
                    <a:pt x="77" y="303"/>
                  </a:lnTo>
                  <a:lnTo>
                    <a:pt x="71" y="290"/>
                  </a:lnTo>
                  <a:lnTo>
                    <a:pt x="64" y="279"/>
                  </a:lnTo>
                  <a:lnTo>
                    <a:pt x="60" y="266"/>
                  </a:lnTo>
                  <a:lnTo>
                    <a:pt x="56" y="254"/>
                  </a:lnTo>
                  <a:lnTo>
                    <a:pt x="53" y="240"/>
                  </a:lnTo>
                  <a:lnTo>
                    <a:pt x="50" y="226"/>
                  </a:lnTo>
                  <a:lnTo>
                    <a:pt x="49" y="212"/>
                  </a:lnTo>
                  <a:lnTo>
                    <a:pt x="49" y="198"/>
                  </a:lnTo>
                  <a:lnTo>
                    <a:pt x="49" y="198"/>
                  </a:lnTo>
                  <a:lnTo>
                    <a:pt x="49" y="175"/>
                  </a:lnTo>
                  <a:lnTo>
                    <a:pt x="52" y="156"/>
                  </a:lnTo>
                  <a:lnTo>
                    <a:pt x="56" y="136"/>
                  </a:lnTo>
                  <a:lnTo>
                    <a:pt x="63" y="118"/>
                  </a:lnTo>
                  <a:lnTo>
                    <a:pt x="71" y="99"/>
                  </a:lnTo>
                  <a:lnTo>
                    <a:pt x="80" y="84"/>
                  </a:lnTo>
                  <a:lnTo>
                    <a:pt x="92" y="69"/>
                  </a:lnTo>
                  <a:lnTo>
                    <a:pt x="105" y="55"/>
                  </a:lnTo>
                  <a:lnTo>
                    <a:pt x="105" y="55"/>
                  </a:lnTo>
                  <a:lnTo>
                    <a:pt x="121" y="42"/>
                  </a:lnTo>
                  <a:lnTo>
                    <a:pt x="136" y="31"/>
                  </a:lnTo>
                  <a:lnTo>
                    <a:pt x="153" y="21"/>
                  </a:lnTo>
                  <a:lnTo>
                    <a:pt x="172" y="14"/>
                  </a:lnTo>
                  <a:lnTo>
                    <a:pt x="192" y="8"/>
                  </a:lnTo>
                  <a:lnTo>
                    <a:pt x="213" y="4"/>
                  </a:lnTo>
                  <a:lnTo>
                    <a:pt x="235" y="1"/>
                  </a:lnTo>
                  <a:lnTo>
                    <a:pt x="258" y="0"/>
                  </a:lnTo>
                  <a:lnTo>
                    <a:pt x="258" y="0"/>
                  </a:lnTo>
                  <a:lnTo>
                    <a:pt x="286" y="1"/>
                  </a:lnTo>
                  <a:lnTo>
                    <a:pt x="310" y="3"/>
                  </a:lnTo>
                  <a:lnTo>
                    <a:pt x="331" y="7"/>
                  </a:lnTo>
                  <a:lnTo>
                    <a:pt x="349" y="13"/>
                  </a:lnTo>
                  <a:lnTo>
                    <a:pt x="540" y="13"/>
                  </a:lnTo>
                  <a:close/>
                  <a:moveTo>
                    <a:pt x="57" y="708"/>
                  </a:moveTo>
                  <a:lnTo>
                    <a:pt x="57" y="708"/>
                  </a:lnTo>
                  <a:lnTo>
                    <a:pt x="59" y="723"/>
                  </a:lnTo>
                  <a:lnTo>
                    <a:pt x="60" y="737"/>
                  </a:lnTo>
                  <a:lnTo>
                    <a:pt x="64" y="750"/>
                  </a:lnTo>
                  <a:lnTo>
                    <a:pt x="69" y="761"/>
                  </a:lnTo>
                  <a:lnTo>
                    <a:pt x="76" y="772"/>
                  </a:lnTo>
                  <a:lnTo>
                    <a:pt x="84" y="782"/>
                  </a:lnTo>
                  <a:lnTo>
                    <a:pt x="92" y="792"/>
                  </a:lnTo>
                  <a:lnTo>
                    <a:pt x="104" y="800"/>
                  </a:lnTo>
                  <a:lnTo>
                    <a:pt x="116" y="807"/>
                  </a:lnTo>
                  <a:lnTo>
                    <a:pt x="129" y="813"/>
                  </a:lnTo>
                  <a:lnTo>
                    <a:pt x="144" y="819"/>
                  </a:lnTo>
                  <a:lnTo>
                    <a:pt x="161" y="823"/>
                  </a:lnTo>
                  <a:lnTo>
                    <a:pt x="178" y="826"/>
                  </a:lnTo>
                  <a:lnTo>
                    <a:pt x="198" y="828"/>
                  </a:lnTo>
                  <a:lnTo>
                    <a:pt x="219" y="830"/>
                  </a:lnTo>
                  <a:lnTo>
                    <a:pt x="240" y="831"/>
                  </a:lnTo>
                  <a:lnTo>
                    <a:pt x="240" y="831"/>
                  </a:lnTo>
                  <a:lnTo>
                    <a:pt x="269" y="830"/>
                  </a:lnTo>
                  <a:lnTo>
                    <a:pt x="296" y="828"/>
                  </a:lnTo>
                  <a:lnTo>
                    <a:pt x="320" y="826"/>
                  </a:lnTo>
                  <a:lnTo>
                    <a:pt x="343" y="821"/>
                  </a:lnTo>
                  <a:lnTo>
                    <a:pt x="364" y="816"/>
                  </a:lnTo>
                  <a:lnTo>
                    <a:pt x="383" y="810"/>
                  </a:lnTo>
                  <a:lnTo>
                    <a:pt x="401" y="802"/>
                  </a:lnTo>
                  <a:lnTo>
                    <a:pt x="416" y="793"/>
                  </a:lnTo>
                  <a:lnTo>
                    <a:pt x="430" y="783"/>
                  </a:lnTo>
                  <a:lnTo>
                    <a:pt x="441" y="772"/>
                  </a:lnTo>
                  <a:lnTo>
                    <a:pt x="451" y="760"/>
                  </a:lnTo>
                  <a:lnTo>
                    <a:pt x="460" y="747"/>
                  </a:lnTo>
                  <a:lnTo>
                    <a:pt x="467" y="732"/>
                  </a:lnTo>
                  <a:lnTo>
                    <a:pt x="471" y="716"/>
                  </a:lnTo>
                  <a:lnTo>
                    <a:pt x="474" y="699"/>
                  </a:lnTo>
                  <a:lnTo>
                    <a:pt x="475" y="681"/>
                  </a:lnTo>
                  <a:lnTo>
                    <a:pt x="475" y="681"/>
                  </a:lnTo>
                  <a:lnTo>
                    <a:pt x="474" y="669"/>
                  </a:lnTo>
                  <a:lnTo>
                    <a:pt x="472" y="656"/>
                  </a:lnTo>
                  <a:lnTo>
                    <a:pt x="470" y="645"/>
                  </a:lnTo>
                  <a:lnTo>
                    <a:pt x="465" y="635"/>
                  </a:lnTo>
                  <a:lnTo>
                    <a:pt x="460" y="625"/>
                  </a:lnTo>
                  <a:lnTo>
                    <a:pt x="454" y="617"/>
                  </a:lnTo>
                  <a:lnTo>
                    <a:pt x="447" y="610"/>
                  </a:lnTo>
                  <a:lnTo>
                    <a:pt x="437" y="603"/>
                  </a:lnTo>
                  <a:lnTo>
                    <a:pt x="437" y="603"/>
                  </a:lnTo>
                  <a:lnTo>
                    <a:pt x="427" y="597"/>
                  </a:lnTo>
                  <a:lnTo>
                    <a:pt x="416" y="593"/>
                  </a:lnTo>
                  <a:lnTo>
                    <a:pt x="404" y="589"/>
                  </a:lnTo>
                  <a:lnTo>
                    <a:pt x="390" y="586"/>
                  </a:lnTo>
                  <a:lnTo>
                    <a:pt x="374" y="583"/>
                  </a:lnTo>
                  <a:lnTo>
                    <a:pt x="357" y="580"/>
                  </a:lnTo>
                  <a:lnTo>
                    <a:pt x="320" y="579"/>
                  </a:lnTo>
                  <a:lnTo>
                    <a:pt x="221" y="579"/>
                  </a:lnTo>
                  <a:lnTo>
                    <a:pt x="221" y="579"/>
                  </a:lnTo>
                  <a:lnTo>
                    <a:pt x="202" y="580"/>
                  </a:lnTo>
                  <a:lnTo>
                    <a:pt x="184" y="582"/>
                  </a:lnTo>
                  <a:lnTo>
                    <a:pt x="165" y="583"/>
                  </a:lnTo>
                  <a:lnTo>
                    <a:pt x="150" y="587"/>
                  </a:lnTo>
                  <a:lnTo>
                    <a:pt x="136" y="591"/>
                  </a:lnTo>
                  <a:lnTo>
                    <a:pt x="122" y="597"/>
                  </a:lnTo>
                  <a:lnTo>
                    <a:pt x="109" y="604"/>
                  </a:lnTo>
                  <a:lnTo>
                    <a:pt x="99" y="611"/>
                  </a:lnTo>
                  <a:lnTo>
                    <a:pt x="90" y="619"/>
                  </a:lnTo>
                  <a:lnTo>
                    <a:pt x="81" y="629"/>
                  </a:lnTo>
                  <a:lnTo>
                    <a:pt x="74" y="641"/>
                  </a:lnTo>
                  <a:lnTo>
                    <a:pt x="69" y="652"/>
                  </a:lnTo>
                  <a:lnTo>
                    <a:pt x="63" y="664"/>
                  </a:lnTo>
                  <a:lnTo>
                    <a:pt x="60" y="678"/>
                  </a:lnTo>
                  <a:lnTo>
                    <a:pt x="59" y="692"/>
                  </a:lnTo>
                  <a:lnTo>
                    <a:pt x="57" y="708"/>
                  </a:lnTo>
                  <a:lnTo>
                    <a:pt x="57" y="708"/>
                  </a:lnTo>
                  <a:close/>
                  <a:moveTo>
                    <a:pt x="104" y="198"/>
                  </a:moveTo>
                  <a:lnTo>
                    <a:pt x="104" y="198"/>
                  </a:lnTo>
                  <a:lnTo>
                    <a:pt x="104" y="214"/>
                  </a:lnTo>
                  <a:lnTo>
                    <a:pt x="106" y="230"/>
                  </a:lnTo>
                  <a:lnTo>
                    <a:pt x="109" y="245"/>
                  </a:lnTo>
                  <a:lnTo>
                    <a:pt x="113" y="259"/>
                  </a:lnTo>
                  <a:lnTo>
                    <a:pt x="119" y="272"/>
                  </a:lnTo>
                  <a:lnTo>
                    <a:pt x="128" y="283"/>
                  </a:lnTo>
                  <a:lnTo>
                    <a:pt x="136" y="294"/>
                  </a:lnTo>
                  <a:lnTo>
                    <a:pt x="146" y="304"/>
                  </a:lnTo>
                  <a:lnTo>
                    <a:pt x="146" y="304"/>
                  </a:lnTo>
                  <a:lnTo>
                    <a:pt x="156" y="314"/>
                  </a:lnTo>
                  <a:lnTo>
                    <a:pt x="168" y="321"/>
                  </a:lnTo>
                  <a:lnTo>
                    <a:pt x="181" y="328"/>
                  </a:lnTo>
                  <a:lnTo>
                    <a:pt x="195" y="334"/>
                  </a:lnTo>
                  <a:lnTo>
                    <a:pt x="209" y="338"/>
                  </a:lnTo>
                  <a:lnTo>
                    <a:pt x="224" y="341"/>
                  </a:lnTo>
                  <a:lnTo>
                    <a:pt x="240" y="342"/>
                  </a:lnTo>
                  <a:lnTo>
                    <a:pt x="258" y="342"/>
                  </a:lnTo>
                  <a:lnTo>
                    <a:pt x="258" y="342"/>
                  </a:lnTo>
                  <a:lnTo>
                    <a:pt x="275" y="342"/>
                  </a:lnTo>
                  <a:lnTo>
                    <a:pt x="293" y="341"/>
                  </a:lnTo>
                  <a:lnTo>
                    <a:pt x="308" y="338"/>
                  </a:lnTo>
                  <a:lnTo>
                    <a:pt x="322" y="334"/>
                  </a:lnTo>
                  <a:lnTo>
                    <a:pt x="336" y="328"/>
                  </a:lnTo>
                  <a:lnTo>
                    <a:pt x="349" y="321"/>
                  </a:lnTo>
                  <a:lnTo>
                    <a:pt x="362" y="314"/>
                  </a:lnTo>
                  <a:lnTo>
                    <a:pt x="371" y="306"/>
                  </a:lnTo>
                  <a:lnTo>
                    <a:pt x="371" y="306"/>
                  </a:lnTo>
                  <a:lnTo>
                    <a:pt x="381" y="294"/>
                  </a:lnTo>
                  <a:lnTo>
                    <a:pt x="388" y="284"/>
                  </a:lnTo>
                  <a:lnTo>
                    <a:pt x="395" y="272"/>
                  </a:lnTo>
                  <a:lnTo>
                    <a:pt x="401" y="259"/>
                  </a:lnTo>
                  <a:lnTo>
                    <a:pt x="405" y="244"/>
                  </a:lnTo>
                  <a:lnTo>
                    <a:pt x="409" y="228"/>
                  </a:lnTo>
                  <a:lnTo>
                    <a:pt x="411" y="213"/>
                  </a:lnTo>
                  <a:lnTo>
                    <a:pt x="411" y="195"/>
                  </a:lnTo>
                  <a:lnTo>
                    <a:pt x="411" y="195"/>
                  </a:lnTo>
                  <a:lnTo>
                    <a:pt x="411" y="177"/>
                  </a:lnTo>
                  <a:lnTo>
                    <a:pt x="408" y="160"/>
                  </a:lnTo>
                  <a:lnTo>
                    <a:pt x="405" y="144"/>
                  </a:lnTo>
                  <a:lnTo>
                    <a:pt x="401" y="129"/>
                  </a:lnTo>
                  <a:lnTo>
                    <a:pt x="395" y="115"/>
                  </a:lnTo>
                  <a:lnTo>
                    <a:pt x="388" y="102"/>
                  </a:lnTo>
                  <a:lnTo>
                    <a:pt x="380" y="91"/>
                  </a:lnTo>
                  <a:lnTo>
                    <a:pt x="370" y="81"/>
                  </a:lnTo>
                  <a:lnTo>
                    <a:pt x="370" y="81"/>
                  </a:lnTo>
                  <a:lnTo>
                    <a:pt x="360" y="73"/>
                  </a:lnTo>
                  <a:lnTo>
                    <a:pt x="348" y="64"/>
                  </a:lnTo>
                  <a:lnTo>
                    <a:pt x="335" y="57"/>
                  </a:lnTo>
                  <a:lnTo>
                    <a:pt x="321" y="53"/>
                  </a:lnTo>
                  <a:lnTo>
                    <a:pt x="307" y="49"/>
                  </a:lnTo>
                  <a:lnTo>
                    <a:pt x="290" y="46"/>
                  </a:lnTo>
                  <a:lnTo>
                    <a:pt x="273" y="43"/>
                  </a:lnTo>
                  <a:lnTo>
                    <a:pt x="256" y="43"/>
                  </a:lnTo>
                  <a:lnTo>
                    <a:pt x="256" y="43"/>
                  </a:lnTo>
                  <a:lnTo>
                    <a:pt x="238" y="43"/>
                  </a:lnTo>
                  <a:lnTo>
                    <a:pt x="223" y="46"/>
                  </a:lnTo>
                  <a:lnTo>
                    <a:pt x="207" y="49"/>
                  </a:lnTo>
                  <a:lnTo>
                    <a:pt x="192" y="53"/>
                  </a:lnTo>
                  <a:lnTo>
                    <a:pt x="179" y="59"/>
                  </a:lnTo>
                  <a:lnTo>
                    <a:pt x="167" y="66"/>
                  </a:lnTo>
                  <a:lnTo>
                    <a:pt x="154" y="74"/>
                  </a:lnTo>
                  <a:lnTo>
                    <a:pt x="144" y="84"/>
                  </a:lnTo>
                  <a:lnTo>
                    <a:pt x="144" y="84"/>
                  </a:lnTo>
                  <a:lnTo>
                    <a:pt x="135" y="95"/>
                  </a:lnTo>
                  <a:lnTo>
                    <a:pt x="126" y="106"/>
                  </a:lnTo>
                  <a:lnTo>
                    <a:pt x="119" y="119"/>
                  </a:lnTo>
                  <a:lnTo>
                    <a:pt x="113" y="133"/>
                  </a:lnTo>
                  <a:lnTo>
                    <a:pt x="109" y="147"/>
                  </a:lnTo>
                  <a:lnTo>
                    <a:pt x="106" y="163"/>
                  </a:lnTo>
                  <a:lnTo>
                    <a:pt x="104" y="179"/>
                  </a:lnTo>
                  <a:lnTo>
                    <a:pt x="104" y="198"/>
                  </a:lnTo>
                  <a:lnTo>
                    <a:pt x="104" y="19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42" name="Freeform 32">
              <a:extLst>
                <a:ext uri="{FF2B5EF4-FFF2-40B4-BE49-F238E27FC236}">
                  <a16:creationId xmlns:a16="http://schemas.microsoft.com/office/drawing/2014/main" id="{29E581B8-BFFC-5E49-AA74-C0DBF0B048A2}"/>
                </a:ext>
              </a:extLst>
            </p:cNvPr>
            <p:cNvSpPr>
              <a:spLocks noEditPoints="1"/>
            </p:cNvSpPr>
            <p:nvPr/>
          </p:nvSpPr>
          <p:spPr bwMode="auto">
            <a:xfrm>
              <a:off x="3675" y="2256"/>
              <a:ext cx="224" cy="308"/>
            </a:xfrm>
            <a:custGeom>
              <a:avLst/>
              <a:gdLst>
                <a:gd name="T0" fmla="*/ 390 w 447"/>
                <a:gd name="T1" fmla="*/ 512 h 617"/>
                <a:gd name="T2" fmla="*/ 345 w 447"/>
                <a:gd name="T3" fmla="*/ 561 h 617"/>
                <a:gd name="T4" fmla="*/ 310 w 447"/>
                <a:gd name="T5" fmla="*/ 586 h 617"/>
                <a:gd name="T6" fmla="*/ 286 w 447"/>
                <a:gd name="T7" fmla="*/ 599 h 617"/>
                <a:gd name="T8" fmla="*/ 245 w 447"/>
                <a:gd name="T9" fmla="*/ 611 h 617"/>
                <a:gd name="T10" fmla="*/ 185 w 447"/>
                <a:gd name="T11" fmla="*/ 617 h 617"/>
                <a:gd name="T12" fmla="*/ 125 w 447"/>
                <a:gd name="T13" fmla="*/ 610 h 617"/>
                <a:gd name="T14" fmla="*/ 76 w 447"/>
                <a:gd name="T15" fmla="*/ 592 h 617"/>
                <a:gd name="T16" fmla="*/ 49 w 447"/>
                <a:gd name="T17" fmla="*/ 572 h 617"/>
                <a:gd name="T18" fmla="*/ 20 w 447"/>
                <a:gd name="T19" fmla="*/ 533 h 617"/>
                <a:gd name="T20" fmla="*/ 3 w 447"/>
                <a:gd name="T21" fmla="*/ 485 h 617"/>
                <a:gd name="T22" fmla="*/ 0 w 447"/>
                <a:gd name="T23" fmla="*/ 447 h 617"/>
                <a:gd name="T24" fmla="*/ 11 w 447"/>
                <a:gd name="T25" fmla="*/ 389 h 617"/>
                <a:gd name="T26" fmla="*/ 41 w 447"/>
                <a:gd name="T27" fmla="*/ 340 h 617"/>
                <a:gd name="T28" fmla="*/ 73 w 447"/>
                <a:gd name="T29" fmla="*/ 313 h 617"/>
                <a:gd name="T30" fmla="*/ 136 w 447"/>
                <a:gd name="T31" fmla="*/ 283 h 617"/>
                <a:gd name="T32" fmla="*/ 219 w 447"/>
                <a:gd name="T33" fmla="*/ 265 h 617"/>
                <a:gd name="T34" fmla="*/ 397 w 447"/>
                <a:gd name="T35" fmla="*/ 258 h 617"/>
                <a:gd name="T36" fmla="*/ 395 w 447"/>
                <a:gd name="T37" fmla="*/ 198 h 617"/>
                <a:gd name="T38" fmla="*/ 388 w 447"/>
                <a:gd name="T39" fmla="*/ 145 h 617"/>
                <a:gd name="T40" fmla="*/ 370 w 447"/>
                <a:gd name="T41" fmla="*/ 103 h 617"/>
                <a:gd name="T42" fmla="*/ 352 w 447"/>
                <a:gd name="T43" fmla="*/ 80 h 617"/>
                <a:gd name="T44" fmla="*/ 317 w 447"/>
                <a:gd name="T45" fmla="*/ 58 h 617"/>
                <a:gd name="T46" fmla="*/ 269 w 447"/>
                <a:gd name="T47" fmla="*/ 48 h 617"/>
                <a:gd name="T48" fmla="*/ 230 w 447"/>
                <a:gd name="T49" fmla="*/ 48 h 617"/>
                <a:gd name="T50" fmla="*/ 167 w 447"/>
                <a:gd name="T51" fmla="*/ 59 h 617"/>
                <a:gd name="T52" fmla="*/ 101 w 447"/>
                <a:gd name="T53" fmla="*/ 83 h 617"/>
                <a:gd name="T54" fmla="*/ 59 w 447"/>
                <a:gd name="T55" fmla="*/ 47 h 617"/>
                <a:gd name="T56" fmla="*/ 132 w 447"/>
                <a:gd name="T57" fmla="*/ 19 h 617"/>
                <a:gd name="T58" fmla="*/ 205 w 447"/>
                <a:gd name="T59" fmla="*/ 3 h 617"/>
                <a:gd name="T60" fmla="*/ 252 w 447"/>
                <a:gd name="T61" fmla="*/ 0 h 617"/>
                <a:gd name="T62" fmla="*/ 319 w 447"/>
                <a:gd name="T63" fmla="*/ 7 h 617"/>
                <a:gd name="T64" fmla="*/ 371 w 447"/>
                <a:gd name="T65" fmla="*/ 30 h 617"/>
                <a:gd name="T66" fmla="*/ 399 w 447"/>
                <a:gd name="T67" fmla="*/ 51 h 617"/>
                <a:gd name="T68" fmla="*/ 429 w 447"/>
                <a:gd name="T69" fmla="*/ 97 h 617"/>
                <a:gd name="T70" fmla="*/ 444 w 447"/>
                <a:gd name="T71" fmla="*/ 160 h 617"/>
                <a:gd name="T72" fmla="*/ 447 w 447"/>
                <a:gd name="T73" fmla="*/ 606 h 617"/>
                <a:gd name="T74" fmla="*/ 189 w 447"/>
                <a:gd name="T75" fmla="*/ 568 h 617"/>
                <a:gd name="T76" fmla="*/ 255 w 447"/>
                <a:gd name="T77" fmla="*/ 560 h 617"/>
                <a:gd name="T78" fmla="*/ 308 w 447"/>
                <a:gd name="T79" fmla="*/ 537 h 617"/>
                <a:gd name="T80" fmla="*/ 339 w 447"/>
                <a:gd name="T81" fmla="*/ 513 h 617"/>
                <a:gd name="T82" fmla="*/ 373 w 447"/>
                <a:gd name="T83" fmla="*/ 467 h 617"/>
                <a:gd name="T84" fmla="*/ 391 w 447"/>
                <a:gd name="T85" fmla="*/ 408 h 617"/>
                <a:gd name="T86" fmla="*/ 394 w 447"/>
                <a:gd name="T87" fmla="*/ 303 h 617"/>
                <a:gd name="T88" fmla="*/ 259 w 447"/>
                <a:gd name="T89" fmla="*/ 310 h 617"/>
                <a:gd name="T90" fmla="*/ 182 w 447"/>
                <a:gd name="T91" fmla="*/ 320 h 617"/>
                <a:gd name="T92" fmla="*/ 126 w 447"/>
                <a:gd name="T93" fmla="*/ 340 h 617"/>
                <a:gd name="T94" fmla="*/ 98 w 447"/>
                <a:gd name="T95" fmla="*/ 356 h 617"/>
                <a:gd name="T96" fmla="*/ 71 w 447"/>
                <a:gd name="T97" fmla="*/ 389 h 617"/>
                <a:gd name="T98" fmla="*/ 59 w 447"/>
                <a:gd name="T99" fmla="*/ 433 h 617"/>
                <a:gd name="T100" fmla="*/ 59 w 447"/>
                <a:gd name="T101" fmla="*/ 464 h 617"/>
                <a:gd name="T102" fmla="*/ 66 w 447"/>
                <a:gd name="T103" fmla="*/ 499 h 617"/>
                <a:gd name="T104" fmla="*/ 84 w 447"/>
                <a:gd name="T105" fmla="*/ 529 h 617"/>
                <a:gd name="T106" fmla="*/ 101 w 447"/>
                <a:gd name="T107" fmla="*/ 544 h 617"/>
                <a:gd name="T108" fmla="*/ 133 w 447"/>
                <a:gd name="T109" fmla="*/ 560 h 617"/>
                <a:gd name="T110" fmla="*/ 174 w 447"/>
                <a:gd name="T111" fmla="*/ 567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47" h="617">
                  <a:moveTo>
                    <a:pt x="408" y="606"/>
                  </a:moveTo>
                  <a:lnTo>
                    <a:pt x="394" y="512"/>
                  </a:lnTo>
                  <a:lnTo>
                    <a:pt x="390" y="512"/>
                  </a:lnTo>
                  <a:lnTo>
                    <a:pt x="390" y="512"/>
                  </a:lnTo>
                  <a:lnTo>
                    <a:pt x="367" y="539"/>
                  </a:lnTo>
                  <a:lnTo>
                    <a:pt x="345" y="561"/>
                  </a:lnTo>
                  <a:lnTo>
                    <a:pt x="332" y="571"/>
                  </a:lnTo>
                  <a:lnTo>
                    <a:pt x="321" y="579"/>
                  </a:lnTo>
                  <a:lnTo>
                    <a:pt x="310" y="586"/>
                  </a:lnTo>
                  <a:lnTo>
                    <a:pt x="297" y="593"/>
                  </a:lnTo>
                  <a:lnTo>
                    <a:pt x="297" y="593"/>
                  </a:lnTo>
                  <a:lnTo>
                    <a:pt x="286" y="599"/>
                  </a:lnTo>
                  <a:lnTo>
                    <a:pt x="273" y="603"/>
                  </a:lnTo>
                  <a:lnTo>
                    <a:pt x="259" y="607"/>
                  </a:lnTo>
                  <a:lnTo>
                    <a:pt x="245" y="611"/>
                  </a:lnTo>
                  <a:lnTo>
                    <a:pt x="217" y="616"/>
                  </a:lnTo>
                  <a:lnTo>
                    <a:pt x="185" y="617"/>
                  </a:lnTo>
                  <a:lnTo>
                    <a:pt x="185" y="617"/>
                  </a:lnTo>
                  <a:lnTo>
                    <a:pt x="164" y="616"/>
                  </a:lnTo>
                  <a:lnTo>
                    <a:pt x="144" y="614"/>
                  </a:lnTo>
                  <a:lnTo>
                    <a:pt x="125" y="610"/>
                  </a:lnTo>
                  <a:lnTo>
                    <a:pt x="108" y="606"/>
                  </a:lnTo>
                  <a:lnTo>
                    <a:pt x="91" y="599"/>
                  </a:lnTo>
                  <a:lnTo>
                    <a:pt x="76" y="592"/>
                  </a:lnTo>
                  <a:lnTo>
                    <a:pt x="62" y="582"/>
                  </a:lnTo>
                  <a:lnTo>
                    <a:pt x="49" y="572"/>
                  </a:lnTo>
                  <a:lnTo>
                    <a:pt x="49" y="572"/>
                  </a:lnTo>
                  <a:lnTo>
                    <a:pt x="38" y="561"/>
                  </a:lnTo>
                  <a:lnTo>
                    <a:pt x="28" y="547"/>
                  </a:lnTo>
                  <a:lnTo>
                    <a:pt x="20" y="533"/>
                  </a:lnTo>
                  <a:lnTo>
                    <a:pt x="13" y="519"/>
                  </a:lnTo>
                  <a:lnTo>
                    <a:pt x="7" y="502"/>
                  </a:lnTo>
                  <a:lnTo>
                    <a:pt x="3" y="485"/>
                  </a:lnTo>
                  <a:lnTo>
                    <a:pt x="1" y="467"/>
                  </a:lnTo>
                  <a:lnTo>
                    <a:pt x="0" y="447"/>
                  </a:lnTo>
                  <a:lnTo>
                    <a:pt x="0" y="447"/>
                  </a:lnTo>
                  <a:lnTo>
                    <a:pt x="1" y="426"/>
                  </a:lnTo>
                  <a:lnTo>
                    <a:pt x="4" y="407"/>
                  </a:lnTo>
                  <a:lnTo>
                    <a:pt x="11" y="389"/>
                  </a:lnTo>
                  <a:lnTo>
                    <a:pt x="18" y="370"/>
                  </a:lnTo>
                  <a:lnTo>
                    <a:pt x="28" y="354"/>
                  </a:lnTo>
                  <a:lnTo>
                    <a:pt x="41" y="340"/>
                  </a:lnTo>
                  <a:lnTo>
                    <a:pt x="56" y="326"/>
                  </a:lnTo>
                  <a:lnTo>
                    <a:pt x="73" y="313"/>
                  </a:lnTo>
                  <a:lnTo>
                    <a:pt x="73" y="313"/>
                  </a:lnTo>
                  <a:lnTo>
                    <a:pt x="92" y="302"/>
                  </a:lnTo>
                  <a:lnTo>
                    <a:pt x="113" y="292"/>
                  </a:lnTo>
                  <a:lnTo>
                    <a:pt x="136" y="283"/>
                  </a:lnTo>
                  <a:lnTo>
                    <a:pt x="161" y="276"/>
                  </a:lnTo>
                  <a:lnTo>
                    <a:pt x="189" y="269"/>
                  </a:lnTo>
                  <a:lnTo>
                    <a:pt x="219" y="265"/>
                  </a:lnTo>
                  <a:lnTo>
                    <a:pt x="249" y="262"/>
                  </a:lnTo>
                  <a:lnTo>
                    <a:pt x="283" y="261"/>
                  </a:lnTo>
                  <a:lnTo>
                    <a:pt x="397" y="258"/>
                  </a:lnTo>
                  <a:lnTo>
                    <a:pt x="397" y="219"/>
                  </a:lnTo>
                  <a:lnTo>
                    <a:pt x="397" y="219"/>
                  </a:lnTo>
                  <a:lnTo>
                    <a:pt x="395" y="198"/>
                  </a:lnTo>
                  <a:lnTo>
                    <a:pt x="394" y="180"/>
                  </a:lnTo>
                  <a:lnTo>
                    <a:pt x="391" y="162"/>
                  </a:lnTo>
                  <a:lnTo>
                    <a:pt x="388" y="145"/>
                  </a:lnTo>
                  <a:lnTo>
                    <a:pt x="383" y="129"/>
                  </a:lnTo>
                  <a:lnTo>
                    <a:pt x="377" y="115"/>
                  </a:lnTo>
                  <a:lnTo>
                    <a:pt x="370" y="103"/>
                  </a:lnTo>
                  <a:lnTo>
                    <a:pt x="362" y="91"/>
                  </a:lnTo>
                  <a:lnTo>
                    <a:pt x="362" y="91"/>
                  </a:lnTo>
                  <a:lnTo>
                    <a:pt x="352" y="80"/>
                  </a:lnTo>
                  <a:lnTo>
                    <a:pt x="342" y="72"/>
                  </a:lnTo>
                  <a:lnTo>
                    <a:pt x="329" y="65"/>
                  </a:lnTo>
                  <a:lnTo>
                    <a:pt x="317" y="58"/>
                  </a:lnTo>
                  <a:lnTo>
                    <a:pt x="303" y="54"/>
                  </a:lnTo>
                  <a:lnTo>
                    <a:pt x="286" y="51"/>
                  </a:lnTo>
                  <a:lnTo>
                    <a:pt x="269" y="48"/>
                  </a:lnTo>
                  <a:lnTo>
                    <a:pt x="251" y="48"/>
                  </a:lnTo>
                  <a:lnTo>
                    <a:pt x="251" y="48"/>
                  </a:lnTo>
                  <a:lnTo>
                    <a:pt x="230" y="48"/>
                  </a:lnTo>
                  <a:lnTo>
                    <a:pt x="209" y="51"/>
                  </a:lnTo>
                  <a:lnTo>
                    <a:pt x="188" y="54"/>
                  </a:lnTo>
                  <a:lnTo>
                    <a:pt x="167" y="59"/>
                  </a:lnTo>
                  <a:lnTo>
                    <a:pt x="144" y="66"/>
                  </a:lnTo>
                  <a:lnTo>
                    <a:pt x="123" y="73"/>
                  </a:lnTo>
                  <a:lnTo>
                    <a:pt x="101" y="83"/>
                  </a:lnTo>
                  <a:lnTo>
                    <a:pt x="80" y="94"/>
                  </a:lnTo>
                  <a:lnTo>
                    <a:pt x="59" y="47"/>
                  </a:lnTo>
                  <a:lnTo>
                    <a:pt x="59" y="47"/>
                  </a:lnTo>
                  <a:lnTo>
                    <a:pt x="84" y="35"/>
                  </a:lnTo>
                  <a:lnTo>
                    <a:pt x="108" y="27"/>
                  </a:lnTo>
                  <a:lnTo>
                    <a:pt x="132" y="19"/>
                  </a:lnTo>
                  <a:lnTo>
                    <a:pt x="157" y="12"/>
                  </a:lnTo>
                  <a:lnTo>
                    <a:pt x="181" y="7"/>
                  </a:lnTo>
                  <a:lnTo>
                    <a:pt x="205" y="3"/>
                  </a:lnTo>
                  <a:lnTo>
                    <a:pt x="228" y="2"/>
                  </a:lnTo>
                  <a:lnTo>
                    <a:pt x="252" y="0"/>
                  </a:lnTo>
                  <a:lnTo>
                    <a:pt x="252" y="0"/>
                  </a:lnTo>
                  <a:lnTo>
                    <a:pt x="276" y="2"/>
                  </a:lnTo>
                  <a:lnTo>
                    <a:pt x="298" y="3"/>
                  </a:lnTo>
                  <a:lnTo>
                    <a:pt x="319" y="7"/>
                  </a:lnTo>
                  <a:lnTo>
                    <a:pt x="338" y="13"/>
                  </a:lnTo>
                  <a:lnTo>
                    <a:pt x="356" y="20"/>
                  </a:lnTo>
                  <a:lnTo>
                    <a:pt x="371" y="30"/>
                  </a:lnTo>
                  <a:lnTo>
                    <a:pt x="387" y="40"/>
                  </a:lnTo>
                  <a:lnTo>
                    <a:pt x="399" y="51"/>
                  </a:lnTo>
                  <a:lnTo>
                    <a:pt x="399" y="51"/>
                  </a:lnTo>
                  <a:lnTo>
                    <a:pt x="411" y="65"/>
                  </a:lnTo>
                  <a:lnTo>
                    <a:pt x="420" y="80"/>
                  </a:lnTo>
                  <a:lnTo>
                    <a:pt x="429" y="97"/>
                  </a:lnTo>
                  <a:lnTo>
                    <a:pt x="436" y="117"/>
                  </a:lnTo>
                  <a:lnTo>
                    <a:pt x="441" y="138"/>
                  </a:lnTo>
                  <a:lnTo>
                    <a:pt x="444" y="160"/>
                  </a:lnTo>
                  <a:lnTo>
                    <a:pt x="447" y="184"/>
                  </a:lnTo>
                  <a:lnTo>
                    <a:pt x="447" y="211"/>
                  </a:lnTo>
                  <a:lnTo>
                    <a:pt x="447" y="606"/>
                  </a:lnTo>
                  <a:lnTo>
                    <a:pt x="408" y="606"/>
                  </a:lnTo>
                  <a:close/>
                  <a:moveTo>
                    <a:pt x="189" y="568"/>
                  </a:moveTo>
                  <a:lnTo>
                    <a:pt x="189" y="568"/>
                  </a:lnTo>
                  <a:lnTo>
                    <a:pt x="212" y="567"/>
                  </a:lnTo>
                  <a:lnTo>
                    <a:pt x="234" y="564"/>
                  </a:lnTo>
                  <a:lnTo>
                    <a:pt x="255" y="560"/>
                  </a:lnTo>
                  <a:lnTo>
                    <a:pt x="273" y="554"/>
                  </a:lnTo>
                  <a:lnTo>
                    <a:pt x="291" y="547"/>
                  </a:lnTo>
                  <a:lnTo>
                    <a:pt x="308" y="537"/>
                  </a:lnTo>
                  <a:lnTo>
                    <a:pt x="325" y="526"/>
                  </a:lnTo>
                  <a:lnTo>
                    <a:pt x="339" y="513"/>
                  </a:lnTo>
                  <a:lnTo>
                    <a:pt x="339" y="513"/>
                  </a:lnTo>
                  <a:lnTo>
                    <a:pt x="352" y="499"/>
                  </a:lnTo>
                  <a:lnTo>
                    <a:pt x="363" y="484"/>
                  </a:lnTo>
                  <a:lnTo>
                    <a:pt x="373" y="467"/>
                  </a:lnTo>
                  <a:lnTo>
                    <a:pt x="380" y="449"/>
                  </a:lnTo>
                  <a:lnTo>
                    <a:pt x="387" y="429"/>
                  </a:lnTo>
                  <a:lnTo>
                    <a:pt x="391" y="408"/>
                  </a:lnTo>
                  <a:lnTo>
                    <a:pt x="394" y="386"/>
                  </a:lnTo>
                  <a:lnTo>
                    <a:pt x="394" y="362"/>
                  </a:lnTo>
                  <a:lnTo>
                    <a:pt x="394" y="303"/>
                  </a:lnTo>
                  <a:lnTo>
                    <a:pt x="290" y="307"/>
                  </a:lnTo>
                  <a:lnTo>
                    <a:pt x="290" y="307"/>
                  </a:lnTo>
                  <a:lnTo>
                    <a:pt x="259" y="310"/>
                  </a:lnTo>
                  <a:lnTo>
                    <a:pt x="231" y="313"/>
                  </a:lnTo>
                  <a:lnTo>
                    <a:pt x="206" y="316"/>
                  </a:lnTo>
                  <a:lnTo>
                    <a:pt x="182" y="320"/>
                  </a:lnTo>
                  <a:lnTo>
                    <a:pt x="161" y="326"/>
                  </a:lnTo>
                  <a:lnTo>
                    <a:pt x="143" y="333"/>
                  </a:lnTo>
                  <a:lnTo>
                    <a:pt x="126" y="340"/>
                  </a:lnTo>
                  <a:lnTo>
                    <a:pt x="111" y="347"/>
                  </a:lnTo>
                  <a:lnTo>
                    <a:pt x="111" y="347"/>
                  </a:lnTo>
                  <a:lnTo>
                    <a:pt x="98" y="356"/>
                  </a:lnTo>
                  <a:lnTo>
                    <a:pt x="88" y="366"/>
                  </a:lnTo>
                  <a:lnTo>
                    <a:pt x="78" y="377"/>
                  </a:lnTo>
                  <a:lnTo>
                    <a:pt x="71" y="389"/>
                  </a:lnTo>
                  <a:lnTo>
                    <a:pt x="66" y="403"/>
                  </a:lnTo>
                  <a:lnTo>
                    <a:pt x="62" y="417"/>
                  </a:lnTo>
                  <a:lnTo>
                    <a:pt x="59" y="433"/>
                  </a:lnTo>
                  <a:lnTo>
                    <a:pt x="57" y="450"/>
                  </a:lnTo>
                  <a:lnTo>
                    <a:pt x="57" y="450"/>
                  </a:lnTo>
                  <a:lnTo>
                    <a:pt x="59" y="464"/>
                  </a:lnTo>
                  <a:lnTo>
                    <a:pt x="60" y="477"/>
                  </a:lnTo>
                  <a:lnTo>
                    <a:pt x="63" y="488"/>
                  </a:lnTo>
                  <a:lnTo>
                    <a:pt x="66" y="499"/>
                  </a:lnTo>
                  <a:lnTo>
                    <a:pt x="71" y="511"/>
                  </a:lnTo>
                  <a:lnTo>
                    <a:pt x="77" y="520"/>
                  </a:lnTo>
                  <a:lnTo>
                    <a:pt x="84" y="529"/>
                  </a:lnTo>
                  <a:lnTo>
                    <a:pt x="92" y="537"/>
                  </a:lnTo>
                  <a:lnTo>
                    <a:pt x="92" y="537"/>
                  </a:lnTo>
                  <a:lnTo>
                    <a:pt x="101" y="544"/>
                  </a:lnTo>
                  <a:lnTo>
                    <a:pt x="111" y="550"/>
                  </a:lnTo>
                  <a:lnTo>
                    <a:pt x="122" y="555"/>
                  </a:lnTo>
                  <a:lnTo>
                    <a:pt x="133" y="560"/>
                  </a:lnTo>
                  <a:lnTo>
                    <a:pt x="146" y="564"/>
                  </a:lnTo>
                  <a:lnTo>
                    <a:pt x="160" y="565"/>
                  </a:lnTo>
                  <a:lnTo>
                    <a:pt x="174" y="567"/>
                  </a:lnTo>
                  <a:lnTo>
                    <a:pt x="189" y="568"/>
                  </a:lnTo>
                  <a:lnTo>
                    <a:pt x="189" y="5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43" name="Rectangle 33">
              <a:extLst>
                <a:ext uri="{FF2B5EF4-FFF2-40B4-BE49-F238E27FC236}">
                  <a16:creationId xmlns:a16="http://schemas.microsoft.com/office/drawing/2014/main" id="{DD619B10-90E6-EF45-B770-DC72E90A13DE}"/>
                </a:ext>
              </a:extLst>
            </p:cNvPr>
            <p:cNvSpPr>
              <a:spLocks noChangeArrowheads="1"/>
            </p:cNvSpPr>
            <p:nvPr/>
          </p:nvSpPr>
          <p:spPr bwMode="auto">
            <a:xfrm>
              <a:off x="3975" y="2132"/>
              <a:ext cx="27" cy="42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44" name="Freeform 34">
              <a:extLst>
                <a:ext uri="{FF2B5EF4-FFF2-40B4-BE49-F238E27FC236}">
                  <a16:creationId xmlns:a16="http://schemas.microsoft.com/office/drawing/2014/main" id="{B0FFD9C4-393F-0E4A-8BC1-0FAF5050C041}"/>
                </a:ext>
              </a:extLst>
            </p:cNvPr>
            <p:cNvSpPr>
              <a:spLocks/>
            </p:cNvSpPr>
            <p:nvPr/>
          </p:nvSpPr>
          <p:spPr bwMode="auto">
            <a:xfrm>
              <a:off x="3482" y="2189"/>
              <a:ext cx="166" cy="375"/>
            </a:xfrm>
            <a:custGeom>
              <a:avLst/>
              <a:gdLst>
                <a:gd name="T0" fmla="*/ 243 w 333"/>
                <a:gd name="T1" fmla="*/ 702 h 750"/>
                <a:gd name="T2" fmla="*/ 243 w 333"/>
                <a:gd name="T3" fmla="*/ 702 h 750"/>
                <a:gd name="T4" fmla="*/ 268 w 333"/>
                <a:gd name="T5" fmla="*/ 701 h 750"/>
                <a:gd name="T6" fmla="*/ 291 w 333"/>
                <a:gd name="T7" fmla="*/ 700 h 750"/>
                <a:gd name="T8" fmla="*/ 313 w 333"/>
                <a:gd name="T9" fmla="*/ 697 h 750"/>
                <a:gd name="T10" fmla="*/ 333 w 333"/>
                <a:gd name="T11" fmla="*/ 693 h 750"/>
                <a:gd name="T12" fmla="*/ 333 w 333"/>
                <a:gd name="T13" fmla="*/ 737 h 750"/>
                <a:gd name="T14" fmla="*/ 333 w 333"/>
                <a:gd name="T15" fmla="*/ 737 h 750"/>
                <a:gd name="T16" fmla="*/ 312 w 333"/>
                <a:gd name="T17" fmla="*/ 743 h 750"/>
                <a:gd name="T18" fmla="*/ 291 w 333"/>
                <a:gd name="T19" fmla="*/ 747 h 750"/>
                <a:gd name="T20" fmla="*/ 267 w 333"/>
                <a:gd name="T21" fmla="*/ 749 h 750"/>
                <a:gd name="T22" fmla="*/ 242 w 333"/>
                <a:gd name="T23" fmla="*/ 750 h 750"/>
                <a:gd name="T24" fmla="*/ 242 w 333"/>
                <a:gd name="T25" fmla="*/ 750 h 750"/>
                <a:gd name="T26" fmla="*/ 223 w 333"/>
                <a:gd name="T27" fmla="*/ 750 h 750"/>
                <a:gd name="T28" fmla="*/ 205 w 333"/>
                <a:gd name="T29" fmla="*/ 747 h 750"/>
                <a:gd name="T30" fmla="*/ 188 w 333"/>
                <a:gd name="T31" fmla="*/ 744 h 750"/>
                <a:gd name="T32" fmla="*/ 173 w 333"/>
                <a:gd name="T33" fmla="*/ 739 h 750"/>
                <a:gd name="T34" fmla="*/ 159 w 333"/>
                <a:gd name="T35" fmla="*/ 733 h 750"/>
                <a:gd name="T36" fmla="*/ 146 w 333"/>
                <a:gd name="T37" fmla="*/ 726 h 750"/>
                <a:gd name="T38" fmla="*/ 135 w 333"/>
                <a:gd name="T39" fmla="*/ 718 h 750"/>
                <a:gd name="T40" fmla="*/ 125 w 333"/>
                <a:gd name="T41" fmla="*/ 708 h 750"/>
                <a:gd name="T42" fmla="*/ 125 w 333"/>
                <a:gd name="T43" fmla="*/ 708 h 750"/>
                <a:gd name="T44" fmla="*/ 117 w 333"/>
                <a:gd name="T45" fmla="*/ 697 h 750"/>
                <a:gd name="T46" fmla="*/ 110 w 333"/>
                <a:gd name="T47" fmla="*/ 684 h 750"/>
                <a:gd name="T48" fmla="*/ 103 w 333"/>
                <a:gd name="T49" fmla="*/ 670 h 750"/>
                <a:gd name="T50" fmla="*/ 97 w 333"/>
                <a:gd name="T51" fmla="*/ 653 h 750"/>
                <a:gd name="T52" fmla="*/ 93 w 333"/>
                <a:gd name="T53" fmla="*/ 637 h 750"/>
                <a:gd name="T54" fmla="*/ 90 w 333"/>
                <a:gd name="T55" fmla="*/ 617 h 750"/>
                <a:gd name="T56" fmla="*/ 89 w 333"/>
                <a:gd name="T57" fmla="*/ 597 h 750"/>
                <a:gd name="T58" fmla="*/ 87 w 333"/>
                <a:gd name="T59" fmla="*/ 575 h 750"/>
                <a:gd name="T60" fmla="*/ 87 w 333"/>
                <a:gd name="T61" fmla="*/ 191 h 750"/>
                <a:gd name="T62" fmla="*/ 0 w 333"/>
                <a:gd name="T63" fmla="*/ 191 h 750"/>
                <a:gd name="T64" fmla="*/ 0 w 333"/>
                <a:gd name="T65" fmla="*/ 145 h 750"/>
                <a:gd name="T66" fmla="*/ 87 w 333"/>
                <a:gd name="T67" fmla="*/ 145 h 750"/>
                <a:gd name="T68" fmla="*/ 87 w 333"/>
                <a:gd name="T69" fmla="*/ 10 h 750"/>
                <a:gd name="T70" fmla="*/ 143 w 333"/>
                <a:gd name="T71" fmla="*/ 0 h 750"/>
                <a:gd name="T72" fmla="*/ 143 w 333"/>
                <a:gd name="T73" fmla="*/ 145 h 750"/>
                <a:gd name="T74" fmla="*/ 319 w 333"/>
                <a:gd name="T75" fmla="*/ 145 h 750"/>
                <a:gd name="T76" fmla="*/ 319 w 333"/>
                <a:gd name="T77" fmla="*/ 191 h 750"/>
                <a:gd name="T78" fmla="*/ 143 w 333"/>
                <a:gd name="T79" fmla="*/ 191 h 750"/>
                <a:gd name="T80" fmla="*/ 143 w 333"/>
                <a:gd name="T81" fmla="*/ 568 h 750"/>
                <a:gd name="T82" fmla="*/ 143 w 333"/>
                <a:gd name="T83" fmla="*/ 568 h 750"/>
                <a:gd name="T84" fmla="*/ 145 w 333"/>
                <a:gd name="T85" fmla="*/ 600 h 750"/>
                <a:gd name="T86" fmla="*/ 146 w 333"/>
                <a:gd name="T87" fmla="*/ 614 h 750"/>
                <a:gd name="T88" fmla="*/ 149 w 333"/>
                <a:gd name="T89" fmla="*/ 627 h 750"/>
                <a:gd name="T90" fmla="*/ 153 w 333"/>
                <a:gd name="T91" fmla="*/ 639 h 750"/>
                <a:gd name="T92" fmla="*/ 157 w 333"/>
                <a:gd name="T93" fmla="*/ 651 h 750"/>
                <a:gd name="T94" fmla="*/ 162 w 333"/>
                <a:gd name="T95" fmla="*/ 660 h 750"/>
                <a:gd name="T96" fmla="*/ 167 w 333"/>
                <a:gd name="T97" fmla="*/ 669 h 750"/>
                <a:gd name="T98" fmla="*/ 167 w 333"/>
                <a:gd name="T99" fmla="*/ 669 h 750"/>
                <a:gd name="T100" fmla="*/ 174 w 333"/>
                <a:gd name="T101" fmla="*/ 677 h 750"/>
                <a:gd name="T102" fmla="*/ 181 w 333"/>
                <a:gd name="T103" fmla="*/ 683 h 750"/>
                <a:gd name="T104" fmla="*/ 190 w 333"/>
                <a:gd name="T105" fmla="*/ 688 h 750"/>
                <a:gd name="T106" fmla="*/ 198 w 333"/>
                <a:gd name="T107" fmla="*/ 694 h 750"/>
                <a:gd name="T108" fmla="*/ 208 w 333"/>
                <a:gd name="T109" fmla="*/ 697 h 750"/>
                <a:gd name="T110" fmla="*/ 219 w 333"/>
                <a:gd name="T111" fmla="*/ 700 h 750"/>
                <a:gd name="T112" fmla="*/ 230 w 333"/>
                <a:gd name="T113" fmla="*/ 701 h 750"/>
                <a:gd name="T114" fmla="*/ 243 w 333"/>
                <a:gd name="T115" fmla="*/ 702 h 750"/>
                <a:gd name="T116" fmla="*/ 243 w 333"/>
                <a:gd name="T117" fmla="*/ 702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33" h="750">
                  <a:moveTo>
                    <a:pt x="243" y="702"/>
                  </a:moveTo>
                  <a:lnTo>
                    <a:pt x="243" y="702"/>
                  </a:lnTo>
                  <a:lnTo>
                    <a:pt x="268" y="701"/>
                  </a:lnTo>
                  <a:lnTo>
                    <a:pt x="291" y="700"/>
                  </a:lnTo>
                  <a:lnTo>
                    <a:pt x="313" y="697"/>
                  </a:lnTo>
                  <a:lnTo>
                    <a:pt x="333" y="693"/>
                  </a:lnTo>
                  <a:lnTo>
                    <a:pt x="333" y="737"/>
                  </a:lnTo>
                  <a:lnTo>
                    <a:pt x="333" y="737"/>
                  </a:lnTo>
                  <a:lnTo>
                    <a:pt x="312" y="743"/>
                  </a:lnTo>
                  <a:lnTo>
                    <a:pt x="291" y="747"/>
                  </a:lnTo>
                  <a:lnTo>
                    <a:pt x="267" y="749"/>
                  </a:lnTo>
                  <a:lnTo>
                    <a:pt x="242" y="750"/>
                  </a:lnTo>
                  <a:lnTo>
                    <a:pt x="242" y="750"/>
                  </a:lnTo>
                  <a:lnTo>
                    <a:pt x="223" y="750"/>
                  </a:lnTo>
                  <a:lnTo>
                    <a:pt x="205" y="747"/>
                  </a:lnTo>
                  <a:lnTo>
                    <a:pt x="188" y="744"/>
                  </a:lnTo>
                  <a:lnTo>
                    <a:pt x="173" y="739"/>
                  </a:lnTo>
                  <a:lnTo>
                    <a:pt x="159" y="733"/>
                  </a:lnTo>
                  <a:lnTo>
                    <a:pt x="146" y="726"/>
                  </a:lnTo>
                  <a:lnTo>
                    <a:pt x="135" y="718"/>
                  </a:lnTo>
                  <a:lnTo>
                    <a:pt x="125" y="708"/>
                  </a:lnTo>
                  <a:lnTo>
                    <a:pt x="125" y="708"/>
                  </a:lnTo>
                  <a:lnTo>
                    <a:pt x="117" y="697"/>
                  </a:lnTo>
                  <a:lnTo>
                    <a:pt x="110" y="684"/>
                  </a:lnTo>
                  <a:lnTo>
                    <a:pt x="103" y="670"/>
                  </a:lnTo>
                  <a:lnTo>
                    <a:pt x="97" y="653"/>
                  </a:lnTo>
                  <a:lnTo>
                    <a:pt x="93" y="637"/>
                  </a:lnTo>
                  <a:lnTo>
                    <a:pt x="90" y="617"/>
                  </a:lnTo>
                  <a:lnTo>
                    <a:pt x="89" y="597"/>
                  </a:lnTo>
                  <a:lnTo>
                    <a:pt x="87" y="575"/>
                  </a:lnTo>
                  <a:lnTo>
                    <a:pt x="87" y="191"/>
                  </a:lnTo>
                  <a:lnTo>
                    <a:pt x="0" y="191"/>
                  </a:lnTo>
                  <a:lnTo>
                    <a:pt x="0" y="145"/>
                  </a:lnTo>
                  <a:lnTo>
                    <a:pt x="87" y="145"/>
                  </a:lnTo>
                  <a:lnTo>
                    <a:pt x="87" y="10"/>
                  </a:lnTo>
                  <a:lnTo>
                    <a:pt x="143" y="0"/>
                  </a:lnTo>
                  <a:lnTo>
                    <a:pt x="143" y="145"/>
                  </a:lnTo>
                  <a:lnTo>
                    <a:pt x="319" y="145"/>
                  </a:lnTo>
                  <a:lnTo>
                    <a:pt x="319" y="191"/>
                  </a:lnTo>
                  <a:lnTo>
                    <a:pt x="143" y="191"/>
                  </a:lnTo>
                  <a:lnTo>
                    <a:pt x="143" y="568"/>
                  </a:lnTo>
                  <a:lnTo>
                    <a:pt x="143" y="568"/>
                  </a:lnTo>
                  <a:lnTo>
                    <a:pt x="145" y="600"/>
                  </a:lnTo>
                  <a:lnTo>
                    <a:pt x="146" y="614"/>
                  </a:lnTo>
                  <a:lnTo>
                    <a:pt x="149" y="627"/>
                  </a:lnTo>
                  <a:lnTo>
                    <a:pt x="153" y="639"/>
                  </a:lnTo>
                  <a:lnTo>
                    <a:pt x="157" y="651"/>
                  </a:lnTo>
                  <a:lnTo>
                    <a:pt x="162" y="660"/>
                  </a:lnTo>
                  <a:lnTo>
                    <a:pt x="167" y="669"/>
                  </a:lnTo>
                  <a:lnTo>
                    <a:pt x="167" y="669"/>
                  </a:lnTo>
                  <a:lnTo>
                    <a:pt x="174" y="677"/>
                  </a:lnTo>
                  <a:lnTo>
                    <a:pt x="181" y="683"/>
                  </a:lnTo>
                  <a:lnTo>
                    <a:pt x="190" y="688"/>
                  </a:lnTo>
                  <a:lnTo>
                    <a:pt x="198" y="694"/>
                  </a:lnTo>
                  <a:lnTo>
                    <a:pt x="208" y="697"/>
                  </a:lnTo>
                  <a:lnTo>
                    <a:pt x="219" y="700"/>
                  </a:lnTo>
                  <a:lnTo>
                    <a:pt x="230" y="701"/>
                  </a:lnTo>
                  <a:lnTo>
                    <a:pt x="243" y="702"/>
                  </a:lnTo>
                  <a:lnTo>
                    <a:pt x="243" y="70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Open Sans"/>
                <a:ea typeface="+mn-ea"/>
                <a:cs typeface="+mn-cs"/>
              </a:endParaRPr>
            </a:p>
          </p:txBody>
        </p:sp>
      </p:grpSp>
    </p:spTree>
    <p:extLst>
      <p:ext uri="{BB962C8B-B14F-4D97-AF65-F5344CB8AC3E}">
        <p14:creationId xmlns:p14="http://schemas.microsoft.com/office/powerpoint/2010/main" val="3813947386"/>
      </p:ext>
    </p:extLst>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over Page 2 - blue">
    <p:bg>
      <p:bgPr>
        <a:solidFill>
          <a:srgbClr val="9DD4CF"/>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35BCFAB-E7AA-9041-86C6-283688A29222}"/>
              </a:ext>
            </a:extLst>
          </p:cNvPr>
          <p:cNvSpPr>
            <a:spLocks noGrp="1"/>
          </p:cNvSpPr>
          <p:nvPr>
            <p:ph type="body" sz="quarter" idx="10" hasCustomPrompt="1"/>
          </p:nvPr>
        </p:nvSpPr>
        <p:spPr>
          <a:xfrm>
            <a:off x="579437" y="1355679"/>
            <a:ext cx="9495887" cy="1851287"/>
          </a:xfrm>
        </p:spPr>
        <p:txBody>
          <a:bodyPr anchor="b"/>
          <a:lstStyle>
            <a:lvl1pPr>
              <a:defRPr sz="2400" b="0" i="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Title Goes Here</a:t>
            </a:r>
          </a:p>
        </p:txBody>
      </p:sp>
      <p:sp>
        <p:nvSpPr>
          <p:cNvPr id="102" name="Slide Number"/>
          <p:cNvSpPr txBox="1">
            <a:spLocks noGrp="1"/>
          </p:cNvSpPr>
          <p:nvPr>
            <p:ph type="sldNum" sz="quarter" idx="2"/>
          </p:nvPr>
        </p:nvSpPr>
        <p:spPr>
          <a:xfrm>
            <a:off x="579208" y="6431463"/>
            <a:ext cx="65" cy="123111"/>
          </a:xfrm>
          <a:prstGeom prst="rect">
            <a:avLst/>
          </a:prstGeom>
        </p:spPr>
        <p:txBody>
          <a:bodyPr/>
          <a:lstStyle>
            <a:lvl1pPr>
              <a:defRPr sz="800">
                <a:solidFill>
                  <a:schemeClr val="bg1"/>
                </a:solidFil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srgbClr val="FFFFFF"/>
              </a:solidFill>
              <a:effectLst/>
              <a:uLnTx/>
              <a:uFillTx/>
              <a:latin typeface="Open Sans"/>
              <a:ea typeface="Open Sans"/>
              <a:cs typeface="Open Sans"/>
              <a:sym typeface="Open Sans"/>
            </a:endParaRPr>
          </a:p>
        </p:txBody>
      </p:sp>
      <p:sp>
        <p:nvSpPr>
          <p:cNvPr id="6" name="Rectangle 36">
            <a:extLst>
              <a:ext uri="{FF2B5EF4-FFF2-40B4-BE49-F238E27FC236}">
                <a16:creationId xmlns:a16="http://schemas.microsoft.com/office/drawing/2014/main" id="{51DFB865-7E37-2F46-B11B-17CFB2D35536}"/>
              </a:ext>
            </a:extLst>
          </p:cNvPr>
          <p:cNvSpPr txBox="1"/>
          <p:nvPr userDrawn="1"/>
        </p:nvSpPr>
        <p:spPr>
          <a:xfrm rot="5400000">
            <a:off x="10347151" y="3336667"/>
            <a:ext cx="2554880" cy="1846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600" spc="500">
                <a:solidFill>
                  <a:srgbClr val="DDEEE8"/>
                </a:solidFill>
                <a:latin typeface="Open Sans Light"/>
                <a:ea typeface="Open Sans Light"/>
                <a:cs typeface="Open Sans Light"/>
                <a:sym typeface="Open Sans Light"/>
              </a:defRPr>
            </a:pPr>
            <a:r>
              <a:rPr kumimoji="0" sz="600" b="0" i="0" u="none" strike="noStrike" kern="0" cap="none" spc="500" normalizeH="0" baseline="0" noProof="0" dirty="0">
                <a:ln>
                  <a:noFill/>
                </a:ln>
                <a:solidFill>
                  <a:schemeClr val="tx1">
                    <a:lumMod val="50000"/>
                    <a:lumOff val="50000"/>
                  </a:schemeClr>
                </a:solidFill>
                <a:effectLst/>
                <a:uLnTx/>
                <a:uFillTx/>
                <a:latin typeface="Open Sans Light"/>
                <a:ea typeface="Open Sans Light"/>
                <a:cs typeface="Open Sans Light"/>
                <a:sym typeface="Open Sans Light"/>
              </a:rPr>
              <a:t>STUDIO </a:t>
            </a:r>
            <a:r>
              <a:rPr kumimoji="0" sz="600" b="0" i="0" u="none" strike="noStrike" kern="0" cap="none" spc="500" normalizeH="0" baseline="0" noProof="0" dirty="0">
                <a:ln>
                  <a:noFill/>
                </a:ln>
                <a:solidFill>
                  <a:schemeClr val="tx1">
                    <a:lumMod val="50000"/>
                    <a:lumOff val="50000"/>
                  </a:schemeClr>
                </a:solidFill>
                <a:effectLst/>
                <a:uLnTx/>
                <a:uFillTx/>
                <a:latin typeface="Open Sans Bold"/>
                <a:ea typeface="Open Sans Bold"/>
                <a:cs typeface="Open Sans Bold"/>
                <a:sym typeface="Open Sans Bold"/>
              </a:rPr>
              <a:t>CIRCULAR MOTIFS</a:t>
            </a:r>
          </a:p>
        </p:txBody>
      </p:sp>
      <p:sp>
        <p:nvSpPr>
          <p:cNvPr id="11" name="Text Placeholder 10">
            <a:extLst>
              <a:ext uri="{FF2B5EF4-FFF2-40B4-BE49-F238E27FC236}">
                <a16:creationId xmlns:a16="http://schemas.microsoft.com/office/drawing/2014/main" id="{BD72066D-9C32-EA47-89A9-C6A93D3789ED}"/>
              </a:ext>
            </a:extLst>
          </p:cNvPr>
          <p:cNvSpPr>
            <a:spLocks noGrp="1"/>
          </p:cNvSpPr>
          <p:nvPr>
            <p:ph type="body" sz="quarter" idx="12" hasCustomPrompt="1"/>
          </p:nvPr>
        </p:nvSpPr>
        <p:spPr>
          <a:xfrm>
            <a:off x="581737" y="3233660"/>
            <a:ext cx="2178050" cy="665987"/>
          </a:xfrm>
        </p:spPr>
        <p:txBody>
          <a:bodyPr anchor="ctr"/>
          <a:lstStyle>
            <a:lvl1pPr>
              <a:defRPr sz="1100" b="0" i="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err="1"/>
              <a:t>Subcopy</a:t>
            </a:r>
            <a:r>
              <a:rPr lang="en-US"/>
              <a:t> &amp; Date Go Here</a:t>
            </a:r>
          </a:p>
        </p:txBody>
      </p:sp>
    </p:spTree>
    <p:extLst>
      <p:ext uri="{BB962C8B-B14F-4D97-AF65-F5344CB8AC3E}">
        <p14:creationId xmlns:p14="http://schemas.microsoft.com/office/powerpoint/2010/main" val="1473717237"/>
      </p:ext>
    </p:extLst>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over Page 2 - black">
    <p:bg>
      <p:bgPr>
        <a:solidFill>
          <a:schemeClr val="tx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35BCFAB-E7AA-9041-86C6-283688A29222}"/>
              </a:ext>
            </a:extLst>
          </p:cNvPr>
          <p:cNvSpPr>
            <a:spLocks noGrp="1"/>
          </p:cNvSpPr>
          <p:nvPr>
            <p:ph type="body" sz="quarter" idx="10" hasCustomPrompt="1"/>
          </p:nvPr>
        </p:nvSpPr>
        <p:spPr>
          <a:xfrm>
            <a:off x="579437" y="1355679"/>
            <a:ext cx="9495887" cy="1851287"/>
          </a:xfrm>
        </p:spPr>
        <p:txBody>
          <a:bodyPr anchor="b"/>
          <a:lstStyle>
            <a:lvl1pPr>
              <a:defRPr sz="24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Title Goes Here</a:t>
            </a:r>
          </a:p>
        </p:txBody>
      </p:sp>
      <p:sp>
        <p:nvSpPr>
          <p:cNvPr id="102" name="Slide Number"/>
          <p:cNvSpPr txBox="1">
            <a:spLocks noGrp="1"/>
          </p:cNvSpPr>
          <p:nvPr>
            <p:ph type="sldNum" sz="quarter" idx="2"/>
          </p:nvPr>
        </p:nvSpPr>
        <p:spPr>
          <a:xfrm>
            <a:off x="579208" y="6431463"/>
            <a:ext cx="126638" cy="123111"/>
          </a:xfrm>
          <a:prstGeom prst="rect">
            <a:avLst/>
          </a:prstGeom>
        </p:spPr>
        <p:txBody>
          <a:bodyPr/>
          <a:lstStyle>
            <a:lvl1pPr>
              <a:defRPr sz="800">
                <a:solidFill>
                  <a:schemeClr val="bg1"/>
                </a:solidFil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lang="en-US" sz="800" b="0" i="0" u="none" strike="noStrike" kern="0" cap="none" spc="0" normalizeH="0" baseline="0" noProof="0" smtClean="0">
                <a:ln>
                  <a:noFill/>
                </a:ln>
                <a:solidFill>
                  <a:srgbClr val="FFFFFF"/>
                </a:solidFill>
                <a:effectLst/>
                <a:uLnTx/>
                <a:uFillTx/>
                <a:latin typeface="Open Sans"/>
                <a:ea typeface="Open Sans"/>
                <a:cs typeface="Open Sans"/>
                <a:sym typeface="Open Sans"/>
              </a:rPr>
              <a:pPr marL="0" marR="0" lvl="0" indent="0" algn="l" defTabSz="914400" rtl="0" eaLnBrk="1" fontAlgn="auto" latinLnBrk="0" hangingPunct="0">
                <a:lnSpc>
                  <a:spcPct val="100000"/>
                </a:lnSpc>
                <a:spcBef>
                  <a:spcPts val="0"/>
                </a:spcBef>
                <a:spcAft>
                  <a:spcPts val="0"/>
                </a:spcAft>
                <a:buClrTx/>
                <a:buSzTx/>
                <a:buFontTx/>
                <a:buNone/>
                <a:tabLst/>
                <a:defRPr/>
              </a:pPr>
              <a:t>‹#›</a:t>
            </a:fld>
            <a:endParaRPr kumimoji="0" lang="en-US" sz="800" b="0" i="0" u="none" strike="noStrike" kern="0" cap="none" spc="0" normalizeH="0" baseline="0" noProof="0" dirty="0">
              <a:ln>
                <a:noFill/>
              </a:ln>
              <a:solidFill>
                <a:srgbClr val="FFFFFF"/>
              </a:solidFill>
              <a:effectLst/>
              <a:uLnTx/>
              <a:uFillTx/>
              <a:latin typeface="Open Sans"/>
              <a:ea typeface="Open Sans"/>
              <a:cs typeface="Open Sans"/>
              <a:sym typeface="Open Sans"/>
            </a:endParaRPr>
          </a:p>
        </p:txBody>
      </p:sp>
      <p:sp>
        <p:nvSpPr>
          <p:cNvPr id="6" name="Rectangle 36">
            <a:extLst>
              <a:ext uri="{FF2B5EF4-FFF2-40B4-BE49-F238E27FC236}">
                <a16:creationId xmlns:a16="http://schemas.microsoft.com/office/drawing/2014/main" id="{51DFB865-7E37-2F46-B11B-17CFB2D35536}"/>
              </a:ext>
            </a:extLst>
          </p:cNvPr>
          <p:cNvSpPr txBox="1"/>
          <p:nvPr userDrawn="1"/>
        </p:nvSpPr>
        <p:spPr>
          <a:xfrm rot="5400000">
            <a:off x="10347151" y="3332480"/>
            <a:ext cx="2554880" cy="1930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600" spc="500">
                <a:solidFill>
                  <a:srgbClr val="DDEEE8"/>
                </a:solidFill>
                <a:latin typeface="Open Sans Light"/>
                <a:ea typeface="Open Sans Light"/>
                <a:cs typeface="Open Sans Light"/>
                <a:sym typeface="Open Sans Light"/>
              </a:defRPr>
            </a:pPr>
            <a:r>
              <a:rPr kumimoji="0" sz="600" b="0" i="0" u="none" strike="noStrike" kern="0" cap="none" spc="500" normalizeH="0" baseline="0" noProof="0" dirty="0">
                <a:ln>
                  <a:noFill/>
                </a:ln>
                <a:solidFill>
                  <a:srgbClr val="DDEEE8"/>
                </a:solidFill>
                <a:effectLst/>
                <a:uLnTx/>
                <a:uFillTx/>
                <a:latin typeface="Open Sans Light"/>
                <a:ea typeface="Open Sans Light"/>
                <a:cs typeface="Open Sans Light"/>
                <a:sym typeface="Open Sans Light"/>
              </a:rPr>
              <a:t>STUDIO </a:t>
            </a:r>
            <a:r>
              <a:rPr kumimoji="0" sz="600" b="0" i="0" u="none" strike="noStrike" kern="0" cap="none" spc="500" normalizeH="0" baseline="0" noProof="0" dirty="0">
                <a:ln>
                  <a:noFill/>
                </a:ln>
                <a:solidFill>
                  <a:srgbClr val="DDEEE8"/>
                </a:solidFill>
                <a:effectLst/>
                <a:uLnTx/>
                <a:uFillTx/>
                <a:latin typeface="Open Sans Bold"/>
                <a:ea typeface="Open Sans Bold"/>
                <a:cs typeface="Open Sans Bold"/>
                <a:sym typeface="Open Sans Bold"/>
              </a:rPr>
              <a:t>CIRCULAR MOTIFS</a:t>
            </a:r>
          </a:p>
        </p:txBody>
      </p:sp>
      <p:sp>
        <p:nvSpPr>
          <p:cNvPr id="11" name="Text Placeholder 10">
            <a:extLst>
              <a:ext uri="{FF2B5EF4-FFF2-40B4-BE49-F238E27FC236}">
                <a16:creationId xmlns:a16="http://schemas.microsoft.com/office/drawing/2014/main" id="{BD72066D-9C32-EA47-89A9-C6A93D3789ED}"/>
              </a:ext>
            </a:extLst>
          </p:cNvPr>
          <p:cNvSpPr>
            <a:spLocks noGrp="1"/>
          </p:cNvSpPr>
          <p:nvPr>
            <p:ph type="body" sz="quarter" idx="12" hasCustomPrompt="1"/>
          </p:nvPr>
        </p:nvSpPr>
        <p:spPr>
          <a:xfrm>
            <a:off x="581737" y="3233660"/>
            <a:ext cx="2178050" cy="665987"/>
          </a:xfrm>
        </p:spPr>
        <p:txBody>
          <a:bodyPr anchor="ctr"/>
          <a:lstStyle>
            <a:lvl1pPr>
              <a:defRPr sz="11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err="1"/>
              <a:t>Subcopy</a:t>
            </a:r>
            <a:r>
              <a:rPr lang="en-US"/>
              <a:t> &amp; Date Go Here</a:t>
            </a:r>
          </a:p>
        </p:txBody>
      </p:sp>
      <p:pic>
        <p:nvPicPr>
          <p:cNvPr id="7" name="Picture 6" descr="Logo&#10;&#10;Description automatically generated with low confidence">
            <a:extLst>
              <a:ext uri="{FF2B5EF4-FFF2-40B4-BE49-F238E27FC236}">
                <a16:creationId xmlns:a16="http://schemas.microsoft.com/office/drawing/2014/main" id="{DAC85F4D-C515-7E4F-850A-2A0D09D53133}"/>
              </a:ext>
            </a:extLst>
          </p:cNvPr>
          <p:cNvPicPr>
            <a:picLocks noChangeAspect="1"/>
          </p:cNvPicPr>
          <p:nvPr userDrawn="1"/>
        </p:nvPicPr>
        <p:blipFill>
          <a:blip r:embed="rId2"/>
          <a:stretch>
            <a:fillRect/>
          </a:stretch>
        </p:blipFill>
        <p:spPr>
          <a:xfrm>
            <a:off x="31750" y="57150"/>
            <a:ext cx="1349100" cy="758869"/>
          </a:xfrm>
          <a:prstGeom prst="rect">
            <a:avLst/>
          </a:prstGeom>
        </p:spPr>
      </p:pic>
    </p:spTree>
    <p:extLst>
      <p:ext uri="{BB962C8B-B14F-4D97-AF65-F5344CB8AC3E}">
        <p14:creationId xmlns:p14="http://schemas.microsoft.com/office/powerpoint/2010/main" val="211207180"/>
      </p:ext>
    </p:extLst>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over Page 2 - gray">
    <p:bg>
      <p:bgPr>
        <a:solidFill>
          <a:srgbClr val="808080"/>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35BCFAB-E7AA-9041-86C6-283688A29222}"/>
              </a:ext>
            </a:extLst>
          </p:cNvPr>
          <p:cNvSpPr>
            <a:spLocks noGrp="1"/>
          </p:cNvSpPr>
          <p:nvPr>
            <p:ph type="body" sz="quarter" idx="10" hasCustomPrompt="1"/>
          </p:nvPr>
        </p:nvSpPr>
        <p:spPr>
          <a:xfrm>
            <a:off x="579437" y="1355679"/>
            <a:ext cx="9495887" cy="1851287"/>
          </a:xfrm>
        </p:spPr>
        <p:txBody>
          <a:bodyPr anchor="b"/>
          <a:lstStyle>
            <a:lvl1pPr>
              <a:defRPr sz="24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Title Goes Here</a:t>
            </a:r>
          </a:p>
        </p:txBody>
      </p:sp>
      <p:sp>
        <p:nvSpPr>
          <p:cNvPr id="102" name="Slide Number"/>
          <p:cNvSpPr txBox="1">
            <a:spLocks noGrp="1"/>
          </p:cNvSpPr>
          <p:nvPr>
            <p:ph type="sldNum" sz="quarter" idx="2"/>
          </p:nvPr>
        </p:nvSpPr>
        <p:spPr>
          <a:xfrm>
            <a:off x="579208" y="6431463"/>
            <a:ext cx="126638" cy="123111"/>
          </a:xfrm>
          <a:prstGeom prst="rect">
            <a:avLst/>
          </a:prstGeom>
        </p:spPr>
        <p:txBody>
          <a:bodyPr/>
          <a:lstStyle>
            <a:lvl1pPr>
              <a:defRPr sz="800">
                <a:solidFill>
                  <a:schemeClr val="bg1"/>
                </a:solidFil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lang="en-US" sz="800" b="0" i="0" u="none" strike="noStrike" kern="0" cap="none" spc="0" normalizeH="0" baseline="0" noProof="0" smtClean="0">
                <a:ln>
                  <a:noFill/>
                </a:ln>
                <a:solidFill>
                  <a:srgbClr val="FFFFFF"/>
                </a:solidFill>
                <a:effectLst/>
                <a:uLnTx/>
                <a:uFillTx/>
                <a:latin typeface="Open Sans"/>
                <a:ea typeface="Open Sans"/>
                <a:cs typeface="Open Sans"/>
                <a:sym typeface="Open Sans"/>
              </a:rPr>
              <a:pPr marL="0" marR="0" lvl="0" indent="0" algn="l" defTabSz="914400" rtl="0" eaLnBrk="1" fontAlgn="auto" latinLnBrk="0" hangingPunct="0">
                <a:lnSpc>
                  <a:spcPct val="100000"/>
                </a:lnSpc>
                <a:spcBef>
                  <a:spcPts val="0"/>
                </a:spcBef>
                <a:spcAft>
                  <a:spcPts val="0"/>
                </a:spcAft>
                <a:buClrTx/>
                <a:buSzTx/>
                <a:buFontTx/>
                <a:buNone/>
                <a:tabLst/>
                <a:defRPr/>
              </a:pPr>
              <a:t>‹#›</a:t>
            </a:fld>
            <a:endParaRPr kumimoji="0" lang="en-US" sz="800" b="0" i="0" u="none" strike="noStrike" kern="0" cap="none" spc="0" normalizeH="0" baseline="0" noProof="0" dirty="0">
              <a:ln>
                <a:noFill/>
              </a:ln>
              <a:solidFill>
                <a:srgbClr val="FFFFFF"/>
              </a:solidFill>
              <a:effectLst/>
              <a:uLnTx/>
              <a:uFillTx/>
              <a:latin typeface="Open Sans"/>
              <a:ea typeface="Open Sans"/>
              <a:cs typeface="Open Sans"/>
              <a:sym typeface="Open Sans"/>
            </a:endParaRPr>
          </a:p>
        </p:txBody>
      </p:sp>
      <p:sp>
        <p:nvSpPr>
          <p:cNvPr id="6" name="Rectangle 36">
            <a:extLst>
              <a:ext uri="{FF2B5EF4-FFF2-40B4-BE49-F238E27FC236}">
                <a16:creationId xmlns:a16="http://schemas.microsoft.com/office/drawing/2014/main" id="{51DFB865-7E37-2F46-B11B-17CFB2D35536}"/>
              </a:ext>
            </a:extLst>
          </p:cNvPr>
          <p:cNvSpPr txBox="1"/>
          <p:nvPr userDrawn="1"/>
        </p:nvSpPr>
        <p:spPr>
          <a:xfrm rot="5400000">
            <a:off x="10347151" y="3332480"/>
            <a:ext cx="2554880" cy="193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600" spc="500">
                <a:solidFill>
                  <a:srgbClr val="DDEEE8"/>
                </a:solidFill>
                <a:latin typeface="Open Sans Light"/>
                <a:ea typeface="Open Sans Light"/>
                <a:cs typeface="Open Sans Light"/>
                <a:sym typeface="Open Sans Light"/>
              </a:defRPr>
            </a:pPr>
            <a:r>
              <a:rPr kumimoji="0" sz="600" b="0" i="0" u="none" strike="noStrike" kern="0" cap="none" spc="500" normalizeH="0" baseline="0" noProof="0" dirty="0">
                <a:ln>
                  <a:noFill/>
                </a:ln>
                <a:solidFill>
                  <a:srgbClr val="DDEEE8"/>
                </a:solidFill>
                <a:effectLst/>
                <a:uLnTx/>
                <a:uFillTx/>
                <a:latin typeface="Open Sans Light"/>
                <a:ea typeface="Open Sans Light"/>
                <a:cs typeface="Open Sans Light"/>
                <a:sym typeface="Open Sans Light"/>
              </a:rPr>
              <a:t>STUDIO </a:t>
            </a:r>
            <a:r>
              <a:rPr kumimoji="0" sz="600" b="0" i="0" u="none" strike="noStrike" kern="0" cap="none" spc="500" normalizeH="0" baseline="0" noProof="0" dirty="0">
                <a:ln>
                  <a:noFill/>
                </a:ln>
                <a:solidFill>
                  <a:srgbClr val="DDEEE8"/>
                </a:solidFill>
                <a:effectLst/>
                <a:uLnTx/>
                <a:uFillTx/>
                <a:latin typeface="Open Sans Bold"/>
                <a:ea typeface="Open Sans Bold"/>
                <a:cs typeface="Open Sans Bold"/>
                <a:sym typeface="Open Sans Bold"/>
              </a:rPr>
              <a:t>CIRCULAR MOTIFS</a:t>
            </a:r>
          </a:p>
        </p:txBody>
      </p:sp>
      <p:sp>
        <p:nvSpPr>
          <p:cNvPr id="11" name="Text Placeholder 10">
            <a:extLst>
              <a:ext uri="{FF2B5EF4-FFF2-40B4-BE49-F238E27FC236}">
                <a16:creationId xmlns:a16="http://schemas.microsoft.com/office/drawing/2014/main" id="{BD72066D-9C32-EA47-89A9-C6A93D3789ED}"/>
              </a:ext>
            </a:extLst>
          </p:cNvPr>
          <p:cNvSpPr>
            <a:spLocks noGrp="1"/>
          </p:cNvSpPr>
          <p:nvPr>
            <p:ph type="body" sz="quarter" idx="12" hasCustomPrompt="1"/>
          </p:nvPr>
        </p:nvSpPr>
        <p:spPr>
          <a:xfrm>
            <a:off x="581737" y="3233660"/>
            <a:ext cx="2178050" cy="665987"/>
          </a:xfrm>
        </p:spPr>
        <p:txBody>
          <a:bodyPr anchor="ctr"/>
          <a:lstStyle>
            <a:lvl1pPr>
              <a:defRPr sz="11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err="1"/>
              <a:t>Subcopy</a:t>
            </a:r>
            <a:r>
              <a:rPr lang="en-US"/>
              <a:t> &amp; Date Go Here</a:t>
            </a:r>
          </a:p>
        </p:txBody>
      </p:sp>
      <p:pic>
        <p:nvPicPr>
          <p:cNvPr id="7" name="Picture 6" descr="Logo&#10;&#10;Description automatically generated with low confidence">
            <a:extLst>
              <a:ext uri="{FF2B5EF4-FFF2-40B4-BE49-F238E27FC236}">
                <a16:creationId xmlns:a16="http://schemas.microsoft.com/office/drawing/2014/main" id="{37FBA5BE-06A3-1C4B-B5CA-A5E559A98D1D}"/>
              </a:ext>
            </a:extLst>
          </p:cNvPr>
          <p:cNvPicPr>
            <a:picLocks noChangeAspect="1"/>
          </p:cNvPicPr>
          <p:nvPr userDrawn="1"/>
        </p:nvPicPr>
        <p:blipFill>
          <a:blip r:embed="rId2"/>
          <a:stretch>
            <a:fillRect/>
          </a:stretch>
        </p:blipFill>
        <p:spPr>
          <a:xfrm>
            <a:off x="31750" y="57150"/>
            <a:ext cx="1349100" cy="758869"/>
          </a:xfrm>
          <a:prstGeom prst="rect">
            <a:avLst/>
          </a:prstGeom>
        </p:spPr>
      </p:pic>
    </p:spTree>
    <p:extLst>
      <p:ext uri="{BB962C8B-B14F-4D97-AF65-F5344CB8AC3E}">
        <p14:creationId xmlns:p14="http://schemas.microsoft.com/office/powerpoint/2010/main" val="798213690"/>
      </p:ext>
    </p:extLst>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over Page 3 - blue">
    <p:bg>
      <p:bgPr>
        <a:solidFill>
          <a:srgbClr val="9DD4CF"/>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35BCFAB-E7AA-9041-86C6-283688A29222}"/>
              </a:ext>
            </a:extLst>
          </p:cNvPr>
          <p:cNvSpPr>
            <a:spLocks noGrp="1"/>
          </p:cNvSpPr>
          <p:nvPr>
            <p:ph type="body" sz="quarter" idx="10" hasCustomPrompt="1"/>
          </p:nvPr>
        </p:nvSpPr>
        <p:spPr>
          <a:xfrm>
            <a:off x="1252612" y="2840333"/>
            <a:ext cx="9495887" cy="805142"/>
          </a:xfrm>
        </p:spPr>
        <p:txBody>
          <a:bodyPr anchor="b"/>
          <a:lstStyle>
            <a:lvl1pPr algn="ctr">
              <a:defRPr sz="4800" b="0" i="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Title Goes Here</a:t>
            </a:r>
          </a:p>
        </p:txBody>
      </p:sp>
      <p:sp>
        <p:nvSpPr>
          <p:cNvPr id="102" name="Slide Number"/>
          <p:cNvSpPr txBox="1">
            <a:spLocks noGrp="1"/>
          </p:cNvSpPr>
          <p:nvPr>
            <p:ph type="sldNum" sz="quarter" idx="2"/>
          </p:nvPr>
        </p:nvSpPr>
        <p:spPr>
          <a:xfrm>
            <a:off x="579208" y="6431463"/>
            <a:ext cx="126638" cy="123111"/>
          </a:xfrm>
          <a:prstGeom prst="rect">
            <a:avLst/>
          </a:prstGeom>
        </p:spPr>
        <p:txBody>
          <a:bodyPr/>
          <a:lstStyle>
            <a:lvl1pPr>
              <a:defRPr sz="800">
                <a:solidFill>
                  <a:schemeClr val="bg1"/>
                </a:solidFil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lang="en-US" sz="800" b="0" i="0" u="none" strike="noStrike" kern="0" cap="none" spc="0" normalizeH="0" baseline="0" noProof="0" smtClean="0">
                <a:ln>
                  <a:noFill/>
                </a:ln>
                <a:solidFill>
                  <a:srgbClr val="FFFFFF"/>
                </a:solidFill>
                <a:effectLst/>
                <a:uLnTx/>
                <a:uFillTx/>
                <a:latin typeface="Open Sans"/>
                <a:ea typeface="Open Sans"/>
                <a:cs typeface="Open Sans"/>
                <a:sym typeface="Open Sans"/>
              </a:rPr>
              <a:pPr marL="0" marR="0" lvl="0" indent="0" algn="l" defTabSz="914400" rtl="0" eaLnBrk="1" fontAlgn="auto" latinLnBrk="0" hangingPunct="0">
                <a:lnSpc>
                  <a:spcPct val="100000"/>
                </a:lnSpc>
                <a:spcBef>
                  <a:spcPts val="0"/>
                </a:spcBef>
                <a:spcAft>
                  <a:spcPts val="0"/>
                </a:spcAft>
                <a:buClrTx/>
                <a:buSzTx/>
                <a:buFontTx/>
                <a:buNone/>
                <a:tabLst/>
                <a:defRPr/>
              </a:pPr>
              <a:t>‹#›</a:t>
            </a:fld>
            <a:endParaRPr kumimoji="0" lang="en-US" sz="800" b="0" i="0" u="none" strike="noStrike" kern="0" cap="none" spc="0" normalizeH="0" baseline="0" noProof="0" dirty="0">
              <a:ln>
                <a:noFill/>
              </a:ln>
              <a:solidFill>
                <a:srgbClr val="FFFFFF"/>
              </a:solidFill>
              <a:effectLst/>
              <a:uLnTx/>
              <a:uFillTx/>
              <a:latin typeface="Open Sans"/>
              <a:ea typeface="Open Sans"/>
              <a:cs typeface="Open Sans"/>
              <a:sym typeface="Open Sans"/>
            </a:endParaRPr>
          </a:p>
        </p:txBody>
      </p:sp>
      <p:sp>
        <p:nvSpPr>
          <p:cNvPr id="6" name="Rectangle 36">
            <a:extLst>
              <a:ext uri="{FF2B5EF4-FFF2-40B4-BE49-F238E27FC236}">
                <a16:creationId xmlns:a16="http://schemas.microsoft.com/office/drawing/2014/main" id="{51DFB865-7E37-2F46-B11B-17CFB2D35536}"/>
              </a:ext>
            </a:extLst>
          </p:cNvPr>
          <p:cNvSpPr txBox="1"/>
          <p:nvPr userDrawn="1"/>
        </p:nvSpPr>
        <p:spPr>
          <a:xfrm rot="5400000">
            <a:off x="10347151" y="3336667"/>
            <a:ext cx="2554880" cy="1846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600" spc="500">
                <a:solidFill>
                  <a:srgbClr val="DDEEE8"/>
                </a:solidFill>
                <a:latin typeface="Open Sans Light"/>
                <a:ea typeface="Open Sans Light"/>
                <a:cs typeface="Open Sans Light"/>
                <a:sym typeface="Open Sans Light"/>
              </a:defRPr>
            </a:pPr>
            <a:r>
              <a:rPr kumimoji="0" sz="600" b="0" i="0" u="none" strike="noStrike" kern="0" cap="none" spc="500" normalizeH="0" baseline="0" noProof="0" dirty="0">
                <a:ln>
                  <a:noFill/>
                </a:ln>
                <a:solidFill>
                  <a:schemeClr val="tx1">
                    <a:lumMod val="50000"/>
                    <a:lumOff val="50000"/>
                  </a:schemeClr>
                </a:solidFill>
                <a:effectLst/>
                <a:uLnTx/>
                <a:uFillTx/>
                <a:latin typeface="Open Sans Light"/>
                <a:ea typeface="Open Sans Light"/>
                <a:cs typeface="Open Sans Light"/>
                <a:sym typeface="Open Sans Light"/>
              </a:rPr>
              <a:t>STUDIO </a:t>
            </a:r>
            <a:r>
              <a:rPr kumimoji="0" sz="600" b="0" i="0" u="none" strike="noStrike" kern="0" cap="none" spc="500" normalizeH="0" baseline="0" noProof="0" dirty="0">
                <a:ln>
                  <a:noFill/>
                </a:ln>
                <a:solidFill>
                  <a:schemeClr val="tx1">
                    <a:lumMod val="50000"/>
                    <a:lumOff val="50000"/>
                  </a:schemeClr>
                </a:solidFill>
                <a:effectLst/>
                <a:uLnTx/>
                <a:uFillTx/>
                <a:latin typeface="Open Sans Bold"/>
                <a:ea typeface="Open Sans Bold"/>
                <a:cs typeface="Open Sans Bold"/>
                <a:sym typeface="Open Sans Bold"/>
              </a:rPr>
              <a:t>CIRCULAR MOTIFS</a:t>
            </a:r>
          </a:p>
        </p:txBody>
      </p:sp>
      <p:sp>
        <p:nvSpPr>
          <p:cNvPr id="11" name="Text Placeholder 10">
            <a:extLst>
              <a:ext uri="{FF2B5EF4-FFF2-40B4-BE49-F238E27FC236}">
                <a16:creationId xmlns:a16="http://schemas.microsoft.com/office/drawing/2014/main" id="{BD72066D-9C32-EA47-89A9-C6A93D3789ED}"/>
              </a:ext>
            </a:extLst>
          </p:cNvPr>
          <p:cNvSpPr>
            <a:spLocks noGrp="1"/>
          </p:cNvSpPr>
          <p:nvPr>
            <p:ph type="body" sz="quarter" idx="12" hasCustomPrompt="1"/>
          </p:nvPr>
        </p:nvSpPr>
        <p:spPr>
          <a:xfrm>
            <a:off x="3164176" y="3682051"/>
            <a:ext cx="5672759" cy="303275"/>
          </a:xfrm>
        </p:spPr>
        <p:txBody>
          <a:bodyPr anchor="ctr"/>
          <a:lstStyle>
            <a:lvl1pPr algn="ctr">
              <a:defRPr sz="1100" b="0" i="0" spc="1080" baseline="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err="1"/>
              <a:t>Subcopy</a:t>
            </a:r>
            <a:r>
              <a:rPr lang="en-US"/>
              <a:t> &amp; Date Go Here</a:t>
            </a:r>
          </a:p>
        </p:txBody>
      </p:sp>
      <p:sp>
        <p:nvSpPr>
          <p:cNvPr id="13" name="Rectangle 36">
            <a:extLst>
              <a:ext uri="{FF2B5EF4-FFF2-40B4-BE49-F238E27FC236}">
                <a16:creationId xmlns:a16="http://schemas.microsoft.com/office/drawing/2014/main" id="{8C5B9F6D-BDE5-9042-84E2-1FE20A86B76C}"/>
              </a:ext>
            </a:extLst>
          </p:cNvPr>
          <p:cNvSpPr txBox="1"/>
          <p:nvPr userDrawn="1"/>
        </p:nvSpPr>
        <p:spPr>
          <a:xfrm rot="16200000">
            <a:off x="-698231" y="3336669"/>
            <a:ext cx="2554880" cy="1846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600" spc="500">
                <a:solidFill>
                  <a:srgbClr val="DDEEE8"/>
                </a:solidFill>
                <a:latin typeface="Open Sans Light"/>
                <a:ea typeface="Open Sans Light"/>
                <a:cs typeface="Open Sans Light"/>
                <a:sym typeface="Open Sans Light"/>
              </a:defRPr>
            </a:pPr>
            <a:r>
              <a:rPr kumimoji="0" sz="600" b="0" i="0" u="none" strike="noStrike" kern="0" cap="none" spc="500" normalizeH="0" baseline="0" noProof="0" dirty="0">
                <a:ln>
                  <a:noFill/>
                </a:ln>
                <a:solidFill>
                  <a:schemeClr val="tx1">
                    <a:lumMod val="50000"/>
                    <a:lumOff val="50000"/>
                  </a:schemeClr>
                </a:solidFill>
                <a:effectLst/>
                <a:uLnTx/>
                <a:uFillTx/>
                <a:latin typeface="Open Sans Light"/>
                <a:ea typeface="Open Sans Light"/>
                <a:cs typeface="Open Sans Light"/>
                <a:sym typeface="Open Sans Light"/>
              </a:rPr>
              <a:t>STUDIO </a:t>
            </a:r>
            <a:r>
              <a:rPr kumimoji="0" sz="600" b="0" i="0" u="none" strike="noStrike" kern="0" cap="none" spc="500" normalizeH="0" baseline="0" noProof="0" dirty="0">
                <a:ln>
                  <a:noFill/>
                </a:ln>
                <a:solidFill>
                  <a:schemeClr val="tx1">
                    <a:lumMod val="50000"/>
                    <a:lumOff val="50000"/>
                  </a:schemeClr>
                </a:solidFill>
                <a:effectLst/>
                <a:uLnTx/>
                <a:uFillTx/>
                <a:latin typeface="Open Sans Bold"/>
                <a:ea typeface="Open Sans Bold"/>
                <a:cs typeface="Open Sans Bold"/>
                <a:sym typeface="Open Sans Bold"/>
              </a:rPr>
              <a:t>CIRCULAR MOTIFS</a:t>
            </a:r>
          </a:p>
        </p:txBody>
      </p:sp>
      <p:pic>
        <p:nvPicPr>
          <p:cNvPr id="7" name="Picture 6" descr="Logo&#10;&#10;Description automatically generated with low confidence">
            <a:extLst>
              <a:ext uri="{FF2B5EF4-FFF2-40B4-BE49-F238E27FC236}">
                <a16:creationId xmlns:a16="http://schemas.microsoft.com/office/drawing/2014/main" id="{4881C66E-5AAB-5A47-B0ED-CCDAEEFD8D8E}"/>
              </a:ext>
            </a:extLst>
          </p:cNvPr>
          <p:cNvPicPr>
            <a:picLocks noChangeAspect="1"/>
          </p:cNvPicPr>
          <p:nvPr userDrawn="1"/>
        </p:nvPicPr>
        <p:blipFill>
          <a:blip r:embed="rId2"/>
          <a:stretch>
            <a:fillRect/>
          </a:stretch>
        </p:blipFill>
        <p:spPr>
          <a:xfrm>
            <a:off x="31750" y="57150"/>
            <a:ext cx="1349100" cy="758869"/>
          </a:xfrm>
          <a:prstGeom prst="rect">
            <a:avLst/>
          </a:prstGeom>
        </p:spPr>
      </p:pic>
    </p:spTree>
    <p:extLst>
      <p:ext uri="{BB962C8B-B14F-4D97-AF65-F5344CB8AC3E}">
        <p14:creationId xmlns:p14="http://schemas.microsoft.com/office/powerpoint/2010/main" val="2195246533"/>
      </p:ext>
    </p:extLst>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over Page 3 - black">
    <p:bg>
      <p:bgPr>
        <a:solidFill>
          <a:schemeClr val="tx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35BCFAB-E7AA-9041-86C6-283688A29222}"/>
              </a:ext>
            </a:extLst>
          </p:cNvPr>
          <p:cNvSpPr>
            <a:spLocks noGrp="1"/>
          </p:cNvSpPr>
          <p:nvPr>
            <p:ph type="body" sz="quarter" idx="10" hasCustomPrompt="1"/>
          </p:nvPr>
        </p:nvSpPr>
        <p:spPr>
          <a:xfrm>
            <a:off x="1252612" y="2840333"/>
            <a:ext cx="9495887" cy="805142"/>
          </a:xfrm>
        </p:spPr>
        <p:txBody>
          <a:bodyPr anchor="b"/>
          <a:lstStyle>
            <a:lvl1pPr algn="ctr">
              <a:defRPr sz="48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Title Goes Here</a:t>
            </a:r>
          </a:p>
        </p:txBody>
      </p:sp>
      <p:sp>
        <p:nvSpPr>
          <p:cNvPr id="102" name="Slide Number"/>
          <p:cNvSpPr txBox="1">
            <a:spLocks noGrp="1"/>
          </p:cNvSpPr>
          <p:nvPr>
            <p:ph type="sldNum" sz="quarter" idx="2"/>
          </p:nvPr>
        </p:nvSpPr>
        <p:spPr>
          <a:xfrm>
            <a:off x="579208" y="6431463"/>
            <a:ext cx="126638" cy="123111"/>
          </a:xfrm>
          <a:prstGeom prst="rect">
            <a:avLst/>
          </a:prstGeom>
        </p:spPr>
        <p:txBody>
          <a:bodyPr/>
          <a:lstStyle>
            <a:lvl1pPr>
              <a:defRPr sz="800">
                <a:solidFill>
                  <a:schemeClr val="bg1"/>
                </a:solidFil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lang="en-US" sz="800" b="0" i="0" u="none" strike="noStrike" kern="0" cap="none" spc="0" normalizeH="0" baseline="0" noProof="0" smtClean="0">
                <a:ln>
                  <a:noFill/>
                </a:ln>
                <a:solidFill>
                  <a:srgbClr val="FFFFFF"/>
                </a:solidFill>
                <a:effectLst/>
                <a:uLnTx/>
                <a:uFillTx/>
                <a:latin typeface="Open Sans"/>
                <a:ea typeface="Open Sans"/>
                <a:cs typeface="Open Sans"/>
                <a:sym typeface="Open Sans"/>
              </a:rPr>
              <a:pPr marL="0" marR="0" lvl="0" indent="0" algn="l" defTabSz="914400" rtl="0" eaLnBrk="1" fontAlgn="auto" latinLnBrk="0" hangingPunct="0">
                <a:lnSpc>
                  <a:spcPct val="100000"/>
                </a:lnSpc>
                <a:spcBef>
                  <a:spcPts val="0"/>
                </a:spcBef>
                <a:spcAft>
                  <a:spcPts val="0"/>
                </a:spcAft>
                <a:buClrTx/>
                <a:buSzTx/>
                <a:buFontTx/>
                <a:buNone/>
                <a:tabLst/>
                <a:defRPr/>
              </a:pPr>
              <a:t>‹#›</a:t>
            </a:fld>
            <a:endParaRPr kumimoji="0" lang="en-US" sz="800" b="0" i="0" u="none" strike="noStrike" kern="0" cap="none" spc="0" normalizeH="0" baseline="0" noProof="0" dirty="0">
              <a:ln>
                <a:noFill/>
              </a:ln>
              <a:solidFill>
                <a:srgbClr val="FFFFFF"/>
              </a:solidFill>
              <a:effectLst/>
              <a:uLnTx/>
              <a:uFillTx/>
              <a:latin typeface="Open Sans"/>
              <a:ea typeface="Open Sans"/>
              <a:cs typeface="Open Sans"/>
              <a:sym typeface="Open Sans"/>
            </a:endParaRPr>
          </a:p>
        </p:txBody>
      </p:sp>
      <p:sp>
        <p:nvSpPr>
          <p:cNvPr id="6" name="Rectangle 36">
            <a:extLst>
              <a:ext uri="{FF2B5EF4-FFF2-40B4-BE49-F238E27FC236}">
                <a16:creationId xmlns:a16="http://schemas.microsoft.com/office/drawing/2014/main" id="{51DFB865-7E37-2F46-B11B-17CFB2D35536}"/>
              </a:ext>
            </a:extLst>
          </p:cNvPr>
          <p:cNvSpPr txBox="1"/>
          <p:nvPr userDrawn="1"/>
        </p:nvSpPr>
        <p:spPr>
          <a:xfrm rot="5400000">
            <a:off x="10347151" y="3332480"/>
            <a:ext cx="2554880" cy="1930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600" spc="500">
                <a:solidFill>
                  <a:srgbClr val="DDEEE8"/>
                </a:solidFill>
                <a:latin typeface="Open Sans Light"/>
                <a:ea typeface="Open Sans Light"/>
                <a:cs typeface="Open Sans Light"/>
                <a:sym typeface="Open Sans Light"/>
              </a:defRPr>
            </a:pPr>
            <a:r>
              <a:rPr kumimoji="0" sz="600" b="0" i="0" u="none" strike="noStrike" kern="0" cap="none" spc="500" normalizeH="0" baseline="0" noProof="0" dirty="0">
                <a:ln>
                  <a:noFill/>
                </a:ln>
                <a:solidFill>
                  <a:srgbClr val="DDEEE8"/>
                </a:solidFill>
                <a:effectLst/>
                <a:uLnTx/>
                <a:uFillTx/>
                <a:latin typeface="Open Sans Light"/>
                <a:ea typeface="Open Sans Light"/>
                <a:cs typeface="Open Sans Light"/>
                <a:sym typeface="Open Sans Light"/>
              </a:rPr>
              <a:t>STUDIO </a:t>
            </a:r>
            <a:r>
              <a:rPr kumimoji="0" sz="600" b="0" i="0" u="none" strike="noStrike" kern="0" cap="none" spc="500" normalizeH="0" baseline="0" noProof="0" dirty="0">
                <a:ln>
                  <a:noFill/>
                </a:ln>
                <a:solidFill>
                  <a:srgbClr val="DDEEE8"/>
                </a:solidFill>
                <a:effectLst/>
                <a:uLnTx/>
                <a:uFillTx/>
                <a:latin typeface="Open Sans Bold"/>
                <a:ea typeface="Open Sans Bold"/>
                <a:cs typeface="Open Sans Bold"/>
                <a:sym typeface="Open Sans Bold"/>
              </a:rPr>
              <a:t>CIRCULAR MOTIFS</a:t>
            </a:r>
          </a:p>
        </p:txBody>
      </p:sp>
      <p:sp>
        <p:nvSpPr>
          <p:cNvPr id="11" name="Text Placeholder 10">
            <a:extLst>
              <a:ext uri="{FF2B5EF4-FFF2-40B4-BE49-F238E27FC236}">
                <a16:creationId xmlns:a16="http://schemas.microsoft.com/office/drawing/2014/main" id="{BD72066D-9C32-EA47-89A9-C6A93D3789ED}"/>
              </a:ext>
            </a:extLst>
          </p:cNvPr>
          <p:cNvSpPr>
            <a:spLocks noGrp="1"/>
          </p:cNvSpPr>
          <p:nvPr>
            <p:ph type="body" sz="quarter" idx="12" hasCustomPrompt="1"/>
          </p:nvPr>
        </p:nvSpPr>
        <p:spPr>
          <a:xfrm>
            <a:off x="3164176" y="3682051"/>
            <a:ext cx="5672759" cy="303275"/>
          </a:xfrm>
        </p:spPr>
        <p:txBody>
          <a:bodyPr anchor="ctr"/>
          <a:lstStyle>
            <a:lvl1pPr algn="ctr">
              <a:defRPr sz="1100" b="0" i="0" spc="1080"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err="1"/>
              <a:t>Subcopy</a:t>
            </a:r>
            <a:r>
              <a:rPr lang="en-US"/>
              <a:t> &amp; Date Go Here</a:t>
            </a:r>
          </a:p>
        </p:txBody>
      </p:sp>
      <p:sp>
        <p:nvSpPr>
          <p:cNvPr id="13" name="Rectangle 36">
            <a:extLst>
              <a:ext uri="{FF2B5EF4-FFF2-40B4-BE49-F238E27FC236}">
                <a16:creationId xmlns:a16="http://schemas.microsoft.com/office/drawing/2014/main" id="{8C5B9F6D-BDE5-9042-84E2-1FE20A86B76C}"/>
              </a:ext>
            </a:extLst>
          </p:cNvPr>
          <p:cNvSpPr txBox="1"/>
          <p:nvPr userDrawn="1"/>
        </p:nvSpPr>
        <p:spPr>
          <a:xfrm rot="16200000">
            <a:off x="-698231" y="3332482"/>
            <a:ext cx="2554880" cy="1930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600" spc="500">
                <a:solidFill>
                  <a:srgbClr val="DDEEE8"/>
                </a:solidFill>
                <a:latin typeface="Open Sans Light"/>
                <a:ea typeface="Open Sans Light"/>
                <a:cs typeface="Open Sans Light"/>
                <a:sym typeface="Open Sans Light"/>
              </a:defRPr>
            </a:pPr>
            <a:r>
              <a:rPr kumimoji="0" sz="600" b="0" i="0" u="none" strike="noStrike" kern="0" cap="none" spc="500" normalizeH="0" baseline="0" noProof="0" dirty="0">
                <a:ln>
                  <a:noFill/>
                </a:ln>
                <a:solidFill>
                  <a:srgbClr val="DDEEE8"/>
                </a:solidFill>
                <a:effectLst/>
                <a:uLnTx/>
                <a:uFillTx/>
                <a:latin typeface="Open Sans Light"/>
                <a:ea typeface="Open Sans Light"/>
                <a:cs typeface="Open Sans Light"/>
                <a:sym typeface="Open Sans Light"/>
              </a:rPr>
              <a:t>STUDIO </a:t>
            </a:r>
            <a:r>
              <a:rPr kumimoji="0" sz="600" b="0" i="0" u="none" strike="noStrike" kern="0" cap="none" spc="500" normalizeH="0" baseline="0" noProof="0" dirty="0">
                <a:ln>
                  <a:noFill/>
                </a:ln>
                <a:solidFill>
                  <a:srgbClr val="DDEEE8"/>
                </a:solidFill>
                <a:effectLst/>
                <a:uLnTx/>
                <a:uFillTx/>
                <a:latin typeface="Open Sans Bold"/>
                <a:ea typeface="Open Sans Bold"/>
                <a:cs typeface="Open Sans Bold"/>
                <a:sym typeface="Open Sans Bold"/>
              </a:rPr>
              <a:t>CIRCULAR MOTIFS</a:t>
            </a:r>
          </a:p>
        </p:txBody>
      </p:sp>
      <p:pic>
        <p:nvPicPr>
          <p:cNvPr id="8" name="Picture 7" descr="Logo&#10;&#10;Description automatically generated with low confidence">
            <a:extLst>
              <a:ext uri="{FF2B5EF4-FFF2-40B4-BE49-F238E27FC236}">
                <a16:creationId xmlns:a16="http://schemas.microsoft.com/office/drawing/2014/main" id="{BF37A414-7315-D14E-902D-0A6621E30019}"/>
              </a:ext>
            </a:extLst>
          </p:cNvPr>
          <p:cNvPicPr>
            <a:picLocks noChangeAspect="1"/>
          </p:cNvPicPr>
          <p:nvPr userDrawn="1"/>
        </p:nvPicPr>
        <p:blipFill>
          <a:blip r:embed="rId2"/>
          <a:stretch>
            <a:fillRect/>
          </a:stretch>
        </p:blipFill>
        <p:spPr>
          <a:xfrm>
            <a:off x="31750" y="57150"/>
            <a:ext cx="1349100" cy="758869"/>
          </a:xfrm>
          <a:prstGeom prst="rect">
            <a:avLst/>
          </a:prstGeom>
        </p:spPr>
      </p:pic>
    </p:spTree>
    <p:extLst>
      <p:ext uri="{BB962C8B-B14F-4D97-AF65-F5344CB8AC3E}">
        <p14:creationId xmlns:p14="http://schemas.microsoft.com/office/powerpoint/2010/main" val="2303430342"/>
      </p:ext>
    </p:extLst>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over Page 3 - gray">
    <p:bg>
      <p:bgPr>
        <a:solidFill>
          <a:srgbClr val="808080"/>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35BCFAB-E7AA-9041-86C6-283688A29222}"/>
              </a:ext>
            </a:extLst>
          </p:cNvPr>
          <p:cNvSpPr>
            <a:spLocks noGrp="1"/>
          </p:cNvSpPr>
          <p:nvPr>
            <p:ph type="body" sz="quarter" idx="10" hasCustomPrompt="1"/>
          </p:nvPr>
        </p:nvSpPr>
        <p:spPr>
          <a:xfrm>
            <a:off x="1252612" y="2840333"/>
            <a:ext cx="9495887" cy="805142"/>
          </a:xfrm>
        </p:spPr>
        <p:txBody>
          <a:bodyPr anchor="b"/>
          <a:lstStyle>
            <a:lvl1pPr algn="ctr">
              <a:defRPr sz="48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Title Goes Here</a:t>
            </a:r>
          </a:p>
        </p:txBody>
      </p:sp>
      <p:sp>
        <p:nvSpPr>
          <p:cNvPr id="102" name="Slide Number"/>
          <p:cNvSpPr txBox="1">
            <a:spLocks noGrp="1"/>
          </p:cNvSpPr>
          <p:nvPr>
            <p:ph type="sldNum" sz="quarter" idx="2"/>
          </p:nvPr>
        </p:nvSpPr>
        <p:spPr>
          <a:xfrm>
            <a:off x="579208" y="6431463"/>
            <a:ext cx="126638" cy="123111"/>
          </a:xfrm>
          <a:prstGeom prst="rect">
            <a:avLst/>
          </a:prstGeom>
        </p:spPr>
        <p:txBody>
          <a:bodyPr/>
          <a:lstStyle>
            <a:lvl1pPr>
              <a:defRPr sz="800">
                <a:solidFill>
                  <a:schemeClr val="bg1"/>
                </a:solidFil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lang="en-US" sz="800" b="0" i="0" u="none" strike="noStrike" kern="0" cap="none" spc="0" normalizeH="0" baseline="0" noProof="0" smtClean="0">
                <a:ln>
                  <a:noFill/>
                </a:ln>
                <a:solidFill>
                  <a:srgbClr val="FFFFFF"/>
                </a:solidFill>
                <a:effectLst/>
                <a:uLnTx/>
                <a:uFillTx/>
                <a:latin typeface="Open Sans"/>
                <a:ea typeface="Open Sans"/>
                <a:cs typeface="Open Sans"/>
                <a:sym typeface="Open Sans"/>
              </a:rPr>
              <a:pPr marL="0" marR="0" lvl="0" indent="0" algn="l" defTabSz="914400" rtl="0" eaLnBrk="1" fontAlgn="auto" latinLnBrk="0" hangingPunct="0">
                <a:lnSpc>
                  <a:spcPct val="100000"/>
                </a:lnSpc>
                <a:spcBef>
                  <a:spcPts val="0"/>
                </a:spcBef>
                <a:spcAft>
                  <a:spcPts val="0"/>
                </a:spcAft>
                <a:buClrTx/>
                <a:buSzTx/>
                <a:buFontTx/>
                <a:buNone/>
                <a:tabLst/>
                <a:defRPr/>
              </a:pPr>
              <a:t>‹#›</a:t>
            </a:fld>
            <a:endParaRPr kumimoji="0" lang="en-US" sz="800" b="0" i="0" u="none" strike="noStrike" kern="0" cap="none" spc="0" normalizeH="0" baseline="0" noProof="0" dirty="0">
              <a:ln>
                <a:noFill/>
              </a:ln>
              <a:solidFill>
                <a:srgbClr val="FFFFFF"/>
              </a:solidFill>
              <a:effectLst/>
              <a:uLnTx/>
              <a:uFillTx/>
              <a:latin typeface="Open Sans"/>
              <a:ea typeface="Open Sans"/>
              <a:cs typeface="Open Sans"/>
              <a:sym typeface="Open Sans"/>
            </a:endParaRPr>
          </a:p>
        </p:txBody>
      </p:sp>
      <p:sp>
        <p:nvSpPr>
          <p:cNvPr id="6" name="Rectangle 36">
            <a:extLst>
              <a:ext uri="{FF2B5EF4-FFF2-40B4-BE49-F238E27FC236}">
                <a16:creationId xmlns:a16="http://schemas.microsoft.com/office/drawing/2014/main" id="{51DFB865-7E37-2F46-B11B-17CFB2D35536}"/>
              </a:ext>
            </a:extLst>
          </p:cNvPr>
          <p:cNvSpPr txBox="1"/>
          <p:nvPr userDrawn="1"/>
        </p:nvSpPr>
        <p:spPr>
          <a:xfrm rot="5400000">
            <a:off x="10347151" y="3332480"/>
            <a:ext cx="2554880" cy="1930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600" spc="500">
                <a:solidFill>
                  <a:srgbClr val="DDEEE8"/>
                </a:solidFill>
                <a:latin typeface="Open Sans Light"/>
                <a:ea typeface="Open Sans Light"/>
                <a:cs typeface="Open Sans Light"/>
                <a:sym typeface="Open Sans Light"/>
              </a:defRPr>
            </a:pPr>
            <a:r>
              <a:rPr kumimoji="0" sz="600" b="0" i="0" u="none" strike="noStrike" kern="0" cap="none" spc="500" normalizeH="0" baseline="0" noProof="0" dirty="0">
                <a:ln>
                  <a:noFill/>
                </a:ln>
                <a:solidFill>
                  <a:srgbClr val="DDEEE8"/>
                </a:solidFill>
                <a:effectLst/>
                <a:uLnTx/>
                <a:uFillTx/>
                <a:latin typeface="Open Sans Light"/>
                <a:ea typeface="Open Sans Light"/>
                <a:cs typeface="Open Sans Light"/>
                <a:sym typeface="Open Sans Light"/>
              </a:rPr>
              <a:t>STUDIO </a:t>
            </a:r>
            <a:r>
              <a:rPr kumimoji="0" sz="600" b="0" i="0" u="none" strike="noStrike" kern="0" cap="none" spc="500" normalizeH="0" baseline="0" noProof="0" dirty="0">
                <a:ln>
                  <a:noFill/>
                </a:ln>
                <a:solidFill>
                  <a:srgbClr val="DDEEE8"/>
                </a:solidFill>
                <a:effectLst/>
                <a:uLnTx/>
                <a:uFillTx/>
                <a:latin typeface="Open Sans Bold"/>
                <a:ea typeface="Open Sans Bold"/>
                <a:cs typeface="Open Sans Bold"/>
                <a:sym typeface="Open Sans Bold"/>
              </a:rPr>
              <a:t>CIRCULAR MOTIFS</a:t>
            </a:r>
          </a:p>
        </p:txBody>
      </p:sp>
      <p:sp>
        <p:nvSpPr>
          <p:cNvPr id="11" name="Text Placeholder 10">
            <a:extLst>
              <a:ext uri="{FF2B5EF4-FFF2-40B4-BE49-F238E27FC236}">
                <a16:creationId xmlns:a16="http://schemas.microsoft.com/office/drawing/2014/main" id="{BD72066D-9C32-EA47-89A9-C6A93D3789ED}"/>
              </a:ext>
            </a:extLst>
          </p:cNvPr>
          <p:cNvSpPr>
            <a:spLocks noGrp="1"/>
          </p:cNvSpPr>
          <p:nvPr>
            <p:ph type="body" sz="quarter" idx="12" hasCustomPrompt="1"/>
          </p:nvPr>
        </p:nvSpPr>
        <p:spPr>
          <a:xfrm>
            <a:off x="3164176" y="3682051"/>
            <a:ext cx="5672759" cy="303275"/>
          </a:xfrm>
        </p:spPr>
        <p:txBody>
          <a:bodyPr anchor="ctr"/>
          <a:lstStyle>
            <a:lvl1pPr algn="ctr">
              <a:defRPr sz="1100" b="0" i="0" spc="1080"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err="1"/>
              <a:t>Subcopy</a:t>
            </a:r>
            <a:r>
              <a:rPr lang="en-US"/>
              <a:t> &amp; Date Go Here</a:t>
            </a:r>
          </a:p>
        </p:txBody>
      </p:sp>
      <p:pic>
        <p:nvPicPr>
          <p:cNvPr id="7" name="Image" descr="Image">
            <a:extLst>
              <a:ext uri="{FF2B5EF4-FFF2-40B4-BE49-F238E27FC236}">
                <a16:creationId xmlns:a16="http://schemas.microsoft.com/office/drawing/2014/main" id="{F3B45D04-7F5D-1343-933D-1D58E0FB0F1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705846" y="-877674"/>
            <a:ext cx="868023" cy="398418"/>
          </a:xfrm>
          <a:prstGeom prst="rect">
            <a:avLst/>
          </a:prstGeom>
          <a:ln w="12700">
            <a:miter lim="400000"/>
          </a:ln>
        </p:spPr>
      </p:pic>
      <p:sp>
        <p:nvSpPr>
          <p:cNvPr id="13" name="Rectangle 36">
            <a:extLst>
              <a:ext uri="{FF2B5EF4-FFF2-40B4-BE49-F238E27FC236}">
                <a16:creationId xmlns:a16="http://schemas.microsoft.com/office/drawing/2014/main" id="{8C5B9F6D-BDE5-9042-84E2-1FE20A86B76C}"/>
              </a:ext>
            </a:extLst>
          </p:cNvPr>
          <p:cNvSpPr txBox="1"/>
          <p:nvPr userDrawn="1"/>
        </p:nvSpPr>
        <p:spPr>
          <a:xfrm rot="16200000">
            <a:off x="-698231" y="3332482"/>
            <a:ext cx="2554880" cy="1930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600" spc="500">
                <a:solidFill>
                  <a:srgbClr val="DDEEE8"/>
                </a:solidFill>
                <a:latin typeface="Open Sans Light"/>
                <a:ea typeface="Open Sans Light"/>
                <a:cs typeface="Open Sans Light"/>
                <a:sym typeface="Open Sans Light"/>
              </a:defRPr>
            </a:pPr>
            <a:r>
              <a:rPr kumimoji="0" sz="600" b="0" i="0" u="none" strike="noStrike" kern="0" cap="none" spc="500" normalizeH="0" baseline="0" noProof="0" dirty="0">
                <a:ln>
                  <a:noFill/>
                </a:ln>
                <a:solidFill>
                  <a:srgbClr val="DDEEE8"/>
                </a:solidFill>
                <a:effectLst/>
                <a:uLnTx/>
                <a:uFillTx/>
                <a:latin typeface="Open Sans Light"/>
                <a:ea typeface="Open Sans Light"/>
                <a:cs typeface="Open Sans Light"/>
                <a:sym typeface="Open Sans Light"/>
              </a:rPr>
              <a:t>STUDIO </a:t>
            </a:r>
            <a:r>
              <a:rPr kumimoji="0" sz="600" b="0" i="0" u="none" strike="noStrike" kern="0" cap="none" spc="500" normalizeH="0" baseline="0" noProof="0" dirty="0">
                <a:ln>
                  <a:noFill/>
                </a:ln>
                <a:solidFill>
                  <a:srgbClr val="DDEEE8"/>
                </a:solidFill>
                <a:effectLst/>
                <a:uLnTx/>
                <a:uFillTx/>
                <a:latin typeface="Open Sans Bold"/>
                <a:ea typeface="Open Sans Bold"/>
                <a:cs typeface="Open Sans Bold"/>
                <a:sym typeface="Open Sans Bold"/>
              </a:rPr>
              <a:t>CIRCULAR MOTIFS</a:t>
            </a:r>
          </a:p>
        </p:txBody>
      </p:sp>
      <p:pic>
        <p:nvPicPr>
          <p:cNvPr id="9" name="Picture 8" descr="Logo&#10;&#10;Description automatically generated with low confidence">
            <a:extLst>
              <a:ext uri="{FF2B5EF4-FFF2-40B4-BE49-F238E27FC236}">
                <a16:creationId xmlns:a16="http://schemas.microsoft.com/office/drawing/2014/main" id="{3F6F8236-C84E-1E4E-A79F-B2E9A962E23B}"/>
              </a:ext>
            </a:extLst>
          </p:cNvPr>
          <p:cNvPicPr>
            <a:picLocks noChangeAspect="1"/>
          </p:cNvPicPr>
          <p:nvPr userDrawn="1"/>
        </p:nvPicPr>
        <p:blipFill>
          <a:blip r:embed="rId3"/>
          <a:stretch>
            <a:fillRect/>
          </a:stretch>
        </p:blipFill>
        <p:spPr>
          <a:xfrm>
            <a:off x="31750" y="57150"/>
            <a:ext cx="1349100" cy="758869"/>
          </a:xfrm>
          <a:prstGeom prst="rect">
            <a:avLst/>
          </a:prstGeom>
        </p:spPr>
      </p:pic>
    </p:spTree>
    <p:extLst>
      <p:ext uri="{BB962C8B-B14F-4D97-AF65-F5344CB8AC3E}">
        <p14:creationId xmlns:p14="http://schemas.microsoft.com/office/powerpoint/2010/main" val="56760159"/>
      </p:ext>
    </p:extLst>
  </p:cSld>
  <p:clrMapOvr>
    <a:masterClrMapping/>
  </p:clrMapOvr>
  <p:transition spd="med"/>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pic>
        <p:nvPicPr>
          <p:cNvPr id="6" name="Picture 5" descr="A close up of a rose&#10;&#10;Description automatically generated with low confidence">
            <a:extLst>
              <a:ext uri="{FF2B5EF4-FFF2-40B4-BE49-F238E27FC236}">
                <a16:creationId xmlns:a16="http://schemas.microsoft.com/office/drawing/2014/main" id="{59A8A0B8-6E94-B54F-93CC-7533175EA03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700" y="6350"/>
            <a:ext cx="12166600" cy="6845300"/>
          </a:xfrm>
          <a:prstGeom prst="rect">
            <a:avLst/>
          </a:prstGeom>
        </p:spPr>
      </p:pic>
      <p:sp>
        <p:nvSpPr>
          <p:cNvPr id="7" name="Text Placeholder 2">
            <a:extLst>
              <a:ext uri="{FF2B5EF4-FFF2-40B4-BE49-F238E27FC236}">
                <a16:creationId xmlns:a16="http://schemas.microsoft.com/office/drawing/2014/main" id="{43C556AA-4143-E647-B6C1-3E572200CFCF}"/>
              </a:ext>
            </a:extLst>
          </p:cNvPr>
          <p:cNvSpPr>
            <a:spLocks noGrp="1"/>
          </p:cNvSpPr>
          <p:nvPr>
            <p:ph type="body" sz="quarter" idx="10" hasCustomPrompt="1"/>
          </p:nvPr>
        </p:nvSpPr>
        <p:spPr>
          <a:xfrm>
            <a:off x="553518" y="2754360"/>
            <a:ext cx="5148035" cy="843285"/>
          </a:xfrm>
        </p:spPr>
        <p:txBody>
          <a:bodyPr anchor="b"/>
          <a:lstStyle>
            <a:lvl1pPr>
              <a:defRPr sz="28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Title Goes Here</a:t>
            </a:r>
          </a:p>
        </p:txBody>
      </p:sp>
      <p:sp>
        <p:nvSpPr>
          <p:cNvPr id="8" name="Text Placeholder 10">
            <a:extLst>
              <a:ext uri="{FF2B5EF4-FFF2-40B4-BE49-F238E27FC236}">
                <a16:creationId xmlns:a16="http://schemas.microsoft.com/office/drawing/2014/main" id="{DD5EBDC0-EB97-0240-B632-6B34431DFFB6}"/>
              </a:ext>
            </a:extLst>
          </p:cNvPr>
          <p:cNvSpPr>
            <a:spLocks noGrp="1"/>
          </p:cNvSpPr>
          <p:nvPr>
            <p:ph type="body" sz="quarter" idx="12" hasCustomPrompt="1"/>
          </p:nvPr>
        </p:nvSpPr>
        <p:spPr>
          <a:xfrm>
            <a:off x="1858889" y="3682078"/>
            <a:ext cx="3842663" cy="477545"/>
          </a:xfrm>
        </p:spPr>
        <p:txBody>
          <a:bodyPr anchor="ctr"/>
          <a:lstStyle>
            <a:lvl1pPr>
              <a:defRPr sz="1000" b="1" i="1" spc="300">
                <a:solidFill>
                  <a:srgbClr val="E3E48C"/>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SUBCOPY &amp; DATE GO HERE</a:t>
            </a:r>
          </a:p>
        </p:txBody>
      </p:sp>
    </p:spTree>
    <p:extLst>
      <p:ext uri="{BB962C8B-B14F-4D97-AF65-F5344CB8AC3E}">
        <p14:creationId xmlns:p14="http://schemas.microsoft.com/office/powerpoint/2010/main" val="69594059"/>
      </p:ext>
    </p:extLst>
  </p:cSld>
  <p:clrMapOvr>
    <a:masterClrMapping/>
  </p:clrMapOvr>
  <p:transition spd="med"/>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able of Contents 2">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DEF48B1-9663-2547-92FF-27ADCF42FD5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044" r="21054"/>
          <a:stretch/>
        </p:blipFill>
        <p:spPr>
          <a:xfrm flipH="1">
            <a:off x="0" y="0"/>
            <a:ext cx="8852347" cy="6858000"/>
          </a:xfrm>
          <a:prstGeom prst="rect">
            <a:avLst/>
          </a:prstGeom>
        </p:spPr>
      </p:pic>
      <p:sp>
        <p:nvSpPr>
          <p:cNvPr id="25" name="Contents">
            <a:extLst>
              <a:ext uri="{FF2B5EF4-FFF2-40B4-BE49-F238E27FC236}">
                <a16:creationId xmlns:a16="http://schemas.microsoft.com/office/drawing/2014/main" id="{E9E6B7D0-2EFE-9B4F-8AE2-78D8DCAC3B2F}"/>
              </a:ext>
            </a:extLst>
          </p:cNvPr>
          <p:cNvSpPr txBox="1">
            <a:spLocks noGrp="1"/>
          </p:cNvSpPr>
          <p:nvPr>
            <p:ph type="title" hasCustomPrompt="1"/>
          </p:nvPr>
        </p:nvSpPr>
        <p:spPr>
          <a:xfrm>
            <a:off x="6844145" y="1471730"/>
            <a:ext cx="4016405" cy="288491"/>
          </a:xfrm>
          <a:prstGeom prst="rect">
            <a:avLst/>
          </a:prstGeom>
        </p:spPr>
        <p:txBody>
          <a:bodyPr anchor="t"/>
          <a:lstStyle>
            <a:lvl1pPr>
              <a:defRPr b="1" i="1" spc="120" baseline="0">
                <a:solidFill>
                  <a:srgbClr val="9DD4CF"/>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US"/>
              <a:t>CONTENTS</a:t>
            </a:r>
            <a:endParaRPr/>
          </a:p>
        </p:txBody>
      </p:sp>
      <p:sp>
        <p:nvSpPr>
          <p:cNvPr id="26" name="Body Level One…">
            <a:extLst>
              <a:ext uri="{FF2B5EF4-FFF2-40B4-BE49-F238E27FC236}">
                <a16:creationId xmlns:a16="http://schemas.microsoft.com/office/drawing/2014/main" id="{877A2FD4-11BF-3A42-B767-BF56FADF0EF2}"/>
              </a:ext>
            </a:extLst>
          </p:cNvPr>
          <p:cNvSpPr txBox="1">
            <a:spLocks noGrp="1"/>
          </p:cNvSpPr>
          <p:nvPr>
            <p:ph type="body" sz="quarter" idx="1" hasCustomPrompt="1"/>
          </p:nvPr>
        </p:nvSpPr>
        <p:spPr>
          <a:xfrm>
            <a:off x="7921565" y="2216471"/>
            <a:ext cx="2743201" cy="288491"/>
          </a:xfrm>
          <a:prstGeom prst="rect">
            <a:avLst/>
          </a:prstGeom>
        </p:spPr>
        <p:txBody>
          <a:bodyPr>
            <a:normAutofit/>
          </a:bodyPr>
          <a:lstStyle>
            <a:lvl1pPr>
              <a:defRPr sz="1200">
                <a:solidFill>
                  <a:schemeClr val="tx1">
                    <a:lumMod val="50000"/>
                    <a:lumOff val="50000"/>
                  </a:schemeClr>
                </a:solidFill>
              </a:defRPr>
            </a:lvl1pPr>
            <a:lvl2pPr indent="457200">
              <a:defRPr sz="1200">
                <a:solidFill>
                  <a:schemeClr val="tx1">
                    <a:lumMod val="50000"/>
                    <a:lumOff val="50000"/>
                  </a:schemeClr>
                </a:solidFill>
              </a:defRPr>
            </a:lvl2pPr>
            <a:lvl3pPr marL="0" indent="914400">
              <a:buSzTx/>
              <a:buNone/>
              <a:defRPr sz="1200">
                <a:solidFill>
                  <a:schemeClr val="tx1">
                    <a:lumMod val="50000"/>
                    <a:lumOff val="50000"/>
                  </a:schemeClr>
                </a:solidFill>
              </a:defRPr>
            </a:lvl3pPr>
            <a:lvl4pPr marL="0" indent="1371600">
              <a:buSzTx/>
              <a:buNone/>
              <a:defRPr sz="1200">
                <a:solidFill>
                  <a:schemeClr val="tx1">
                    <a:lumMod val="50000"/>
                    <a:lumOff val="50000"/>
                  </a:schemeClr>
                </a:solidFill>
              </a:defRPr>
            </a:lvl4pPr>
            <a:lvl5pPr marL="0" indent="1828800">
              <a:buSzTx/>
              <a:buNone/>
              <a:defRPr sz="1200">
                <a:solidFill>
                  <a:schemeClr val="tx1">
                    <a:lumMod val="50000"/>
                    <a:lumOff val="50000"/>
                  </a:schemeClr>
                </a:solidFill>
              </a:defRPr>
            </a:lvl5pPr>
          </a:lstStyle>
          <a:p>
            <a:r>
              <a:t>Title</a:t>
            </a:r>
          </a:p>
          <a:p>
            <a:pPr lvl="1"/>
            <a:endParaRPr/>
          </a:p>
          <a:p>
            <a:pPr lvl="2"/>
            <a:endParaRPr/>
          </a:p>
          <a:p>
            <a:pPr lvl="3"/>
            <a:endParaRPr/>
          </a:p>
          <a:p>
            <a:pPr lvl="4"/>
            <a:endParaRPr/>
          </a:p>
        </p:txBody>
      </p:sp>
      <p:sp>
        <p:nvSpPr>
          <p:cNvPr id="27" name="Text Placeholder 7">
            <a:extLst>
              <a:ext uri="{FF2B5EF4-FFF2-40B4-BE49-F238E27FC236}">
                <a16:creationId xmlns:a16="http://schemas.microsoft.com/office/drawing/2014/main" id="{662073C2-2DC6-7644-B59A-E3346D6A9F39}"/>
              </a:ext>
            </a:extLst>
          </p:cNvPr>
          <p:cNvSpPr>
            <a:spLocks noGrp="1"/>
          </p:cNvSpPr>
          <p:nvPr>
            <p:ph type="body" sz="quarter" idx="21" hasCustomPrompt="1"/>
          </p:nvPr>
        </p:nvSpPr>
        <p:spPr>
          <a:xfrm>
            <a:off x="7921565" y="2944675"/>
            <a:ext cx="2743201" cy="288491"/>
          </a:xfrm>
          <a:prstGeom prst="rect">
            <a:avLst/>
          </a:prstGeom>
        </p:spPr>
        <p:txBody>
          <a:bodyPr>
            <a:normAutofit/>
          </a:bodyPr>
          <a:lstStyle>
            <a:lvl1pPr>
              <a:defRPr sz="1200">
                <a:solidFill>
                  <a:schemeClr val="tx1">
                    <a:lumMod val="50000"/>
                    <a:lumOff val="50000"/>
                  </a:schemeClr>
                </a:solidFill>
              </a:defRPr>
            </a:lvl1pPr>
          </a:lstStyle>
          <a:p>
            <a:r>
              <a:t>Title</a:t>
            </a:r>
          </a:p>
        </p:txBody>
      </p:sp>
      <p:sp>
        <p:nvSpPr>
          <p:cNvPr id="28" name="Text Placeholder 7">
            <a:extLst>
              <a:ext uri="{FF2B5EF4-FFF2-40B4-BE49-F238E27FC236}">
                <a16:creationId xmlns:a16="http://schemas.microsoft.com/office/drawing/2014/main" id="{9CB2D778-BD85-1B48-83A7-C0F59D7F9220}"/>
              </a:ext>
            </a:extLst>
          </p:cNvPr>
          <p:cNvSpPr>
            <a:spLocks noGrp="1"/>
          </p:cNvSpPr>
          <p:nvPr>
            <p:ph type="body" sz="quarter" idx="22" hasCustomPrompt="1"/>
          </p:nvPr>
        </p:nvSpPr>
        <p:spPr>
          <a:xfrm>
            <a:off x="7921565" y="3672881"/>
            <a:ext cx="2743201" cy="288491"/>
          </a:xfrm>
          <a:prstGeom prst="rect">
            <a:avLst/>
          </a:prstGeom>
        </p:spPr>
        <p:txBody>
          <a:bodyPr>
            <a:normAutofit/>
          </a:bodyPr>
          <a:lstStyle>
            <a:lvl1pPr>
              <a:defRPr sz="1200">
                <a:solidFill>
                  <a:schemeClr val="tx1">
                    <a:lumMod val="50000"/>
                    <a:lumOff val="50000"/>
                  </a:schemeClr>
                </a:solidFill>
              </a:defRPr>
            </a:lvl1pPr>
          </a:lstStyle>
          <a:p>
            <a:r>
              <a:t>Title</a:t>
            </a:r>
          </a:p>
        </p:txBody>
      </p:sp>
      <p:sp>
        <p:nvSpPr>
          <p:cNvPr id="29" name="Text Placeholder 7">
            <a:extLst>
              <a:ext uri="{FF2B5EF4-FFF2-40B4-BE49-F238E27FC236}">
                <a16:creationId xmlns:a16="http://schemas.microsoft.com/office/drawing/2014/main" id="{FA768548-E5A5-404A-BB88-16018FA467E1}"/>
              </a:ext>
            </a:extLst>
          </p:cNvPr>
          <p:cNvSpPr>
            <a:spLocks noGrp="1"/>
          </p:cNvSpPr>
          <p:nvPr>
            <p:ph type="body" sz="quarter" idx="23" hasCustomPrompt="1"/>
          </p:nvPr>
        </p:nvSpPr>
        <p:spPr>
          <a:xfrm>
            <a:off x="7921565" y="4401085"/>
            <a:ext cx="2743201" cy="288491"/>
          </a:xfrm>
          <a:prstGeom prst="rect">
            <a:avLst/>
          </a:prstGeom>
        </p:spPr>
        <p:txBody>
          <a:bodyPr>
            <a:normAutofit/>
          </a:bodyPr>
          <a:lstStyle>
            <a:lvl1pPr>
              <a:defRPr sz="1200">
                <a:solidFill>
                  <a:schemeClr val="tx1">
                    <a:lumMod val="50000"/>
                    <a:lumOff val="50000"/>
                  </a:schemeClr>
                </a:solidFill>
              </a:defRPr>
            </a:lvl1pPr>
          </a:lstStyle>
          <a:p>
            <a:r>
              <a:t>Title</a:t>
            </a:r>
          </a:p>
        </p:txBody>
      </p:sp>
      <p:sp>
        <p:nvSpPr>
          <p:cNvPr id="30" name="Text Placeholder 7">
            <a:extLst>
              <a:ext uri="{FF2B5EF4-FFF2-40B4-BE49-F238E27FC236}">
                <a16:creationId xmlns:a16="http://schemas.microsoft.com/office/drawing/2014/main" id="{8D61037F-C70A-C04B-BA50-F740A6043F85}"/>
              </a:ext>
            </a:extLst>
          </p:cNvPr>
          <p:cNvSpPr>
            <a:spLocks noGrp="1"/>
          </p:cNvSpPr>
          <p:nvPr>
            <p:ph type="body" sz="quarter" idx="24" hasCustomPrompt="1"/>
          </p:nvPr>
        </p:nvSpPr>
        <p:spPr>
          <a:xfrm>
            <a:off x="7921565" y="5129291"/>
            <a:ext cx="2743201" cy="288491"/>
          </a:xfrm>
          <a:prstGeom prst="rect">
            <a:avLst/>
          </a:prstGeom>
        </p:spPr>
        <p:txBody>
          <a:bodyPr>
            <a:normAutofit/>
          </a:bodyPr>
          <a:lstStyle>
            <a:lvl1pPr>
              <a:defRPr sz="1200">
                <a:solidFill>
                  <a:schemeClr val="tx1">
                    <a:lumMod val="50000"/>
                    <a:lumOff val="50000"/>
                  </a:schemeClr>
                </a:solidFill>
              </a:defRPr>
            </a:lvl1pPr>
          </a:lstStyle>
          <a:p>
            <a:r>
              <a:t>Title</a:t>
            </a:r>
          </a:p>
        </p:txBody>
      </p:sp>
      <p:sp>
        <p:nvSpPr>
          <p:cNvPr id="31" name="Text Placeholder 7">
            <a:extLst>
              <a:ext uri="{FF2B5EF4-FFF2-40B4-BE49-F238E27FC236}">
                <a16:creationId xmlns:a16="http://schemas.microsoft.com/office/drawing/2014/main" id="{CFA6999D-B26A-5D44-A161-ADA43F239BED}"/>
              </a:ext>
            </a:extLst>
          </p:cNvPr>
          <p:cNvSpPr>
            <a:spLocks noGrp="1"/>
          </p:cNvSpPr>
          <p:nvPr>
            <p:ph type="body" sz="quarter" idx="25" hasCustomPrompt="1"/>
          </p:nvPr>
        </p:nvSpPr>
        <p:spPr>
          <a:xfrm>
            <a:off x="7921565" y="5857495"/>
            <a:ext cx="2743201" cy="288491"/>
          </a:xfrm>
          <a:prstGeom prst="rect">
            <a:avLst/>
          </a:prstGeom>
        </p:spPr>
        <p:txBody>
          <a:bodyPr>
            <a:normAutofit/>
          </a:bodyPr>
          <a:lstStyle>
            <a:lvl1pPr>
              <a:defRPr sz="1200">
                <a:solidFill>
                  <a:schemeClr val="tx1">
                    <a:lumMod val="50000"/>
                    <a:lumOff val="50000"/>
                  </a:schemeClr>
                </a:solidFill>
              </a:defRPr>
            </a:lvl1pPr>
          </a:lstStyle>
          <a:p>
            <a:r>
              <a:t>Title</a:t>
            </a:r>
          </a:p>
        </p:txBody>
      </p:sp>
      <p:sp>
        <p:nvSpPr>
          <p:cNvPr id="32" name="Text Placeholder 33">
            <a:extLst>
              <a:ext uri="{FF2B5EF4-FFF2-40B4-BE49-F238E27FC236}">
                <a16:creationId xmlns:a16="http://schemas.microsoft.com/office/drawing/2014/main" id="{F55D82D8-C325-5443-ACDB-7D01FB0B1300}"/>
              </a:ext>
            </a:extLst>
          </p:cNvPr>
          <p:cNvSpPr>
            <a:spLocks noGrp="1"/>
          </p:cNvSpPr>
          <p:nvPr>
            <p:ph type="body" sz="quarter" idx="26" hasCustomPrompt="1"/>
          </p:nvPr>
        </p:nvSpPr>
        <p:spPr>
          <a:xfrm>
            <a:off x="6859095" y="2234791"/>
            <a:ext cx="752476" cy="3971926"/>
          </a:xfrm>
          <a:prstGeom prst="rect">
            <a:avLst/>
          </a:prstGeom>
        </p:spPr>
        <p:txBody>
          <a:bodyPr>
            <a:normAutofit/>
          </a:bodyPr>
          <a:lstStyle>
            <a:lvl1pPr>
              <a:lnSpc>
                <a:spcPts val="1800"/>
              </a:lnSpc>
              <a:defRPr sz="2400">
                <a:solidFill>
                  <a:schemeClr val="tx1">
                    <a:lumMod val="50000"/>
                    <a:lumOff val="50000"/>
                  </a:schemeClr>
                </a:solidFill>
                <a:latin typeface="Open Sans Light"/>
                <a:ea typeface="Open Sans Light"/>
                <a:cs typeface="Open Sans Light"/>
                <a:sym typeface="Open Sans Light"/>
              </a:defRPr>
            </a:lvl1pPr>
          </a:lstStyle>
          <a:p>
            <a:r>
              <a:t>01
02
03
04
05
06</a:t>
            </a:r>
          </a:p>
        </p:txBody>
      </p:sp>
    </p:spTree>
    <p:extLst>
      <p:ext uri="{BB962C8B-B14F-4D97-AF65-F5344CB8AC3E}">
        <p14:creationId xmlns:p14="http://schemas.microsoft.com/office/powerpoint/2010/main" val="1538348478"/>
      </p:ext>
    </p:extLst>
  </p:cSld>
  <p:clrMapOvr>
    <a:masterClrMapping/>
  </p:clrMapOvr>
  <p:transition spd="med"/>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90" Type="http://schemas.openxmlformats.org/officeDocument/2006/relationships/theme" Target="../theme/theme1.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115.xml"/><Relationship Id="rId21" Type="http://schemas.openxmlformats.org/officeDocument/2006/relationships/slideLayout" Target="../slideLayouts/slideLayout110.xml"/><Relationship Id="rId42" Type="http://schemas.openxmlformats.org/officeDocument/2006/relationships/slideLayout" Target="../slideLayouts/slideLayout131.xml"/><Relationship Id="rId47" Type="http://schemas.openxmlformats.org/officeDocument/2006/relationships/slideLayout" Target="../slideLayouts/slideLayout136.xml"/><Relationship Id="rId63" Type="http://schemas.openxmlformats.org/officeDocument/2006/relationships/slideLayout" Target="../slideLayouts/slideLayout152.xml"/><Relationship Id="rId68" Type="http://schemas.openxmlformats.org/officeDocument/2006/relationships/slideLayout" Target="../slideLayouts/slideLayout157.xml"/><Relationship Id="rId84" Type="http://schemas.openxmlformats.org/officeDocument/2006/relationships/slideLayout" Target="../slideLayouts/slideLayout173.xml"/><Relationship Id="rId89" Type="http://schemas.openxmlformats.org/officeDocument/2006/relationships/slideLayout" Target="../slideLayouts/slideLayout178.xml"/><Relationship Id="rId16" Type="http://schemas.openxmlformats.org/officeDocument/2006/relationships/slideLayout" Target="../slideLayouts/slideLayout105.xml"/><Relationship Id="rId11" Type="http://schemas.openxmlformats.org/officeDocument/2006/relationships/slideLayout" Target="../slideLayouts/slideLayout100.xml"/><Relationship Id="rId32" Type="http://schemas.openxmlformats.org/officeDocument/2006/relationships/slideLayout" Target="../slideLayouts/slideLayout121.xml"/><Relationship Id="rId37" Type="http://schemas.openxmlformats.org/officeDocument/2006/relationships/slideLayout" Target="../slideLayouts/slideLayout126.xml"/><Relationship Id="rId53" Type="http://schemas.openxmlformats.org/officeDocument/2006/relationships/slideLayout" Target="../slideLayouts/slideLayout142.xml"/><Relationship Id="rId58" Type="http://schemas.openxmlformats.org/officeDocument/2006/relationships/slideLayout" Target="../slideLayouts/slideLayout147.xml"/><Relationship Id="rId74" Type="http://schemas.openxmlformats.org/officeDocument/2006/relationships/slideLayout" Target="../slideLayouts/slideLayout163.xml"/><Relationship Id="rId79" Type="http://schemas.openxmlformats.org/officeDocument/2006/relationships/slideLayout" Target="../slideLayouts/slideLayout168.xml"/><Relationship Id="rId5" Type="http://schemas.openxmlformats.org/officeDocument/2006/relationships/slideLayout" Target="../slideLayouts/slideLayout94.xml"/><Relationship Id="rId90" Type="http://schemas.openxmlformats.org/officeDocument/2006/relationships/theme" Target="../theme/theme2.xml"/><Relationship Id="rId14" Type="http://schemas.openxmlformats.org/officeDocument/2006/relationships/slideLayout" Target="../slideLayouts/slideLayout103.xml"/><Relationship Id="rId22" Type="http://schemas.openxmlformats.org/officeDocument/2006/relationships/slideLayout" Target="../slideLayouts/slideLayout111.xml"/><Relationship Id="rId27" Type="http://schemas.openxmlformats.org/officeDocument/2006/relationships/slideLayout" Target="../slideLayouts/slideLayout116.xml"/><Relationship Id="rId30" Type="http://schemas.openxmlformats.org/officeDocument/2006/relationships/slideLayout" Target="../slideLayouts/slideLayout119.xml"/><Relationship Id="rId35" Type="http://schemas.openxmlformats.org/officeDocument/2006/relationships/slideLayout" Target="../slideLayouts/slideLayout124.xml"/><Relationship Id="rId43" Type="http://schemas.openxmlformats.org/officeDocument/2006/relationships/slideLayout" Target="../slideLayouts/slideLayout132.xml"/><Relationship Id="rId48" Type="http://schemas.openxmlformats.org/officeDocument/2006/relationships/slideLayout" Target="../slideLayouts/slideLayout137.xml"/><Relationship Id="rId56" Type="http://schemas.openxmlformats.org/officeDocument/2006/relationships/slideLayout" Target="../slideLayouts/slideLayout145.xml"/><Relationship Id="rId64" Type="http://schemas.openxmlformats.org/officeDocument/2006/relationships/slideLayout" Target="../slideLayouts/slideLayout153.xml"/><Relationship Id="rId69" Type="http://schemas.openxmlformats.org/officeDocument/2006/relationships/slideLayout" Target="../slideLayouts/slideLayout158.xml"/><Relationship Id="rId77" Type="http://schemas.openxmlformats.org/officeDocument/2006/relationships/slideLayout" Target="../slideLayouts/slideLayout166.xml"/><Relationship Id="rId8" Type="http://schemas.openxmlformats.org/officeDocument/2006/relationships/slideLayout" Target="../slideLayouts/slideLayout97.xml"/><Relationship Id="rId51" Type="http://schemas.openxmlformats.org/officeDocument/2006/relationships/slideLayout" Target="../slideLayouts/slideLayout140.xml"/><Relationship Id="rId72" Type="http://schemas.openxmlformats.org/officeDocument/2006/relationships/slideLayout" Target="../slideLayouts/slideLayout161.xml"/><Relationship Id="rId80" Type="http://schemas.openxmlformats.org/officeDocument/2006/relationships/slideLayout" Target="../slideLayouts/slideLayout169.xml"/><Relationship Id="rId85" Type="http://schemas.openxmlformats.org/officeDocument/2006/relationships/slideLayout" Target="../slideLayouts/slideLayout174.xml"/><Relationship Id="rId3" Type="http://schemas.openxmlformats.org/officeDocument/2006/relationships/slideLayout" Target="../slideLayouts/slideLayout92.xml"/><Relationship Id="rId12" Type="http://schemas.openxmlformats.org/officeDocument/2006/relationships/slideLayout" Target="../slideLayouts/slideLayout101.xml"/><Relationship Id="rId17" Type="http://schemas.openxmlformats.org/officeDocument/2006/relationships/slideLayout" Target="../slideLayouts/slideLayout106.xml"/><Relationship Id="rId25" Type="http://schemas.openxmlformats.org/officeDocument/2006/relationships/slideLayout" Target="../slideLayouts/slideLayout114.xml"/><Relationship Id="rId33" Type="http://schemas.openxmlformats.org/officeDocument/2006/relationships/slideLayout" Target="../slideLayouts/slideLayout122.xml"/><Relationship Id="rId38" Type="http://schemas.openxmlformats.org/officeDocument/2006/relationships/slideLayout" Target="../slideLayouts/slideLayout127.xml"/><Relationship Id="rId46" Type="http://schemas.openxmlformats.org/officeDocument/2006/relationships/slideLayout" Target="../slideLayouts/slideLayout135.xml"/><Relationship Id="rId59" Type="http://schemas.openxmlformats.org/officeDocument/2006/relationships/slideLayout" Target="../slideLayouts/slideLayout148.xml"/><Relationship Id="rId67" Type="http://schemas.openxmlformats.org/officeDocument/2006/relationships/slideLayout" Target="../slideLayouts/slideLayout156.xml"/><Relationship Id="rId20" Type="http://schemas.openxmlformats.org/officeDocument/2006/relationships/slideLayout" Target="../slideLayouts/slideLayout109.xml"/><Relationship Id="rId41" Type="http://schemas.openxmlformats.org/officeDocument/2006/relationships/slideLayout" Target="../slideLayouts/slideLayout130.xml"/><Relationship Id="rId54" Type="http://schemas.openxmlformats.org/officeDocument/2006/relationships/slideLayout" Target="../slideLayouts/slideLayout143.xml"/><Relationship Id="rId62" Type="http://schemas.openxmlformats.org/officeDocument/2006/relationships/slideLayout" Target="../slideLayouts/slideLayout151.xml"/><Relationship Id="rId70" Type="http://schemas.openxmlformats.org/officeDocument/2006/relationships/slideLayout" Target="../slideLayouts/slideLayout159.xml"/><Relationship Id="rId75" Type="http://schemas.openxmlformats.org/officeDocument/2006/relationships/slideLayout" Target="../slideLayouts/slideLayout164.xml"/><Relationship Id="rId83" Type="http://schemas.openxmlformats.org/officeDocument/2006/relationships/slideLayout" Target="../slideLayouts/slideLayout172.xml"/><Relationship Id="rId88" Type="http://schemas.openxmlformats.org/officeDocument/2006/relationships/slideLayout" Target="../slideLayouts/slideLayout177.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5" Type="http://schemas.openxmlformats.org/officeDocument/2006/relationships/slideLayout" Target="../slideLayouts/slideLayout104.xml"/><Relationship Id="rId23" Type="http://schemas.openxmlformats.org/officeDocument/2006/relationships/slideLayout" Target="../slideLayouts/slideLayout112.xml"/><Relationship Id="rId28" Type="http://schemas.openxmlformats.org/officeDocument/2006/relationships/slideLayout" Target="../slideLayouts/slideLayout117.xml"/><Relationship Id="rId36" Type="http://schemas.openxmlformats.org/officeDocument/2006/relationships/slideLayout" Target="../slideLayouts/slideLayout125.xml"/><Relationship Id="rId49" Type="http://schemas.openxmlformats.org/officeDocument/2006/relationships/slideLayout" Target="../slideLayouts/slideLayout138.xml"/><Relationship Id="rId57" Type="http://schemas.openxmlformats.org/officeDocument/2006/relationships/slideLayout" Target="../slideLayouts/slideLayout146.xml"/><Relationship Id="rId10" Type="http://schemas.openxmlformats.org/officeDocument/2006/relationships/slideLayout" Target="../slideLayouts/slideLayout99.xml"/><Relationship Id="rId31" Type="http://schemas.openxmlformats.org/officeDocument/2006/relationships/slideLayout" Target="../slideLayouts/slideLayout120.xml"/><Relationship Id="rId44" Type="http://schemas.openxmlformats.org/officeDocument/2006/relationships/slideLayout" Target="../slideLayouts/slideLayout133.xml"/><Relationship Id="rId52" Type="http://schemas.openxmlformats.org/officeDocument/2006/relationships/slideLayout" Target="../slideLayouts/slideLayout141.xml"/><Relationship Id="rId60" Type="http://schemas.openxmlformats.org/officeDocument/2006/relationships/slideLayout" Target="../slideLayouts/slideLayout149.xml"/><Relationship Id="rId65" Type="http://schemas.openxmlformats.org/officeDocument/2006/relationships/slideLayout" Target="../slideLayouts/slideLayout154.xml"/><Relationship Id="rId73" Type="http://schemas.openxmlformats.org/officeDocument/2006/relationships/slideLayout" Target="../slideLayouts/slideLayout162.xml"/><Relationship Id="rId78" Type="http://schemas.openxmlformats.org/officeDocument/2006/relationships/slideLayout" Target="../slideLayouts/slideLayout167.xml"/><Relationship Id="rId81" Type="http://schemas.openxmlformats.org/officeDocument/2006/relationships/slideLayout" Target="../slideLayouts/slideLayout170.xml"/><Relationship Id="rId86" Type="http://schemas.openxmlformats.org/officeDocument/2006/relationships/slideLayout" Target="../slideLayouts/slideLayout175.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3" Type="http://schemas.openxmlformats.org/officeDocument/2006/relationships/slideLayout" Target="../slideLayouts/slideLayout102.xml"/><Relationship Id="rId18" Type="http://schemas.openxmlformats.org/officeDocument/2006/relationships/slideLayout" Target="../slideLayouts/slideLayout107.xml"/><Relationship Id="rId39" Type="http://schemas.openxmlformats.org/officeDocument/2006/relationships/slideLayout" Target="../slideLayouts/slideLayout128.xml"/><Relationship Id="rId34" Type="http://schemas.openxmlformats.org/officeDocument/2006/relationships/slideLayout" Target="../slideLayouts/slideLayout123.xml"/><Relationship Id="rId50" Type="http://schemas.openxmlformats.org/officeDocument/2006/relationships/slideLayout" Target="../slideLayouts/slideLayout139.xml"/><Relationship Id="rId55" Type="http://schemas.openxmlformats.org/officeDocument/2006/relationships/slideLayout" Target="../slideLayouts/slideLayout144.xml"/><Relationship Id="rId76" Type="http://schemas.openxmlformats.org/officeDocument/2006/relationships/slideLayout" Target="../slideLayouts/slideLayout165.xml"/><Relationship Id="rId7" Type="http://schemas.openxmlformats.org/officeDocument/2006/relationships/slideLayout" Target="../slideLayouts/slideLayout96.xml"/><Relationship Id="rId71" Type="http://schemas.openxmlformats.org/officeDocument/2006/relationships/slideLayout" Target="../slideLayouts/slideLayout160.xml"/><Relationship Id="rId2" Type="http://schemas.openxmlformats.org/officeDocument/2006/relationships/slideLayout" Target="../slideLayouts/slideLayout91.xml"/><Relationship Id="rId29" Type="http://schemas.openxmlformats.org/officeDocument/2006/relationships/slideLayout" Target="../slideLayouts/slideLayout118.xml"/><Relationship Id="rId24" Type="http://schemas.openxmlformats.org/officeDocument/2006/relationships/slideLayout" Target="../slideLayouts/slideLayout113.xml"/><Relationship Id="rId40" Type="http://schemas.openxmlformats.org/officeDocument/2006/relationships/slideLayout" Target="../slideLayouts/slideLayout129.xml"/><Relationship Id="rId45" Type="http://schemas.openxmlformats.org/officeDocument/2006/relationships/slideLayout" Target="../slideLayouts/slideLayout134.xml"/><Relationship Id="rId66" Type="http://schemas.openxmlformats.org/officeDocument/2006/relationships/slideLayout" Target="../slideLayouts/slideLayout155.xml"/><Relationship Id="rId87" Type="http://schemas.openxmlformats.org/officeDocument/2006/relationships/slideLayout" Target="../slideLayouts/slideLayout176.xml"/><Relationship Id="rId61" Type="http://schemas.openxmlformats.org/officeDocument/2006/relationships/slideLayout" Target="../slideLayouts/slideLayout150.xml"/><Relationship Id="rId82" Type="http://schemas.openxmlformats.org/officeDocument/2006/relationships/slideLayout" Target="../slideLayouts/slideLayout171.xml"/><Relationship Id="rId19" Type="http://schemas.openxmlformats.org/officeDocument/2006/relationships/slideLayout" Target="../slideLayouts/slideLayout10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Click to edit Master title s edit Master title style tyle"/>
          <p:cNvSpPr txBox="1">
            <a:spLocks noGrp="1"/>
          </p:cNvSpPr>
          <p:nvPr>
            <p:ph type="title" hasCustomPrompt="1"/>
          </p:nvPr>
        </p:nvSpPr>
        <p:spPr>
          <a:xfrm>
            <a:off x="914400" y="279400"/>
            <a:ext cx="10325100" cy="78740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b">
            <a:normAutofit/>
          </a:bodyPr>
          <a:lstStyle/>
          <a:p>
            <a:r>
              <a:t>Click to edit Master title s edit Master title style tyle</a:t>
            </a:r>
          </a:p>
        </p:txBody>
      </p:sp>
      <p:sp>
        <p:nvSpPr>
          <p:cNvPr id="4" name="Body Level One…"/>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lstStyle/>
          <a:p>
            <a:r>
              <a:t>Body Level One</a:t>
            </a:r>
          </a:p>
          <a:p>
            <a:pPr lvl="1"/>
            <a:r>
              <a:t>Body Level Two</a:t>
            </a:r>
          </a:p>
          <a:p>
            <a:pPr lvl="2"/>
            <a:r>
              <a:t>Body Level Three</a:t>
            </a:r>
          </a:p>
          <a:p>
            <a:pPr lvl="3"/>
            <a:r>
              <a:t>Body Level Four</a:t>
            </a:r>
          </a:p>
          <a:p>
            <a:pPr lvl="4"/>
            <a:r>
              <a:t>Body Level Five</a:t>
            </a:r>
          </a:p>
        </p:txBody>
      </p:sp>
    </p:spTree>
  </p:cSld>
  <p:clrMap bg1="lt1" tx1="dk1" bg2="lt2" tx2="dk2" accent1="accent1" accent2="accent2" accent3="accent3" accent4="accent4" accent5="accent5" accent6="accent6" hlink="hlink" folHlink="folHlink"/>
  <p:sldLayoutIdLst>
    <p:sldLayoutId id="2147483656" r:id="rId1"/>
    <p:sldLayoutId id="2147483878" r:id="rId2"/>
    <p:sldLayoutId id="2147483879" r:id="rId3"/>
    <p:sldLayoutId id="2147483880" r:id="rId4"/>
    <p:sldLayoutId id="2147483881" r:id="rId5"/>
    <p:sldLayoutId id="2147483882" r:id="rId6"/>
    <p:sldLayoutId id="2147483883" r:id="rId7"/>
    <p:sldLayoutId id="2147483884" r:id="rId8"/>
    <p:sldLayoutId id="2147483956" r:id="rId9"/>
    <p:sldLayoutId id="2147483886" r:id="rId10"/>
    <p:sldLayoutId id="2147483887" r:id="rId11"/>
    <p:sldLayoutId id="2147483960" r:id="rId12"/>
    <p:sldLayoutId id="2147483888" r:id="rId13"/>
    <p:sldLayoutId id="2147483889" r:id="rId14"/>
    <p:sldLayoutId id="2147483969" r:id="rId15"/>
    <p:sldLayoutId id="2147483890" r:id="rId16"/>
    <p:sldLayoutId id="2147483950" r:id="rId17"/>
    <p:sldLayoutId id="2147483951" r:id="rId18"/>
    <p:sldLayoutId id="2147483952" r:id="rId19"/>
    <p:sldLayoutId id="2147483959" r:id="rId20"/>
    <p:sldLayoutId id="2147483891" r:id="rId21"/>
    <p:sldLayoutId id="2147483963" r:id="rId22"/>
    <p:sldLayoutId id="2147483964" r:id="rId23"/>
    <p:sldLayoutId id="2147483892" r:id="rId24"/>
    <p:sldLayoutId id="2147483893" r:id="rId25"/>
    <p:sldLayoutId id="2147483962" r:id="rId26"/>
    <p:sldLayoutId id="2147483965" r:id="rId27"/>
    <p:sldLayoutId id="2147483894" r:id="rId28"/>
    <p:sldLayoutId id="2147483967" r:id="rId29"/>
    <p:sldLayoutId id="2147483968" r:id="rId30"/>
    <p:sldLayoutId id="2147483896" r:id="rId31"/>
    <p:sldLayoutId id="2147483897" r:id="rId32"/>
    <p:sldLayoutId id="2147483961" r:id="rId33"/>
    <p:sldLayoutId id="2147483966" r:id="rId34"/>
    <p:sldLayoutId id="2147483898" r:id="rId35"/>
    <p:sldLayoutId id="2147483899" r:id="rId36"/>
    <p:sldLayoutId id="2147483900" r:id="rId37"/>
    <p:sldLayoutId id="2147483901" r:id="rId38"/>
    <p:sldLayoutId id="2147483902" r:id="rId39"/>
    <p:sldLayoutId id="2147483949" r:id="rId40"/>
    <p:sldLayoutId id="2147483942" r:id="rId41"/>
    <p:sldLayoutId id="2147483903" r:id="rId42"/>
    <p:sldLayoutId id="2147483904" r:id="rId43"/>
    <p:sldLayoutId id="2147483927" r:id="rId44"/>
    <p:sldLayoutId id="2147483905" r:id="rId45"/>
    <p:sldLayoutId id="2147483906" r:id="rId46"/>
    <p:sldLayoutId id="2147483943" r:id="rId47"/>
    <p:sldLayoutId id="2147483939" r:id="rId48"/>
    <p:sldLayoutId id="2147483907" r:id="rId49"/>
    <p:sldLayoutId id="2147483909" r:id="rId50"/>
    <p:sldLayoutId id="2147483953" r:id="rId51"/>
    <p:sldLayoutId id="2147483910" r:id="rId52"/>
    <p:sldLayoutId id="2147483911" r:id="rId53"/>
    <p:sldLayoutId id="2147483944" r:id="rId54"/>
    <p:sldLayoutId id="2147483937" r:id="rId55"/>
    <p:sldLayoutId id="2147483912" r:id="rId56"/>
    <p:sldLayoutId id="2147483914" r:id="rId57"/>
    <p:sldLayoutId id="2147483938" r:id="rId58"/>
    <p:sldLayoutId id="2147483945" r:id="rId59"/>
    <p:sldLayoutId id="2147483915" r:id="rId60"/>
    <p:sldLayoutId id="2147483916" r:id="rId61"/>
    <p:sldLayoutId id="2147483917" r:id="rId62"/>
    <p:sldLayoutId id="2147483918" r:id="rId63"/>
    <p:sldLayoutId id="2147483919" r:id="rId64"/>
    <p:sldLayoutId id="2147483920" r:id="rId65"/>
    <p:sldLayoutId id="2147483946" r:id="rId66"/>
    <p:sldLayoutId id="2147483921" r:id="rId67"/>
    <p:sldLayoutId id="2147483936" r:id="rId68"/>
    <p:sldLayoutId id="2147483922" r:id="rId69"/>
    <p:sldLayoutId id="2147483923" r:id="rId70"/>
    <p:sldLayoutId id="2147483924" r:id="rId71"/>
    <p:sldLayoutId id="2147483925" r:id="rId72"/>
    <p:sldLayoutId id="2147483926" r:id="rId73"/>
    <p:sldLayoutId id="2147483947" r:id="rId74"/>
    <p:sldLayoutId id="2147483928" r:id="rId75"/>
    <p:sldLayoutId id="2147483955" r:id="rId76"/>
    <p:sldLayoutId id="2147483958" r:id="rId77"/>
    <p:sldLayoutId id="2147483929" r:id="rId78"/>
    <p:sldLayoutId id="2147483930" r:id="rId79"/>
    <p:sldLayoutId id="2147483931" r:id="rId80"/>
    <p:sldLayoutId id="2147483932" r:id="rId81"/>
    <p:sldLayoutId id="2147483941" r:id="rId82"/>
    <p:sldLayoutId id="2147483948" r:id="rId83"/>
    <p:sldLayoutId id="2147483935" r:id="rId84"/>
    <p:sldLayoutId id="2147483940" r:id="rId85"/>
    <p:sldLayoutId id="2147483933" r:id="rId86"/>
    <p:sldLayoutId id="2147483934" r:id="rId87"/>
    <p:sldLayoutId id="2147483957" r:id="rId88"/>
    <p:sldLayoutId id="2147483970" r:id="rId89"/>
  </p:sldLayoutIdLst>
  <p:transition spd="med"/>
  <p:txStyles>
    <p:titleStyle>
      <a:lvl1pPr marL="0" marR="0" indent="0" algn="l" defTabSz="914400" rtl="0" latinLnBrk="0">
        <a:lnSpc>
          <a:spcPct val="100000"/>
        </a:lnSpc>
        <a:spcBef>
          <a:spcPts val="0"/>
        </a:spcBef>
        <a:spcAft>
          <a:spcPts val="0"/>
        </a:spcAft>
        <a:buClrTx/>
        <a:buSzTx/>
        <a:buFontTx/>
        <a:buNone/>
        <a:tabLst/>
        <a:defRPr sz="2400" b="0" i="0" u="none" strike="noStrike" cap="none" spc="0" baseline="0">
          <a:solidFill>
            <a:srgbClr val="000000"/>
          </a:solidFill>
          <a:uFillTx/>
          <a:latin typeface="Open Sans Light"/>
          <a:ea typeface="Open Sans Light"/>
          <a:cs typeface="Open Sans Light"/>
          <a:sym typeface="Open Sans Light"/>
        </a:defRPr>
      </a:lvl1pPr>
      <a:lvl2pPr marL="0" marR="0" indent="0" algn="l" defTabSz="914400" rtl="0" latinLnBrk="0">
        <a:lnSpc>
          <a:spcPct val="100000"/>
        </a:lnSpc>
        <a:spcBef>
          <a:spcPts val="0"/>
        </a:spcBef>
        <a:spcAft>
          <a:spcPts val="0"/>
        </a:spcAft>
        <a:buClrTx/>
        <a:buSzTx/>
        <a:buFontTx/>
        <a:buNone/>
        <a:tabLst/>
        <a:defRPr sz="2400" b="0" i="0" u="none" strike="noStrike" cap="none" spc="0" baseline="0">
          <a:solidFill>
            <a:srgbClr val="000000"/>
          </a:solidFill>
          <a:uFillTx/>
          <a:latin typeface="Open Sans Light"/>
          <a:ea typeface="Open Sans Light"/>
          <a:cs typeface="Open Sans Light"/>
          <a:sym typeface="Open Sans Light"/>
        </a:defRPr>
      </a:lvl2pPr>
      <a:lvl3pPr marL="0" marR="0" indent="0" algn="l" defTabSz="914400" rtl="0" latinLnBrk="0">
        <a:lnSpc>
          <a:spcPct val="100000"/>
        </a:lnSpc>
        <a:spcBef>
          <a:spcPts val="0"/>
        </a:spcBef>
        <a:spcAft>
          <a:spcPts val="0"/>
        </a:spcAft>
        <a:buClrTx/>
        <a:buSzTx/>
        <a:buFontTx/>
        <a:buNone/>
        <a:tabLst/>
        <a:defRPr sz="2400" b="0" i="0" u="none" strike="noStrike" cap="none" spc="0" baseline="0">
          <a:solidFill>
            <a:srgbClr val="000000"/>
          </a:solidFill>
          <a:uFillTx/>
          <a:latin typeface="Open Sans Light"/>
          <a:ea typeface="Open Sans Light"/>
          <a:cs typeface="Open Sans Light"/>
          <a:sym typeface="Open Sans Light"/>
        </a:defRPr>
      </a:lvl3pPr>
      <a:lvl4pPr marL="0" marR="0" indent="0" algn="l" defTabSz="914400" rtl="0" latinLnBrk="0">
        <a:lnSpc>
          <a:spcPct val="100000"/>
        </a:lnSpc>
        <a:spcBef>
          <a:spcPts val="0"/>
        </a:spcBef>
        <a:spcAft>
          <a:spcPts val="0"/>
        </a:spcAft>
        <a:buClrTx/>
        <a:buSzTx/>
        <a:buFontTx/>
        <a:buNone/>
        <a:tabLst/>
        <a:defRPr sz="2400" b="0" i="0" u="none" strike="noStrike" cap="none" spc="0" baseline="0">
          <a:solidFill>
            <a:srgbClr val="000000"/>
          </a:solidFill>
          <a:uFillTx/>
          <a:latin typeface="Open Sans Light"/>
          <a:ea typeface="Open Sans Light"/>
          <a:cs typeface="Open Sans Light"/>
          <a:sym typeface="Open Sans Light"/>
        </a:defRPr>
      </a:lvl4pPr>
      <a:lvl5pPr marL="0" marR="0" indent="0" algn="l" defTabSz="914400" rtl="0" latinLnBrk="0">
        <a:lnSpc>
          <a:spcPct val="100000"/>
        </a:lnSpc>
        <a:spcBef>
          <a:spcPts val="0"/>
        </a:spcBef>
        <a:spcAft>
          <a:spcPts val="0"/>
        </a:spcAft>
        <a:buClrTx/>
        <a:buSzTx/>
        <a:buFontTx/>
        <a:buNone/>
        <a:tabLst/>
        <a:defRPr sz="2400" b="0" i="0" u="none" strike="noStrike" cap="none" spc="0" baseline="0">
          <a:solidFill>
            <a:srgbClr val="000000"/>
          </a:solidFill>
          <a:uFillTx/>
          <a:latin typeface="Open Sans Light"/>
          <a:ea typeface="Open Sans Light"/>
          <a:cs typeface="Open Sans Light"/>
          <a:sym typeface="Open Sans Light"/>
        </a:defRPr>
      </a:lvl5pPr>
      <a:lvl6pPr marL="0" marR="0" indent="0" algn="l" defTabSz="914400" rtl="0" latinLnBrk="0">
        <a:lnSpc>
          <a:spcPct val="100000"/>
        </a:lnSpc>
        <a:spcBef>
          <a:spcPts val="0"/>
        </a:spcBef>
        <a:spcAft>
          <a:spcPts val="0"/>
        </a:spcAft>
        <a:buClrTx/>
        <a:buSzTx/>
        <a:buFontTx/>
        <a:buNone/>
        <a:tabLst/>
        <a:defRPr sz="2400" b="0" i="0" u="none" strike="noStrike" cap="none" spc="0" baseline="0">
          <a:solidFill>
            <a:srgbClr val="000000"/>
          </a:solidFill>
          <a:uFillTx/>
          <a:latin typeface="Open Sans Light"/>
          <a:ea typeface="Open Sans Light"/>
          <a:cs typeface="Open Sans Light"/>
          <a:sym typeface="Open Sans Light"/>
        </a:defRPr>
      </a:lvl6pPr>
      <a:lvl7pPr marL="0" marR="0" indent="0" algn="l" defTabSz="914400" rtl="0" latinLnBrk="0">
        <a:lnSpc>
          <a:spcPct val="100000"/>
        </a:lnSpc>
        <a:spcBef>
          <a:spcPts val="0"/>
        </a:spcBef>
        <a:spcAft>
          <a:spcPts val="0"/>
        </a:spcAft>
        <a:buClrTx/>
        <a:buSzTx/>
        <a:buFontTx/>
        <a:buNone/>
        <a:tabLst/>
        <a:defRPr sz="2400" b="0" i="0" u="none" strike="noStrike" cap="none" spc="0" baseline="0">
          <a:solidFill>
            <a:srgbClr val="000000"/>
          </a:solidFill>
          <a:uFillTx/>
          <a:latin typeface="Open Sans Light"/>
          <a:ea typeface="Open Sans Light"/>
          <a:cs typeface="Open Sans Light"/>
          <a:sym typeface="Open Sans Light"/>
        </a:defRPr>
      </a:lvl7pPr>
      <a:lvl8pPr marL="0" marR="0" indent="0" algn="l" defTabSz="914400" rtl="0" latinLnBrk="0">
        <a:lnSpc>
          <a:spcPct val="100000"/>
        </a:lnSpc>
        <a:spcBef>
          <a:spcPts val="0"/>
        </a:spcBef>
        <a:spcAft>
          <a:spcPts val="0"/>
        </a:spcAft>
        <a:buClrTx/>
        <a:buSzTx/>
        <a:buFontTx/>
        <a:buNone/>
        <a:tabLst/>
        <a:defRPr sz="2400" b="0" i="0" u="none" strike="noStrike" cap="none" spc="0" baseline="0">
          <a:solidFill>
            <a:srgbClr val="000000"/>
          </a:solidFill>
          <a:uFillTx/>
          <a:latin typeface="Open Sans Light"/>
          <a:ea typeface="Open Sans Light"/>
          <a:cs typeface="Open Sans Light"/>
          <a:sym typeface="Open Sans Light"/>
        </a:defRPr>
      </a:lvl8pPr>
      <a:lvl9pPr marL="0" marR="0" indent="0" algn="l" defTabSz="914400" rtl="0" latinLnBrk="0">
        <a:lnSpc>
          <a:spcPct val="100000"/>
        </a:lnSpc>
        <a:spcBef>
          <a:spcPts val="0"/>
        </a:spcBef>
        <a:spcAft>
          <a:spcPts val="0"/>
        </a:spcAft>
        <a:buClrTx/>
        <a:buSzTx/>
        <a:buFontTx/>
        <a:buNone/>
        <a:tabLst/>
        <a:defRPr sz="2400" b="0" i="0" u="none" strike="noStrike" cap="none" spc="0" baseline="0">
          <a:solidFill>
            <a:srgbClr val="000000"/>
          </a:solidFill>
          <a:uFillTx/>
          <a:latin typeface="Open Sans Light"/>
          <a:ea typeface="Open Sans Light"/>
          <a:cs typeface="Open Sans Light"/>
          <a:sym typeface="Open Sans Light"/>
        </a:defRPr>
      </a:lvl9pPr>
    </p:titleStyle>
    <p:bodyStyle>
      <a:lvl1pPr marL="0" marR="0" indent="0" algn="l" defTabSz="914400" rtl="0" latinLnBrk="0">
        <a:lnSpc>
          <a:spcPct val="120000"/>
        </a:lnSpc>
        <a:spcBef>
          <a:spcPts val="1000"/>
        </a:spcBef>
        <a:spcAft>
          <a:spcPts val="0"/>
        </a:spcAft>
        <a:buClrTx/>
        <a:buSzTx/>
        <a:buFontTx/>
        <a:buNone/>
        <a:tabLst/>
        <a:defRPr sz="1300" b="0" i="0" u="none" strike="noStrike" cap="none" spc="0" baseline="0">
          <a:solidFill>
            <a:srgbClr val="000000"/>
          </a:solidFill>
          <a:uFillTx/>
          <a:latin typeface="Open Sans"/>
          <a:ea typeface="Open Sans"/>
          <a:cs typeface="Open Sans"/>
          <a:sym typeface="Open Sans"/>
        </a:defRPr>
      </a:lvl1pPr>
      <a:lvl2pPr marL="0" marR="0" indent="0" algn="l" defTabSz="914400" rtl="0" latinLnBrk="0">
        <a:lnSpc>
          <a:spcPct val="120000"/>
        </a:lnSpc>
        <a:spcBef>
          <a:spcPts val="1000"/>
        </a:spcBef>
        <a:spcAft>
          <a:spcPts val="0"/>
        </a:spcAft>
        <a:buClrTx/>
        <a:buSzTx/>
        <a:buFontTx/>
        <a:buNone/>
        <a:tabLst/>
        <a:defRPr sz="1300" b="0" i="0" u="none" strike="noStrike" cap="none" spc="0" baseline="0">
          <a:solidFill>
            <a:srgbClr val="000000"/>
          </a:solidFill>
          <a:uFillTx/>
          <a:latin typeface="Open Sans"/>
          <a:ea typeface="Open Sans"/>
          <a:cs typeface="Open Sans"/>
          <a:sym typeface="Open Sans"/>
        </a:defRPr>
      </a:lvl2pPr>
      <a:lvl3pPr marL="176400" marR="0" indent="-1764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3pPr>
      <a:lvl4pPr marL="356399" marR="0" indent="-1764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4pPr>
      <a:lvl5pPr marL="532799" marR="0" indent="-176399"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5pPr>
      <a:lvl6pPr marL="547500" marR="0" indent="-1911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6pPr>
      <a:lvl7pPr marL="547500" marR="0" indent="-1911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7pPr>
      <a:lvl8pPr marL="547500" marR="0" indent="-1911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8pPr>
      <a:lvl9pPr marL="547500" marR="0" indent="-1911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9pPr>
    </p:bodyStyle>
    <p:otherStyle>
      <a:lvl1pPr marL="0" marR="0" indent="0" algn="l"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Open Sans"/>
        </a:defRPr>
      </a:lvl1pPr>
      <a:lvl2pPr marL="0" marR="0" indent="457200" algn="l"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Open Sans"/>
        </a:defRPr>
      </a:lvl2pPr>
      <a:lvl3pPr marL="0" marR="0" indent="914400" algn="l"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Open Sans"/>
        </a:defRPr>
      </a:lvl3pPr>
      <a:lvl4pPr marL="0" marR="0" indent="1371600" algn="l"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Open Sans"/>
        </a:defRPr>
      </a:lvl4pPr>
      <a:lvl5pPr marL="0" marR="0" indent="1828800" algn="l"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Open Sans"/>
        </a:defRPr>
      </a:lvl5pPr>
      <a:lvl6pPr marL="0" marR="0" indent="2286000" algn="l"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Open Sans"/>
        </a:defRPr>
      </a:lvl6pPr>
      <a:lvl7pPr marL="0" marR="0" indent="2743200" algn="l"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Open Sans"/>
        </a:defRPr>
      </a:lvl7pPr>
      <a:lvl8pPr marL="0" marR="0" indent="3200400" algn="l"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Open Sans"/>
        </a:defRPr>
      </a:lvl8pPr>
      <a:lvl9pPr marL="0" marR="0" indent="3657600" algn="l"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Open San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Click to edit Master title s edit Master title style tyle"/>
          <p:cNvSpPr txBox="1">
            <a:spLocks noGrp="1"/>
          </p:cNvSpPr>
          <p:nvPr>
            <p:ph type="title" hasCustomPrompt="1"/>
          </p:nvPr>
        </p:nvSpPr>
        <p:spPr>
          <a:xfrm>
            <a:off x="914400" y="279400"/>
            <a:ext cx="10325100" cy="78740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b">
            <a:normAutofit/>
          </a:bodyPr>
          <a:lstStyle/>
          <a:p>
            <a:r>
              <a:t>Click to edit Master title s edit Master title style tyle</a:t>
            </a:r>
          </a:p>
        </p:txBody>
      </p:sp>
      <p:sp>
        <p:nvSpPr>
          <p:cNvPr id="4" name="Body Level One…"/>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1040604091"/>
      </p:ext>
    </p:extLst>
  </p:cSld>
  <p:clrMap bg1="lt1" tx1="dk1" bg2="lt2" tx2="dk2" accent1="accent1" accent2="accent2" accent3="accent3" accent4="accent4" accent5="accent5" accent6="accent6" hlink="hlink" folHlink="folHlink"/>
  <p:sldLayoutIdLst>
    <p:sldLayoutId id="2147483972" r:id="rId1"/>
    <p:sldLayoutId id="2147483973" r:id="rId2"/>
    <p:sldLayoutId id="2147483974" r:id="rId3"/>
    <p:sldLayoutId id="2147483975" r:id="rId4"/>
    <p:sldLayoutId id="2147483976" r:id="rId5"/>
    <p:sldLayoutId id="2147483977" r:id="rId6"/>
    <p:sldLayoutId id="2147483978" r:id="rId7"/>
    <p:sldLayoutId id="2147483979" r:id="rId8"/>
    <p:sldLayoutId id="2147483980" r:id="rId9"/>
    <p:sldLayoutId id="2147483981" r:id="rId10"/>
    <p:sldLayoutId id="2147483982" r:id="rId11"/>
    <p:sldLayoutId id="2147483983" r:id="rId12"/>
    <p:sldLayoutId id="2147483984" r:id="rId13"/>
    <p:sldLayoutId id="2147483985" r:id="rId14"/>
    <p:sldLayoutId id="2147483986" r:id="rId15"/>
    <p:sldLayoutId id="2147483987" r:id="rId16"/>
    <p:sldLayoutId id="2147483988" r:id="rId17"/>
    <p:sldLayoutId id="2147483989" r:id="rId18"/>
    <p:sldLayoutId id="2147483990" r:id="rId19"/>
    <p:sldLayoutId id="2147483991" r:id="rId20"/>
    <p:sldLayoutId id="2147483992" r:id="rId21"/>
    <p:sldLayoutId id="2147483993" r:id="rId22"/>
    <p:sldLayoutId id="2147483994" r:id="rId23"/>
    <p:sldLayoutId id="2147483995" r:id="rId24"/>
    <p:sldLayoutId id="2147483996" r:id="rId25"/>
    <p:sldLayoutId id="2147483997" r:id="rId26"/>
    <p:sldLayoutId id="2147483998" r:id="rId27"/>
    <p:sldLayoutId id="2147483999" r:id="rId28"/>
    <p:sldLayoutId id="2147484000" r:id="rId29"/>
    <p:sldLayoutId id="2147484001" r:id="rId30"/>
    <p:sldLayoutId id="2147484002" r:id="rId31"/>
    <p:sldLayoutId id="2147484003" r:id="rId32"/>
    <p:sldLayoutId id="2147484004" r:id="rId33"/>
    <p:sldLayoutId id="2147484005" r:id="rId34"/>
    <p:sldLayoutId id="2147484006" r:id="rId35"/>
    <p:sldLayoutId id="2147484007" r:id="rId36"/>
    <p:sldLayoutId id="2147484008" r:id="rId37"/>
    <p:sldLayoutId id="2147484009" r:id="rId38"/>
    <p:sldLayoutId id="2147484010" r:id="rId39"/>
    <p:sldLayoutId id="2147484011" r:id="rId40"/>
    <p:sldLayoutId id="2147484012" r:id="rId41"/>
    <p:sldLayoutId id="2147484013" r:id="rId42"/>
    <p:sldLayoutId id="2147484014" r:id="rId43"/>
    <p:sldLayoutId id="2147484015" r:id="rId44"/>
    <p:sldLayoutId id="2147484016" r:id="rId45"/>
    <p:sldLayoutId id="2147484017" r:id="rId46"/>
    <p:sldLayoutId id="2147484018" r:id="rId47"/>
    <p:sldLayoutId id="2147484019" r:id="rId48"/>
    <p:sldLayoutId id="2147484020" r:id="rId49"/>
    <p:sldLayoutId id="2147484021" r:id="rId50"/>
    <p:sldLayoutId id="2147484022" r:id="rId51"/>
    <p:sldLayoutId id="2147484023" r:id="rId52"/>
    <p:sldLayoutId id="2147484024" r:id="rId53"/>
    <p:sldLayoutId id="2147484025" r:id="rId54"/>
    <p:sldLayoutId id="2147484026" r:id="rId55"/>
    <p:sldLayoutId id="2147484027" r:id="rId56"/>
    <p:sldLayoutId id="2147484028" r:id="rId57"/>
    <p:sldLayoutId id="2147484029" r:id="rId58"/>
    <p:sldLayoutId id="2147484030" r:id="rId59"/>
    <p:sldLayoutId id="2147484031" r:id="rId60"/>
    <p:sldLayoutId id="2147484032" r:id="rId61"/>
    <p:sldLayoutId id="2147484033" r:id="rId62"/>
    <p:sldLayoutId id="2147484034" r:id="rId63"/>
    <p:sldLayoutId id="2147484035" r:id="rId64"/>
    <p:sldLayoutId id="2147484036" r:id="rId65"/>
    <p:sldLayoutId id="2147484037" r:id="rId66"/>
    <p:sldLayoutId id="2147484038" r:id="rId67"/>
    <p:sldLayoutId id="2147484039" r:id="rId68"/>
    <p:sldLayoutId id="2147484040" r:id="rId69"/>
    <p:sldLayoutId id="2147484041" r:id="rId70"/>
    <p:sldLayoutId id="2147484042" r:id="rId71"/>
    <p:sldLayoutId id="2147484043" r:id="rId72"/>
    <p:sldLayoutId id="2147484044" r:id="rId73"/>
    <p:sldLayoutId id="2147484045" r:id="rId74"/>
    <p:sldLayoutId id="2147484046" r:id="rId75"/>
    <p:sldLayoutId id="2147484047" r:id="rId76"/>
    <p:sldLayoutId id="2147484048" r:id="rId77"/>
    <p:sldLayoutId id="2147484049" r:id="rId78"/>
    <p:sldLayoutId id="2147484050" r:id="rId79"/>
    <p:sldLayoutId id="2147484051" r:id="rId80"/>
    <p:sldLayoutId id="2147484052" r:id="rId81"/>
    <p:sldLayoutId id="2147484053" r:id="rId82"/>
    <p:sldLayoutId id="2147484054" r:id="rId83"/>
    <p:sldLayoutId id="2147484055" r:id="rId84"/>
    <p:sldLayoutId id="2147484056" r:id="rId85"/>
    <p:sldLayoutId id="2147484057" r:id="rId86"/>
    <p:sldLayoutId id="2147484058" r:id="rId87"/>
    <p:sldLayoutId id="2147484059" r:id="rId88"/>
    <p:sldLayoutId id="2147484061" r:id="rId89"/>
  </p:sldLayoutIdLst>
  <p:transition spd="med"/>
  <p:txStyles>
    <p:titleStyle>
      <a:lvl1pPr marL="0" marR="0" indent="0" algn="l" defTabSz="914400" rtl="0" latinLnBrk="0">
        <a:lnSpc>
          <a:spcPct val="100000"/>
        </a:lnSpc>
        <a:spcBef>
          <a:spcPts val="0"/>
        </a:spcBef>
        <a:spcAft>
          <a:spcPts val="0"/>
        </a:spcAft>
        <a:buClrTx/>
        <a:buSzTx/>
        <a:buFontTx/>
        <a:buNone/>
        <a:tabLst/>
        <a:defRPr sz="2400" b="0" i="0" u="none" strike="noStrike" cap="none" spc="0" baseline="0">
          <a:solidFill>
            <a:srgbClr val="000000"/>
          </a:solidFill>
          <a:uFillTx/>
          <a:latin typeface="Open Sans Light"/>
          <a:ea typeface="Open Sans Light"/>
          <a:cs typeface="Open Sans Light"/>
          <a:sym typeface="Open Sans Light"/>
        </a:defRPr>
      </a:lvl1pPr>
      <a:lvl2pPr marL="0" marR="0" indent="0" algn="l" defTabSz="914400" rtl="0" latinLnBrk="0">
        <a:lnSpc>
          <a:spcPct val="100000"/>
        </a:lnSpc>
        <a:spcBef>
          <a:spcPts val="0"/>
        </a:spcBef>
        <a:spcAft>
          <a:spcPts val="0"/>
        </a:spcAft>
        <a:buClrTx/>
        <a:buSzTx/>
        <a:buFontTx/>
        <a:buNone/>
        <a:tabLst/>
        <a:defRPr sz="2400" b="0" i="0" u="none" strike="noStrike" cap="none" spc="0" baseline="0">
          <a:solidFill>
            <a:srgbClr val="000000"/>
          </a:solidFill>
          <a:uFillTx/>
          <a:latin typeface="Open Sans Light"/>
          <a:ea typeface="Open Sans Light"/>
          <a:cs typeface="Open Sans Light"/>
          <a:sym typeface="Open Sans Light"/>
        </a:defRPr>
      </a:lvl2pPr>
      <a:lvl3pPr marL="0" marR="0" indent="0" algn="l" defTabSz="914400" rtl="0" latinLnBrk="0">
        <a:lnSpc>
          <a:spcPct val="100000"/>
        </a:lnSpc>
        <a:spcBef>
          <a:spcPts val="0"/>
        </a:spcBef>
        <a:spcAft>
          <a:spcPts val="0"/>
        </a:spcAft>
        <a:buClrTx/>
        <a:buSzTx/>
        <a:buFontTx/>
        <a:buNone/>
        <a:tabLst/>
        <a:defRPr sz="2400" b="0" i="0" u="none" strike="noStrike" cap="none" spc="0" baseline="0">
          <a:solidFill>
            <a:srgbClr val="000000"/>
          </a:solidFill>
          <a:uFillTx/>
          <a:latin typeface="Open Sans Light"/>
          <a:ea typeface="Open Sans Light"/>
          <a:cs typeface="Open Sans Light"/>
          <a:sym typeface="Open Sans Light"/>
        </a:defRPr>
      </a:lvl3pPr>
      <a:lvl4pPr marL="0" marR="0" indent="0" algn="l" defTabSz="914400" rtl="0" latinLnBrk="0">
        <a:lnSpc>
          <a:spcPct val="100000"/>
        </a:lnSpc>
        <a:spcBef>
          <a:spcPts val="0"/>
        </a:spcBef>
        <a:spcAft>
          <a:spcPts val="0"/>
        </a:spcAft>
        <a:buClrTx/>
        <a:buSzTx/>
        <a:buFontTx/>
        <a:buNone/>
        <a:tabLst/>
        <a:defRPr sz="2400" b="0" i="0" u="none" strike="noStrike" cap="none" spc="0" baseline="0">
          <a:solidFill>
            <a:srgbClr val="000000"/>
          </a:solidFill>
          <a:uFillTx/>
          <a:latin typeface="Open Sans Light"/>
          <a:ea typeface="Open Sans Light"/>
          <a:cs typeface="Open Sans Light"/>
          <a:sym typeface="Open Sans Light"/>
        </a:defRPr>
      </a:lvl4pPr>
      <a:lvl5pPr marL="0" marR="0" indent="0" algn="l" defTabSz="914400" rtl="0" latinLnBrk="0">
        <a:lnSpc>
          <a:spcPct val="100000"/>
        </a:lnSpc>
        <a:spcBef>
          <a:spcPts val="0"/>
        </a:spcBef>
        <a:spcAft>
          <a:spcPts val="0"/>
        </a:spcAft>
        <a:buClrTx/>
        <a:buSzTx/>
        <a:buFontTx/>
        <a:buNone/>
        <a:tabLst/>
        <a:defRPr sz="2400" b="0" i="0" u="none" strike="noStrike" cap="none" spc="0" baseline="0">
          <a:solidFill>
            <a:srgbClr val="000000"/>
          </a:solidFill>
          <a:uFillTx/>
          <a:latin typeface="Open Sans Light"/>
          <a:ea typeface="Open Sans Light"/>
          <a:cs typeface="Open Sans Light"/>
          <a:sym typeface="Open Sans Light"/>
        </a:defRPr>
      </a:lvl5pPr>
      <a:lvl6pPr marL="0" marR="0" indent="0" algn="l" defTabSz="914400" rtl="0" latinLnBrk="0">
        <a:lnSpc>
          <a:spcPct val="100000"/>
        </a:lnSpc>
        <a:spcBef>
          <a:spcPts val="0"/>
        </a:spcBef>
        <a:spcAft>
          <a:spcPts val="0"/>
        </a:spcAft>
        <a:buClrTx/>
        <a:buSzTx/>
        <a:buFontTx/>
        <a:buNone/>
        <a:tabLst/>
        <a:defRPr sz="2400" b="0" i="0" u="none" strike="noStrike" cap="none" spc="0" baseline="0">
          <a:solidFill>
            <a:srgbClr val="000000"/>
          </a:solidFill>
          <a:uFillTx/>
          <a:latin typeface="Open Sans Light"/>
          <a:ea typeface="Open Sans Light"/>
          <a:cs typeface="Open Sans Light"/>
          <a:sym typeface="Open Sans Light"/>
        </a:defRPr>
      </a:lvl6pPr>
      <a:lvl7pPr marL="0" marR="0" indent="0" algn="l" defTabSz="914400" rtl="0" latinLnBrk="0">
        <a:lnSpc>
          <a:spcPct val="100000"/>
        </a:lnSpc>
        <a:spcBef>
          <a:spcPts val="0"/>
        </a:spcBef>
        <a:spcAft>
          <a:spcPts val="0"/>
        </a:spcAft>
        <a:buClrTx/>
        <a:buSzTx/>
        <a:buFontTx/>
        <a:buNone/>
        <a:tabLst/>
        <a:defRPr sz="2400" b="0" i="0" u="none" strike="noStrike" cap="none" spc="0" baseline="0">
          <a:solidFill>
            <a:srgbClr val="000000"/>
          </a:solidFill>
          <a:uFillTx/>
          <a:latin typeface="Open Sans Light"/>
          <a:ea typeface="Open Sans Light"/>
          <a:cs typeface="Open Sans Light"/>
          <a:sym typeface="Open Sans Light"/>
        </a:defRPr>
      </a:lvl7pPr>
      <a:lvl8pPr marL="0" marR="0" indent="0" algn="l" defTabSz="914400" rtl="0" latinLnBrk="0">
        <a:lnSpc>
          <a:spcPct val="100000"/>
        </a:lnSpc>
        <a:spcBef>
          <a:spcPts val="0"/>
        </a:spcBef>
        <a:spcAft>
          <a:spcPts val="0"/>
        </a:spcAft>
        <a:buClrTx/>
        <a:buSzTx/>
        <a:buFontTx/>
        <a:buNone/>
        <a:tabLst/>
        <a:defRPr sz="2400" b="0" i="0" u="none" strike="noStrike" cap="none" spc="0" baseline="0">
          <a:solidFill>
            <a:srgbClr val="000000"/>
          </a:solidFill>
          <a:uFillTx/>
          <a:latin typeface="Open Sans Light"/>
          <a:ea typeface="Open Sans Light"/>
          <a:cs typeface="Open Sans Light"/>
          <a:sym typeface="Open Sans Light"/>
        </a:defRPr>
      </a:lvl8pPr>
      <a:lvl9pPr marL="0" marR="0" indent="0" algn="l" defTabSz="914400" rtl="0" latinLnBrk="0">
        <a:lnSpc>
          <a:spcPct val="100000"/>
        </a:lnSpc>
        <a:spcBef>
          <a:spcPts val="0"/>
        </a:spcBef>
        <a:spcAft>
          <a:spcPts val="0"/>
        </a:spcAft>
        <a:buClrTx/>
        <a:buSzTx/>
        <a:buFontTx/>
        <a:buNone/>
        <a:tabLst/>
        <a:defRPr sz="2400" b="0" i="0" u="none" strike="noStrike" cap="none" spc="0" baseline="0">
          <a:solidFill>
            <a:srgbClr val="000000"/>
          </a:solidFill>
          <a:uFillTx/>
          <a:latin typeface="Open Sans Light"/>
          <a:ea typeface="Open Sans Light"/>
          <a:cs typeface="Open Sans Light"/>
          <a:sym typeface="Open Sans Light"/>
        </a:defRPr>
      </a:lvl9pPr>
    </p:titleStyle>
    <p:bodyStyle>
      <a:lvl1pPr marL="0" marR="0" indent="0" algn="l" defTabSz="914400" rtl="0" latinLnBrk="0">
        <a:lnSpc>
          <a:spcPct val="120000"/>
        </a:lnSpc>
        <a:spcBef>
          <a:spcPts val="1000"/>
        </a:spcBef>
        <a:spcAft>
          <a:spcPts val="0"/>
        </a:spcAft>
        <a:buClrTx/>
        <a:buSzTx/>
        <a:buFontTx/>
        <a:buNone/>
        <a:tabLst/>
        <a:defRPr sz="1300" b="0" i="0" u="none" strike="noStrike" cap="none" spc="0" baseline="0">
          <a:solidFill>
            <a:srgbClr val="000000"/>
          </a:solidFill>
          <a:uFillTx/>
          <a:latin typeface="Open Sans"/>
          <a:ea typeface="Open Sans"/>
          <a:cs typeface="Open Sans"/>
          <a:sym typeface="Open Sans"/>
        </a:defRPr>
      </a:lvl1pPr>
      <a:lvl2pPr marL="0" marR="0" indent="0" algn="l" defTabSz="914400" rtl="0" latinLnBrk="0">
        <a:lnSpc>
          <a:spcPct val="120000"/>
        </a:lnSpc>
        <a:spcBef>
          <a:spcPts val="1000"/>
        </a:spcBef>
        <a:spcAft>
          <a:spcPts val="0"/>
        </a:spcAft>
        <a:buClrTx/>
        <a:buSzTx/>
        <a:buFontTx/>
        <a:buNone/>
        <a:tabLst/>
        <a:defRPr sz="1300" b="0" i="0" u="none" strike="noStrike" cap="none" spc="0" baseline="0">
          <a:solidFill>
            <a:srgbClr val="000000"/>
          </a:solidFill>
          <a:uFillTx/>
          <a:latin typeface="Open Sans"/>
          <a:ea typeface="Open Sans"/>
          <a:cs typeface="Open Sans"/>
          <a:sym typeface="Open Sans"/>
        </a:defRPr>
      </a:lvl2pPr>
      <a:lvl3pPr marL="176400" marR="0" indent="-1764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3pPr>
      <a:lvl4pPr marL="356399" marR="0" indent="-1764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4pPr>
      <a:lvl5pPr marL="532799" marR="0" indent="-176399"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5pPr>
      <a:lvl6pPr marL="547500" marR="0" indent="-1911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6pPr>
      <a:lvl7pPr marL="547500" marR="0" indent="-1911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7pPr>
      <a:lvl8pPr marL="547500" marR="0" indent="-1911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8pPr>
      <a:lvl9pPr marL="547500" marR="0" indent="-1911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9pPr>
    </p:bodyStyle>
    <p:otherStyle>
      <a:lvl1pPr marL="0" marR="0" indent="0" algn="l"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Open Sans"/>
        </a:defRPr>
      </a:lvl1pPr>
      <a:lvl2pPr marL="0" marR="0" indent="457200" algn="l"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Open Sans"/>
        </a:defRPr>
      </a:lvl2pPr>
      <a:lvl3pPr marL="0" marR="0" indent="914400" algn="l"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Open Sans"/>
        </a:defRPr>
      </a:lvl3pPr>
      <a:lvl4pPr marL="0" marR="0" indent="1371600" algn="l"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Open Sans"/>
        </a:defRPr>
      </a:lvl4pPr>
      <a:lvl5pPr marL="0" marR="0" indent="1828800" algn="l"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Open Sans"/>
        </a:defRPr>
      </a:lvl5pPr>
      <a:lvl6pPr marL="0" marR="0" indent="2286000" algn="l"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Open Sans"/>
        </a:defRPr>
      </a:lvl6pPr>
      <a:lvl7pPr marL="0" marR="0" indent="2743200" algn="l"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Open Sans"/>
        </a:defRPr>
      </a:lvl7pPr>
      <a:lvl8pPr marL="0" marR="0" indent="3200400" algn="l"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Open Sans"/>
        </a:defRPr>
      </a:lvl8pPr>
      <a:lvl9pPr marL="0" marR="0" indent="3657600" algn="l"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Open San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xml"/><Relationship Id="rId1" Type="http://schemas.openxmlformats.org/officeDocument/2006/relationships/slideLayout" Target="../slideLayouts/slideLayout177.xml"/><Relationship Id="rId5" Type="http://schemas.openxmlformats.org/officeDocument/2006/relationships/image" Target="../media/image52.png"/><Relationship Id="rId4" Type="http://schemas.openxmlformats.org/officeDocument/2006/relationships/image" Target="../media/image5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xml.rels><?xml version="1.0" encoding="UTF-8" standalone="yes"?>
<Relationships xmlns="http://schemas.openxmlformats.org/package/2006/relationships"><Relationship Id="rId3" Type="http://schemas.openxmlformats.org/officeDocument/2006/relationships/slide" Target="slide3.xml"/><Relationship Id="rId7" Type="http://schemas.openxmlformats.org/officeDocument/2006/relationships/slide" Target="slide25.xml"/><Relationship Id="rId2" Type="http://schemas.openxmlformats.org/officeDocument/2006/relationships/image" Target="../media/image7.jpeg"/><Relationship Id="rId1" Type="http://schemas.openxmlformats.org/officeDocument/2006/relationships/slideLayout" Target="../slideLayouts/slideLayout1.xml"/><Relationship Id="rId6" Type="http://schemas.openxmlformats.org/officeDocument/2006/relationships/slide" Target="slide14.xml"/><Relationship Id="rId5" Type="http://schemas.openxmlformats.org/officeDocument/2006/relationships/slide" Target="slide6.xml"/><Relationship Id="rId4" Type="http://schemas.openxmlformats.org/officeDocument/2006/relationships/slide" Target="slide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3.xml.rels><?xml version="1.0" encoding="UTF-8" standalone="yes"?>
<Relationships xmlns="http://schemas.openxmlformats.org/package/2006/relationships"><Relationship Id="rId2" Type="http://schemas.openxmlformats.org/officeDocument/2006/relationships/hyperlink" Target="https://www.surveyhero.com/c/7zrbezyy" TargetMode="External"/><Relationship Id="rId1" Type="http://schemas.openxmlformats.org/officeDocument/2006/relationships/slideLayout" Target="../slideLayouts/slideLayout7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hyperlink" Target="https://www.surveyhero.com/c/7zrbezyy" TargetMode="External"/><Relationship Id="rId1" Type="http://schemas.openxmlformats.org/officeDocument/2006/relationships/slideLayout" Target="../slideLayouts/slideLayout76.xml"/></Relationships>
</file>

<file path=ppt/slides/_rels/slide5.xml.rels><?xml version="1.0" encoding="UTF-8" standalone="yes"?>
<Relationships xmlns="http://schemas.openxmlformats.org/package/2006/relationships"><Relationship Id="rId2" Type="http://schemas.openxmlformats.org/officeDocument/2006/relationships/hyperlink" Target="mailto:wit@nasscom.in" TargetMode="External"/><Relationship Id="rId1" Type="http://schemas.openxmlformats.org/officeDocument/2006/relationships/slideLayout" Target="../slideLayouts/slideLayout7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1655539-09DC-1DDC-E098-DE2D5BE9E3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28971" y="1986502"/>
            <a:ext cx="6304685" cy="4462077"/>
          </a:xfrm>
          <a:prstGeom prst="rect">
            <a:avLst/>
          </a:prstGeom>
        </p:spPr>
      </p:pic>
      <p:sp>
        <p:nvSpPr>
          <p:cNvPr id="3" name="Text Placeholder 5">
            <a:extLst>
              <a:ext uri="{FF2B5EF4-FFF2-40B4-BE49-F238E27FC236}">
                <a16:creationId xmlns:a16="http://schemas.microsoft.com/office/drawing/2014/main" id="{6D66E516-C2A5-2467-5CA3-6CF808B84B55}"/>
              </a:ext>
            </a:extLst>
          </p:cNvPr>
          <p:cNvSpPr txBox="1">
            <a:spLocks/>
          </p:cNvSpPr>
          <p:nvPr/>
        </p:nvSpPr>
        <p:spPr>
          <a:xfrm>
            <a:off x="414578" y="2055602"/>
            <a:ext cx="5937567" cy="1321212"/>
          </a:xfrm>
          <a:prstGeom prst="rect">
            <a:avLst/>
          </a:prstGeom>
        </p:spPr>
        <p:txBody>
          <a:bodyPr anchor="ctr"/>
          <a:lstStyle>
            <a:lvl1pPr marL="0" marR="0" indent="0" algn="l" defTabSz="914400" rtl="0" latinLnBrk="0">
              <a:lnSpc>
                <a:spcPct val="100000"/>
              </a:lnSpc>
              <a:spcBef>
                <a:spcPts val="1000"/>
              </a:spcBef>
              <a:spcAft>
                <a:spcPts val="0"/>
              </a:spcAft>
              <a:buClrTx/>
              <a:buSzTx/>
              <a:buFontTx/>
              <a:buNone/>
              <a:tabLst/>
              <a:defRPr sz="4000" b="1" i="1" u="none" strike="noStrike" cap="none" spc="120" baseline="0">
                <a:solidFill>
                  <a:schemeClr val="tx1">
                    <a:lumMod val="50000"/>
                    <a:lumOff val="50000"/>
                  </a:schemeClr>
                </a:solidFill>
                <a:uFillTx/>
                <a:latin typeface="Open Sans" panose="020B0606030504020204" pitchFamily="34" charset="0"/>
                <a:ea typeface="Open Sans" panose="020B0606030504020204" pitchFamily="34" charset="0"/>
                <a:cs typeface="Open Sans" panose="020B0606030504020204" pitchFamily="34" charset="0"/>
                <a:sym typeface="Open Sans"/>
              </a:defRPr>
            </a:lvl1pPr>
            <a:lvl2pPr marL="0" marR="0" indent="0" algn="l" defTabSz="914400" rtl="0" latinLnBrk="0">
              <a:lnSpc>
                <a:spcPct val="120000"/>
              </a:lnSpc>
              <a:spcBef>
                <a:spcPts val="1000"/>
              </a:spcBef>
              <a:spcAft>
                <a:spcPts val="0"/>
              </a:spcAft>
              <a:buClrTx/>
              <a:buSzTx/>
              <a:buFontTx/>
              <a:buNone/>
              <a:tabLst/>
              <a:defRPr sz="1300" b="0" i="0" u="none" strike="noStrike" cap="none" spc="0" baseline="0">
                <a:solidFill>
                  <a:srgbClr val="000000"/>
                </a:solidFill>
                <a:uFillTx/>
                <a:latin typeface="Open Sans"/>
                <a:ea typeface="Open Sans"/>
                <a:cs typeface="Open Sans"/>
                <a:sym typeface="Open Sans"/>
              </a:defRPr>
            </a:lvl2pPr>
            <a:lvl3pPr marL="176400" marR="0" indent="-1764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3pPr>
            <a:lvl4pPr marL="356399" marR="0" indent="-1764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4pPr>
            <a:lvl5pPr marL="532799" marR="0" indent="-176399"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5pPr>
            <a:lvl6pPr marL="547500" marR="0" indent="-1911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6pPr>
            <a:lvl7pPr marL="547500" marR="0" indent="-1911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7pPr>
            <a:lvl8pPr marL="547500" marR="0" indent="-1911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8pPr>
            <a:lvl9pPr marL="547500" marR="0" indent="-1911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9p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3200" b="1" i="0" u="none" strike="noStrike" kern="0" cap="none" spc="12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a:rPr>
              <a:t>Women in Tech Awards</a:t>
            </a:r>
          </a:p>
          <a:p>
            <a:pPr marL="0" marR="0" lvl="0" indent="0" algn="l" defTabSz="914400" rtl="0" eaLnBrk="1" fontAlgn="auto" latinLnBrk="0" hangingPunct="1">
              <a:lnSpc>
                <a:spcPct val="80000"/>
              </a:lnSpc>
              <a:spcBef>
                <a:spcPts val="0"/>
              </a:spcBef>
              <a:spcAft>
                <a:spcPts val="0"/>
              </a:spcAft>
              <a:buClrTx/>
              <a:buSzTx/>
              <a:buFontTx/>
              <a:buNone/>
              <a:tabLst/>
              <a:defRPr/>
            </a:pPr>
            <a:r>
              <a:rPr lang="en-US" sz="3200" i="0" dirty="0">
                <a:solidFill>
                  <a:srgbClr val="FFFFFF"/>
                </a:solidFill>
              </a:rPr>
              <a:t>2024</a:t>
            </a:r>
            <a:r>
              <a:rPr kumimoji="0" lang="en-US" sz="3200" b="1" i="0" u="none" strike="noStrike" kern="0" cap="none" spc="12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a:rPr>
              <a:t> </a:t>
            </a:r>
          </a:p>
        </p:txBody>
      </p:sp>
      <p:pic>
        <p:nvPicPr>
          <p:cNvPr id="6" name="Picture 4">
            <a:extLst>
              <a:ext uri="{FF2B5EF4-FFF2-40B4-BE49-F238E27FC236}">
                <a16:creationId xmlns:a16="http://schemas.microsoft.com/office/drawing/2014/main" id="{6DCFDF53-E066-601A-EE7A-BDA409FE78C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6723" y="1572204"/>
            <a:ext cx="2748243" cy="461619"/>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11">
            <a:extLst>
              <a:ext uri="{FF2B5EF4-FFF2-40B4-BE49-F238E27FC236}">
                <a16:creationId xmlns:a16="http://schemas.microsoft.com/office/drawing/2014/main" id="{B45DC02E-CF7C-96F0-4CB6-2596294B2363}"/>
              </a:ext>
            </a:extLst>
          </p:cNvPr>
          <p:cNvSpPr txBox="1">
            <a:spLocks/>
          </p:cNvSpPr>
          <p:nvPr/>
        </p:nvSpPr>
        <p:spPr>
          <a:xfrm>
            <a:off x="647981" y="5710612"/>
            <a:ext cx="6570966" cy="468312"/>
          </a:xfrm>
          <a:prstGeom prst="rect">
            <a:avLst/>
          </a:prstGeom>
        </p:spPr>
        <p:txBody>
          <a:bodyPr/>
          <a:lstStyle>
            <a:lvl1pPr marL="0" marR="0" indent="0" algn="l" defTabSz="914400" rtl="0" latinLnBrk="0">
              <a:lnSpc>
                <a:spcPct val="120000"/>
              </a:lnSpc>
              <a:spcBef>
                <a:spcPts val="1000"/>
              </a:spcBef>
              <a:spcAft>
                <a:spcPts val="0"/>
              </a:spcAft>
              <a:buClrTx/>
              <a:buSzTx/>
              <a:buFontTx/>
              <a:buNone/>
              <a:tabLst/>
              <a:defRPr sz="1300" b="0" i="0" u="none" strike="noStrike" cap="none" spc="0" baseline="0">
                <a:solidFill>
                  <a:schemeClr val="tx1">
                    <a:lumMod val="50000"/>
                    <a:lumOff val="50000"/>
                  </a:schemeClr>
                </a:solidFill>
                <a:uFillTx/>
                <a:latin typeface="Open Sans"/>
                <a:ea typeface="Open Sans"/>
                <a:cs typeface="Open Sans"/>
                <a:sym typeface="Open Sans"/>
              </a:defRPr>
            </a:lvl1pPr>
            <a:lvl2pPr marL="0" marR="0" indent="0" algn="l" defTabSz="914400" rtl="0" latinLnBrk="0">
              <a:lnSpc>
                <a:spcPct val="120000"/>
              </a:lnSpc>
              <a:spcBef>
                <a:spcPts val="1000"/>
              </a:spcBef>
              <a:spcAft>
                <a:spcPts val="0"/>
              </a:spcAft>
              <a:buClrTx/>
              <a:buSzTx/>
              <a:buFontTx/>
              <a:buNone/>
              <a:tabLst/>
              <a:defRPr sz="1300" b="0" i="0" u="none" strike="noStrike" cap="none" spc="0" baseline="0">
                <a:solidFill>
                  <a:srgbClr val="000000"/>
                </a:solidFill>
                <a:uFillTx/>
                <a:latin typeface="Open Sans"/>
                <a:ea typeface="Open Sans"/>
                <a:cs typeface="Open Sans"/>
                <a:sym typeface="Open Sans"/>
              </a:defRPr>
            </a:lvl2pPr>
            <a:lvl3pPr marL="176400" marR="0" indent="-1764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3pPr>
            <a:lvl4pPr marL="356399" marR="0" indent="-1764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4pPr>
            <a:lvl5pPr marL="532799" marR="0" indent="-176399"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5pPr>
            <a:lvl6pPr marL="547500" marR="0" indent="-1911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6pPr>
            <a:lvl7pPr marL="547500" marR="0" indent="-1911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7pPr>
            <a:lvl8pPr marL="547500" marR="0" indent="-1911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8pPr>
            <a:lvl9pPr marL="547500" marR="0" indent="-1911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9pPr>
          </a:lstStyle>
          <a:p>
            <a:pPr marL="0" marR="0" lvl="0" indent="0" algn="l" defTabSz="914400" rtl="0" eaLnBrk="1" fontAlgn="auto" latinLnBrk="0" hangingPunct="1">
              <a:lnSpc>
                <a:spcPct val="120000"/>
              </a:lnSpc>
              <a:spcBef>
                <a:spcPts val="1000"/>
              </a:spcBef>
              <a:spcAft>
                <a:spcPts val="0"/>
              </a:spcAft>
              <a:buClrTx/>
              <a:buSzTx/>
              <a:buFontTx/>
              <a:buNone/>
              <a:tabLst/>
              <a:defRPr/>
            </a:pPr>
            <a:r>
              <a:rPr lang="en-US" sz="2000" b="1" dirty="0">
                <a:solidFill>
                  <a:srgbClr val="6FC2B4"/>
                </a:solidFill>
              </a:rPr>
              <a:t>Case Study Template</a:t>
            </a:r>
            <a:endParaRPr kumimoji="0" lang="en-US" sz="2000" b="1" i="0" u="none" strike="noStrike" kern="0" cap="none" spc="0" normalizeH="0" baseline="0" noProof="0" dirty="0">
              <a:ln>
                <a:noFill/>
              </a:ln>
              <a:solidFill>
                <a:srgbClr val="6FC2B4"/>
              </a:solidFill>
              <a:effectLst/>
              <a:uLnTx/>
              <a:uFillTx/>
              <a:latin typeface="Open Sans"/>
              <a:ea typeface="Open Sans"/>
              <a:cs typeface="Open Sans"/>
              <a:sym typeface="Open Sans"/>
            </a:endParaRPr>
          </a:p>
        </p:txBody>
      </p:sp>
      <p:sp>
        <p:nvSpPr>
          <p:cNvPr id="5" name="TextBox 4">
            <a:extLst>
              <a:ext uri="{FF2B5EF4-FFF2-40B4-BE49-F238E27FC236}">
                <a16:creationId xmlns:a16="http://schemas.microsoft.com/office/drawing/2014/main" id="{A535D85A-73C4-1DAD-BAB3-34FB86E5BC0B}"/>
              </a:ext>
            </a:extLst>
          </p:cNvPr>
          <p:cNvSpPr txBox="1"/>
          <p:nvPr/>
        </p:nvSpPr>
        <p:spPr>
          <a:xfrm>
            <a:off x="536723" y="3294210"/>
            <a:ext cx="5180990" cy="923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lang="en-US" sz="2000" dirty="0">
                <a:solidFill>
                  <a:srgbClr val="FFFFFF"/>
                </a:solidFill>
              </a:rPr>
              <a:t>Celebrating </a:t>
            </a:r>
            <a:r>
              <a:rPr lang="en-US" sz="2000" b="1" dirty="0">
                <a:solidFill>
                  <a:srgbClr val="C00000"/>
                </a:solidFill>
              </a:rPr>
              <a:t>Women &amp; Allies </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Open Sans"/>
                <a:ea typeface="Open Sans"/>
                <a:cs typeface="Open Sans"/>
                <a:sym typeface="Open Sans"/>
              </a:rPr>
              <a:t>Breaking barriers in the field of </a:t>
            </a:r>
            <a:r>
              <a:rPr lang="en-US" sz="2000" dirty="0">
                <a:solidFill>
                  <a:srgbClr val="FFFFFF"/>
                </a:solidFill>
              </a:rPr>
              <a:t>Tech today and tomorrow</a:t>
            </a:r>
            <a:endParaRPr kumimoji="0" lang="en-US" b="0" i="0" u="none" strike="noStrike" kern="0" cap="none" spc="0" normalizeH="0" baseline="0" noProof="0" dirty="0">
              <a:ln>
                <a:noFill/>
              </a:ln>
              <a:solidFill>
                <a:srgbClr val="FFFFFF"/>
              </a:solidFill>
              <a:effectLst/>
              <a:uLnTx/>
              <a:uFillTx/>
              <a:latin typeface="Open Sans"/>
              <a:ea typeface="Open Sans"/>
              <a:cs typeface="Open Sans"/>
              <a:sym typeface="Open Sans"/>
            </a:endParaRPr>
          </a:p>
        </p:txBody>
      </p:sp>
      <p:grpSp>
        <p:nvGrpSpPr>
          <p:cNvPr id="4" name="Group 3">
            <a:extLst>
              <a:ext uri="{FF2B5EF4-FFF2-40B4-BE49-F238E27FC236}">
                <a16:creationId xmlns:a16="http://schemas.microsoft.com/office/drawing/2014/main" id="{4EDB4301-49BF-C053-C566-EC8D34478725}"/>
              </a:ext>
            </a:extLst>
          </p:cNvPr>
          <p:cNvGrpSpPr/>
          <p:nvPr/>
        </p:nvGrpSpPr>
        <p:grpSpPr>
          <a:xfrm>
            <a:off x="9826717" y="409421"/>
            <a:ext cx="2282735" cy="663715"/>
            <a:chOff x="9803971" y="6028572"/>
            <a:chExt cx="2282735" cy="663715"/>
          </a:xfrm>
        </p:grpSpPr>
        <p:pic>
          <p:nvPicPr>
            <p:cNvPr id="9" name="Picture 8" descr="A white text on a black background&#10;&#10;Description automatically generated">
              <a:extLst>
                <a:ext uri="{FF2B5EF4-FFF2-40B4-BE49-F238E27FC236}">
                  <a16:creationId xmlns:a16="http://schemas.microsoft.com/office/drawing/2014/main" id="{83FF5BB1-1A62-AA50-BF95-8316A774803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03971" y="6028572"/>
              <a:ext cx="2235784" cy="420007"/>
            </a:xfrm>
            <a:prstGeom prst="rect">
              <a:avLst/>
            </a:prstGeom>
          </p:spPr>
        </p:pic>
        <p:sp>
          <p:nvSpPr>
            <p:cNvPr id="2" name="TextBox 1">
              <a:extLst>
                <a:ext uri="{FF2B5EF4-FFF2-40B4-BE49-F238E27FC236}">
                  <a16:creationId xmlns:a16="http://schemas.microsoft.com/office/drawing/2014/main" id="{8C8CCF54-081D-81DE-5A41-13C1CE6D214F}"/>
                </a:ext>
              </a:extLst>
            </p:cNvPr>
            <p:cNvSpPr txBox="1"/>
            <p:nvPr/>
          </p:nvSpPr>
          <p:spPr>
            <a:xfrm>
              <a:off x="10661944" y="6523010"/>
              <a:ext cx="1424762" cy="1692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100" b="0" i="0" u="none" strike="noStrike" cap="none" spc="0" normalizeH="0" baseline="0" dirty="0">
                  <a:ln>
                    <a:noFill/>
                  </a:ln>
                  <a:solidFill>
                    <a:schemeClr val="bg1"/>
                  </a:solidFill>
                  <a:effectLst/>
                  <a:uFillTx/>
                  <a:latin typeface="Open Sans"/>
                  <a:ea typeface="Open Sans"/>
                  <a:cs typeface="Open Sans"/>
                  <a:sym typeface="Open Sans"/>
                </a:rPr>
                <a:t>Knowledge Partner</a:t>
              </a:r>
              <a:endParaRPr kumimoji="0" lang="en-IN" sz="1100" b="0" i="0" u="none" strike="noStrike" cap="none" spc="0" normalizeH="0" baseline="0" dirty="0">
                <a:ln>
                  <a:noFill/>
                </a:ln>
                <a:solidFill>
                  <a:schemeClr val="bg1"/>
                </a:solidFill>
                <a:effectLst/>
                <a:uFillTx/>
                <a:latin typeface="Open Sans"/>
                <a:ea typeface="Open Sans"/>
                <a:cs typeface="Open Sans"/>
                <a:sym typeface="Open Sans"/>
              </a:endParaRPr>
            </a:p>
          </p:txBody>
        </p:sp>
      </p:grpSp>
    </p:spTree>
    <p:extLst>
      <p:ext uri="{BB962C8B-B14F-4D97-AF65-F5344CB8AC3E}">
        <p14:creationId xmlns:p14="http://schemas.microsoft.com/office/powerpoint/2010/main" val="752057147"/>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TextBox 57">
            <a:extLst>
              <a:ext uri="{FF2B5EF4-FFF2-40B4-BE49-F238E27FC236}">
                <a16:creationId xmlns:a16="http://schemas.microsoft.com/office/drawing/2014/main" id="{C426AD99-FF53-183A-45AF-74C832E8866F}"/>
              </a:ext>
            </a:extLst>
          </p:cNvPr>
          <p:cNvSpPr txBox="1"/>
          <p:nvPr/>
        </p:nvSpPr>
        <p:spPr>
          <a:xfrm>
            <a:off x="1762237" y="1948413"/>
            <a:ext cx="8838711" cy="36933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Open Sans"/>
                <a:ea typeface="Open Sans"/>
                <a:cs typeface="Open Sans"/>
                <a:sym typeface="Open Sans"/>
              </a:rPr>
              <a:t>Probable Impact Metrics: </a:t>
            </a: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srgbClr val="000000"/>
              </a:solidFill>
              <a:effectLst/>
              <a:uLnTx/>
              <a:uFillTx/>
              <a:latin typeface="Open Sans"/>
              <a:ea typeface="Open Sans"/>
              <a:cs typeface="Open Sans"/>
              <a:sym typeface="Open Sans"/>
            </a:endParaRPr>
          </a:p>
          <a:p>
            <a:pPr marL="285750" lvl="0" indent="-285750" eaLnBrk="1" fontAlgn="auto" hangingPunct="0">
              <a:buFont typeface="Arial" panose="020B0604020202020204" pitchFamily="34" charset="0"/>
              <a:buChar char="•"/>
              <a:defRPr/>
            </a:pP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 of women professional development initiatives directly linked to organizational goals</a:t>
            </a:r>
          </a:p>
          <a:p>
            <a:pPr marL="285750" lvl="0" indent="-285750" eaLnBrk="1" fontAlgn="auto" hangingPunct="0">
              <a:buFont typeface="Arial" panose="020B0604020202020204" pitchFamily="34" charset="0"/>
              <a:buChar char="•"/>
              <a:defRPr/>
            </a:pP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No. of women employees who have participated in professional development opportunities aligned with organizational priorities</a:t>
            </a:r>
          </a:p>
          <a:p>
            <a:pPr marL="285750" lvl="0" indent="-285750" eaLnBrk="1" fontAlgn="auto" hangingPunct="0">
              <a:buFont typeface="Arial" panose="020B0604020202020204" pitchFamily="34" charset="0"/>
              <a:buChar char="•"/>
              <a:defRPr/>
            </a:pP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 increase in skills proficiency or competency levels among women employees who have participated in professional development programs</a:t>
            </a:r>
          </a:p>
          <a:p>
            <a:pPr marL="285750" lvl="0" indent="-285750" eaLnBrk="1" fontAlgn="auto" hangingPunct="0">
              <a:buFont typeface="Arial" panose="020B0604020202020204" pitchFamily="34" charset="0"/>
              <a:buChar char="•"/>
              <a:defRPr/>
            </a:pP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No. of women employees who have received certifications or qualifications through professional development initiatives</a:t>
            </a:r>
          </a:p>
          <a:p>
            <a:pPr marL="285750" lvl="0" indent="-285750" eaLnBrk="1" fontAlgn="auto" hangingPunct="0">
              <a:buFont typeface="Arial" panose="020B0604020202020204" pitchFamily="34" charset="0"/>
              <a:buChar char="•"/>
              <a:defRPr/>
            </a:pP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 of leadership positions filled internally through promotion or succession planning by women employees</a:t>
            </a:r>
          </a:p>
          <a:p>
            <a:pPr marL="285750" lvl="0" indent="-285750" eaLnBrk="1" fontAlgn="auto" hangingPunct="0">
              <a:buFont typeface="Arial" panose="020B0604020202020204" pitchFamily="34" charset="0"/>
              <a:buChar char="•"/>
              <a:defRPr/>
            </a:pP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No. of women employees who have progressed to higher-level leadership roles after participating in leadership development programs</a:t>
            </a:r>
          </a:p>
          <a:p>
            <a:pPr marL="285750" lvl="0" indent="-285750" eaLnBrk="1" fontAlgn="auto" hangingPunct="0">
              <a:buFont typeface="Arial" panose="020B0604020202020204" pitchFamily="34" charset="0"/>
              <a:buChar char="•"/>
              <a:defRPr/>
            </a:pP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 decrease in employee turnover rates among women participants of professional development programs</a:t>
            </a:r>
          </a:p>
          <a:p>
            <a:pPr marL="285750" lvl="0" indent="-285750" eaLnBrk="1" fontAlgn="auto" hangingPunct="0">
              <a:buFont typeface="Arial" panose="020B0604020202020204" pitchFamily="34" charset="0"/>
              <a:buChar char="•"/>
              <a:defRPr/>
            </a:pP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Attrition levels for women employees across experience levels (Senior, Mid, Junior)</a:t>
            </a:r>
          </a:p>
          <a:p>
            <a:pPr marL="285750" indent="-285750">
              <a:buFont typeface="Arial" panose="020B0604020202020204" pitchFamily="34" charset="0"/>
              <a:buChar char="•"/>
              <a:defRPr/>
            </a:pP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Attrition levels for women employees in tech roles across experience levels (Senior, Mid, Junior)</a:t>
            </a:r>
          </a:p>
          <a:p>
            <a:pPr marL="285750" lvl="0" indent="-285750" eaLnBrk="1" fontAlgn="auto" hangingPunct="0">
              <a:buFont typeface="Arial" panose="020B0604020202020204" pitchFamily="34" charset="0"/>
              <a:buChar char="•"/>
              <a:defRPr/>
            </a:pP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Average tenure of women employees in your organisation, break up across experience levels.</a:t>
            </a:r>
          </a:p>
          <a:p>
            <a:pPr marL="285750" lvl="0" indent="-285750" eaLnBrk="1" fontAlgn="auto" hangingPunct="0">
              <a:buFont typeface="Arial" panose="020B0604020202020204" pitchFamily="34" charset="0"/>
              <a:buChar char="•"/>
              <a:defRPr/>
            </a:pP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Average tenure of women in tech roles in your organisation, break up across experience levels.</a:t>
            </a:r>
          </a:p>
          <a:p>
            <a:pPr marL="285750" indent="-285750">
              <a:buFont typeface="Arial" panose="020B0604020202020204" pitchFamily="34" charset="0"/>
              <a:buChar char="•"/>
              <a:defRPr/>
            </a:pP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Increase in % utilization of flexible work arrangements by women employees</a:t>
            </a:r>
          </a:p>
          <a:p>
            <a:pPr marL="285750" indent="-285750">
              <a:buFont typeface="Arial" panose="020B0604020202020204" pitchFamily="34" charset="0"/>
              <a:buChar char="•"/>
              <a:defRPr/>
            </a:pP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The success rate of mentorship programs in terms of career progression especially for women employees </a:t>
            </a:r>
          </a:p>
          <a:p>
            <a:pPr marL="285750" indent="-285750">
              <a:buFont typeface="Arial" panose="020B0604020202020204" pitchFamily="34" charset="0"/>
              <a:buChar char="•"/>
              <a:defRPr/>
            </a:pP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The percentage growth in technical certifications among women employees</a:t>
            </a:r>
          </a:p>
          <a:p>
            <a:pPr marL="285750" lvl="0" indent="-285750" eaLnBrk="1" fontAlgn="auto" hangingPunct="0">
              <a:buFont typeface="Arial" panose="020B0604020202020204" pitchFamily="34" charset="0"/>
              <a:buChar char="•"/>
              <a:defRPr/>
            </a:pPr>
            <a:endPar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ext Placeholder 2">
            <a:extLst>
              <a:ext uri="{FF2B5EF4-FFF2-40B4-BE49-F238E27FC236}">
                <a16:creationId xmlns:a16="http://schemas.microsoft.com/office/drawing/2014/main" id="{34B924B5-FECC-B524-7B91-FB158E80C628}"/>
              </a:ext>
            </a:extLst>
          </p:cNvPr>
          <p:cNvSpPr txBox="1">
            <a:spLocks/>
          </p:cNvSpPr>
          <p:nvPr/>
        </p:nvSpPr>
        <p:spPr>
          <a:xfrm>
            <a:off x="962644" y="324632"/>
            <a:ext cx="7865670" cy="97948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lstStyle>
            <a:lvl1pPr marL="0" marR="0" indent="0" algn="l" defTabSz="914400" rtl="0" latinLnBrk="0">
              <a:lnSpc>
                <a:spcPct val="80000"/>
              </a:lnSpc>
              <a:spcBef>
                <a:spcPts val="0"/>
              </a:spcBef>
              <a:spcAft>
                <a:spcPts val="0"/>
              </a:spcAft>
              <a:buClrTx/>
              <a:buSzTx/>
              <a:buFontTx/>
              <a:buNone/>
              <a:tabLst/>
              <a:defRPr sz="3200" b="0" i="0" u="none" strike="noStrike" cap="none" spc="0" baseline="0">
                <a:solidFill>
                  <a:srgbClr val="014F59"/>
                </a:solidFill>
                <a:uFillTx/>
                <a:latin typeface="Open Sans Light" panose="020B0306030504020204" pitchFamily="34" charset="0"/>
                <a:ea typeface="Open Sans Light" panose="020B0306030504020204" pitchFamily="34" charset="0"/>
                <a:cs typeface="Open Sans Light" panose="020B0306030504020204" pitchFamily="34" charset="0"/>
                <a:sym typeface="Open Sans"/>
              </a:defRPr>
            </a:lvl1pPr>
            <a:lvl2pPr marL="0" marR="0" indent="0" algn="l" defTabSz="914400" rtl="0" latinLnBrk="0">
              <a:lnSpc>
                <a:spcPct val="120000"/>
              </a:lnSpc>
              <a:spcBef>
                <a:spcPts val="1000"/>
              </a:spcBef>
              <a:spcAft>
                <a:spcPts val="0"/>
              </a:spcAft>
              <a:buClrTx/>
              <a:buSzTx/>
              <a:buFontTx/>
              <a:buNone/>
              <a:tabLst/>
              <a:defRPr sz="1300" b="0" i="0" u="none" strike="noStrike" cap="none" spc="0" baseline="0">
                <a:solidFill>
                  <a:srgbClr val="000000"/>
                </a:solidFill>
                <a:uFillTx/>
                <a:latin typeface="Open Sans"/>
                <a:ea typeface="Open Sans"/>
                <a:cs typeface="Open Sans"/>
                <a:sym typeface="Open Sans"/>
              </a:defRPr>
            </a:lvl2pPr>
            <a:lvl3pPr marL="176400" marR="0" indent="-1764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3pPr>
            <a:lvl4pPr marL="356399" marR="0" indent="-1764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4pPr>
            <a:lvl5pPr marL="532799" marR="0" indent="-176399"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5pPr>
            <a:lvl6pPr marL="547500" marR="0" indent="-1911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6pPr>
            <a:lvl7pPr marL="547500" marR="0" indent="-1911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7pPr>
            <a:lvl8pPr marL="547500" marR="0" indent="-1911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8pPr>
            <a:lvl9pPr marL="547500" marR="0" indent="-1911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9pPr>
          </a:lstStyle>
          <a:p>
            <a:pPr hangingPunct="1"/>
            <a:r>
              <a:rPr lang="en-US" b="1" dirty="0"/>
              <a:t>Policies and Practices </a:t>
            </a:r>
            <a:r>
              <a:rPr lang="en-US" dirty="0"/>
              <a:t>| </a:t>
            </a:r>
            <a:r>
              <a:rPr lang="en-US" sz="2800" dirty="0"/>
              <a:t>Quantitative</a:t>
            </a:r>
          </a:p>
        </p:txBody>
      </p:sp>
      <p:sp>
        <p:nvSpPr>
          <p:cNvPr id="6" name="Text Placeholder 1">
            <a:extLst>
              <a:ext uri="{FF2B5EF4-FFF2-40B4-BE49-F238E27FC236}">
                <a16:creationId xmlns:a16="http://schemas.microsoft.com/office/drawing/2014/main" id="{7C44B77F-A870-8668-2EA6-5ADF8629BF16}"/>
              </a:ext>
            </a:extLst>
          </p:cNvPr>
          <p:cNvSpPr>
            <a:spLocks noGrp="1"/>
          </p:cNvSpPr>
          <p:nvPr>
            <p:ph type="body" sz="quarter" idx="12"/>
          </p:nvPr>
        </p:nvSpPr>
        <p:spPr>
          <a:xfrm>
            <a:off x="962644" y="1134554"/>
            <a:ext cx="6657356" cy="246221"/>
          </a:xfr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hangingPunct="0">
              <a:lnSpc>
                <a:spcPct val="100000"/>
              </a:lnSpc>
            </a:pPr>
            <a:r>
              <a:rPr lang="en-US" sz="1600" b="0" i="0" dirty="0">
                <a:solidFill>
                  <a:srgbClr val="000000"/>
                </a:solidFill>
                <a:latin typeface="Open Sans" panose="020B0606030504020204" pitchFamily="34" charset="0"/>
                <a:ea typeface="Open Sans" panose="020B0606030504020204" pitchFamily="34" charset="0"/>
                <a:cs typeface="Open Sans" panose="020B0606030504020204" pitchFamily="34" charset="0"/>
              </a:rPr>
              <a:t>Include quantitative details in this section</a:t>
            </a:r>
          </a:p>
        </p:txBody>
      </p:sp>
      <p:sp>
        <p:nvSpPr>
          <p:cNvPr id="2" name="TextBox 1">
            <a:extLst>
              <a:ext uri="{FF2B5EF4-FFF2-40B4-BE49-F238E27FC236}">
                <a16:creationId xmlns:a16="http://schemas.microsoft.com/office/drawing/2014/main" id="{9EDDCEE6-95D6-839F-A582-799BA5C6FA34}"/>
              </a:ext>
            </a:extLst>
          </p:cNvPr>
          <p:cNvSpPr txBox="1"/>
          <p:nvPr/>
        </p:nvSpPr>
        <p:spPr>
          <a:xfrm>
            <a:off x="4905004" y="6533368"/>
            <a:ext cx="7041417"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lvl1pPr>
              <a:defRPr sz="1600">
                <a:latin typeface="Open Sans" panose="020B0606030504020204" pitchFamily="34" charset="0"/>
                <a:ea typeface="Open Sans" panose="020B0606030504020204" pitchFamily="34" charset="0"/>
                <a:cs typeface="Open Sans" panose="020B0606030504020204" pitchFamily="34" charset="0"/>
              </a:defRPr>
            </a:lvl1pPr>
            <a:lvl2pPr indent="0">
              <a:lnSpc>
                <a:spcPct val="120000"/>
              </a:lnSpc>
              <a:spcBef>
                <a:spcPts val="1000"/>
              </a:spcBef>
              <a:defRPr sz="1300"/>
            </a:lvl2pPr>
            <a:lvl3pPr marL="176400" indent="-176400">
              <a:lnSpc>
                <a:spcPct val="120000"/>
              </a:lnSpc>
              <a:spcBef>
                <a:spcPts val="1000"/>
              </a:spcBef>
              <a:buSzPct val="100000"/>
              <a:buChar char="•"/>
              <a:defRPr sz="1300"/>
            </a:lvl3pPr>
            <a:lvl4pPr marL="356399" indent="-176400">
              <a:lnSpc>
                <a:spcPct val="120000"/>
              </a:lnSpc>
              <a:spcBef>
                <a:spcPts val="1000"/>
              </a:spcBef>
              <a:buSzPct val="100000"/>
              <a:buChar char="−"/>
              <a:defRPr sz="1300"/>
            </a:lvl4pPr>
            <a:lvl5pPr marL="532799" indent="-176399">
              <a:lnSpc>
                <a:spcPct val="120000"/>
              </a:lnSpc>
              <a:spcBef>
                <a:spcPts val="1000"/>
              </a:spcBef>
              <a:buSzPct val="100000"/>
              <a:buChar char="−"/>
              <a:defRPr sz="1300"/>
            </a:lvl5pPr>
            <a:lvl6pPr marL="547500" indent="-191100">
              <a:lnSpc>
                <a:spcPct val="120000"/>
              </a:lnSpc>
              <a:spcBef>
                <a:spcPts val="1000"/>
              </a:spcBef>
              <a:buSzPct val="100000"/>
              <a:buChar char="−"/>
              <a:defRPr sz="1300"/>
            </a:lvl6pPr>
            <a:lvl7pPr marL="547500" indent="-191100">
              <a:lnSpc>
                <a:spcPct val="120000"/>
              </a:lnSpc>
              <a:spcBef>
                <a:spcPts val="1000"/>
              </a:spcBef>
              <a:buSzPct val="100000"/>
              <a:buChar char="−"/>
              <a:defRPr sz="1300"/>
            </a:lvl7pPr>
            <a:lvl8pPr marL="547500" indent="-191100">
              <a:lnSpc>
                <a:spcPct val="120000"/>
              </a:lnSpc>
              <a:spcBef>
                <a:spcPts val="1000"/>
              </a:spcBef>
              <a:buSzPct val="100000"/>
              <a:buChar char="−"/>
              <a:defRPr sz="1300"/>
            </a:lvl8pPr>
            <a:lvl9pPr marL="547500" indent="-191100">
              <a:lnSpc>
                <a:spcPct val="120000"/>
              </a:lnSpc>
              <a:spcBef>
                <a:spcPts val="1000"/>
              </a:spcBef>
              <a:buSzPct val="100000"/>
              <a:buChar char="−"/>
              <a:defRPr sz="1300"/>
            </a:lvl9pPr>
          </a:lstStyle>
          <a:p>
            <a:r>
              <a:rPr lang="en-US" sz="900" dirty="0"/>
              <a:t>Note: Please provide the requested details for the fiscal year 2023-24/Trend for the last three years from FY22, as per available data. Three-year data will help us analyze the progress.</a:t>
            </a:r>
          </a:p>
        </p:txBody>
      </p:sp>
    </p:spTree>
    <p:extLst>
      <p:ext uri="{BB962C8B-B14F-4D97-AF65-F5344CB8AC3E}">
        <p14:creationId xmlns:p14="http://schemas.microsoft.com/office/powerpoint/2010/main" val="4068783816"/>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3">
            <a:extLst>
              <a:ext uri="{FF2B5EF4-FFF2-40B4-BE49-F238E27FC236}">
                <a16:creationId xmlns:a16="http://schemas.microsoft.com/office/drawing/2014/main" id="{207BEA9B-559A-22F7-234D-A01F87B8BD68}"/>
              </a:ext>
            </a:extLst>
          </p:cNvPr>
          <p:cNvGraphicFramePr>
            <a:graphicFrameLocks noGrp="1"/>
          </p:cNvGraphicFramePr>
          <p:nvPr>
            <p:extLst>
              <p:ext uri="{D42A27DB-BD31-4B8C-83A1-F6EECF244321}">
                <p14:modId xmlns:p14="http://schemas.microsoft.com/office/powerpoint/2010/main" val="3397446366"/>
              </p:ext>
            </p:extLst>
          </p:nvPr>
        </p:nvGraphicFramePr>
        <p:xfrm>
          <a:off x="962644" y="2660123"/>
          <a:ext cx="10031177" cy="1127760"/>
        </p:xfrm>
        <a:graphic>
          <a:graphicData uri="http://schemas.openxmlformats.org/drawingml/2006/table">
            <a:tbl>
              <a:tblPr firstRow="1" bandRow="1">
                <a:tableStyleId>{5940675A-B579-460E-94D1-54222C63F5DA}</a:tableStyleId>
              </a:tblPr>
              <a:tblGrid>
                <a:gridCol w="10031177">
                  <a:extLst>
                    <a:ext uri="{9D8B030D-6E8A-4147-A177-3AD203B41FA5}">
                      <a16:colId xmlns:a16="http://schemas.microsoft.com/office/drawing/2014/main" val="609289787"/>
                    </a:ext>
                  </a:extLst>
                </a:gridCol>
              </a:tblGrid>
              <a:tr h="281834">
                <a:tc>
                  <a:txBody>
                    <a:bodyPr/>
                    <a:lstStyle/>
                    <a:p>
                      <a:r>
                        <a:rPr lang="en-US" sz="1400" b="1" dirty="0">
                          <a:latin typeface="Open Sans" panose="020B0606030504020204" pitchFamily="34" charset="0"/>
                          <a:ea typeface="Open Sans" panose="020B0606030504020204" pitchFamily="34" charset="0"/>
                          <a:cs typeface="Open Sans" panose="020B0606030504020204" pitchFamily="34" charset="0"/>
                        </a:rPr>
                        <a:t>Factors for Consideration</a:t>
                      </a:r>
                    </a:p>
                  </a:txBody>
                  <a:tcP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3753096569"/>
                  </a:ext>
                </a:extLst>
              </a:tr>
              <a:tr h="479117">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cap="none" spc="0" baseline="0" dirty="0">
                          <a:solidFill>
                            <a:schemeClr val="tx1"/>
                          </a:solidFill>
                          <a:effectLst/>
                          <a:uFillTx/>
                          <a:latin typeface="Open Sans" panose="020B0606030504020204" pitchFamily="34" charset="0"/>
                          <a:ea typeface="Open Sans" panose="020B0606030504020204" pitchFamily="34" charset="0"/>
                          <a:cs typeface="Open Sans" panose="020B0606030504020204" pitchFamily="34" charset="0"/>
                          <a:sym typeface="Open Sans"/>
                        </a:rPr>
                        <a:t>Share qualitative insights gained from recent surveys or interviews with women in tech roles, highlighting their experiences. perceptions of inclusivity and personal growth within the organization as an outcome to these initiatives.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cap="none" spc="0" baseline="0" dirty="0">
                          <a:solidFill>
                            <a:schemeClr val="tx1"/>
                          </a:solidFill>
                          <a:effectLst/>
                          <a:uFillTx/>
                          <a:latin typeface="Open Sans" panose="020B0606030504020204" pitchFamily="34" charset="0"/>
                          <a:ea typeface="Open Sans" panose="020B0606030504020204" pitchFamily="34" charset="0"/>
                          <a:cs typeface="Open Sans" panose="020B0606030504020204" pitchFamily="34" charset="0"/>
                          <a:sym typeface="Open Sans"/>
                        </a:rPr>
                        <a:t>Provide current quantitative data reflecting increased representation, improved retention, and advancements in leadership positions for women in tech.</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875792491"/>
                  </a:ext>
                </a:extLst>
              </a:tr>
            </a:tbl>
          </a:graphicData>
        </a:graphic>
      </p:graphicFrame>
      <p:sp>
        <p:nvSpPr>
          <p:cNvPr id="4" name="Text Placeholder 2">
            <a:extLst>
              <a:ext uri="{FF2B5EF4-FFF2-40B4-BE49-F238E27FC236}">
                <a16:creationId xmlns:a16="http://schemas.microsoft.com/office/drawing/2014/main" id="{247E3BD2-0742-9522-979B-92C8CBAD77B9}"/>
              </a:ext>
            </a:extLst>
          </p:cNvPr>
          <p:cNvSpPr txBox="1">
            <a:spLocks/>
          </p:cNvSpPr>
          <p:nvPr/>
        </p:nvSpPr>
        <p:spPr>
          <a:xfrm>
            <a:off x="962644" y="324632"/>
            <a:ext cx="7865670" cy="97948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lstStyle>
            <a:lvl1pPr marL="0" marR="0" indent="0" algn="l" defTabSz="914400" rtl="0" latinLnBrk="0">
              <a:lnSpc>
                <a:spcPct val="80000"/>
              </a:lnSpc>
              <a:spcBef>
                <a:spcPts val="0"/>
              </a:spcBef>
              <a:spcAft>
                <a:spcPts val="0"/>
              </a:spcAft>
              <a:buClrTx/>
              <a:buSzTx/>
              <a:buFontTx/>
              <a:buNone/>
              <a:tabLst/>
              <a:defRPr sz="3200" b="0" i="0" u="none" strike="noStrike" cap="none" spc="0" baseline="0">
                <a:solidFill>
                  <a:srgbClr val="014F59"/>
                </a:solidFill>
                <a:uFillTx/>
                <a:latin typeface="Open Sans Light" panose="020B0306030504020204" pitchFamily="34" charset="0"/>
                <a:ea typeface="Open Sans Light" panose="020B0306030504020204" pitchFamily="34" charset="0"/>
                <a:cs typeface="Open Sans Light" panose="020B0306030504020204" pitchFamily="34" charset="0"/>
                <a:sym typeface="Open Sans"/>
              </a:defRPr>
            </a:lvl1pPr>
            <a:lvl2pPr marL="0" marR="0" indent="0" algn="l" defTabSz="914400" rtl="0" latinLnBrk="0">
              <a:lnSpc>
                <a:spcPct val="120000"/>
              </a:lnSpc>
              <a:spcBef>
                <a:spcPts val="1000"/>
              </a:spcBef>
              <a:spcAft>
                <a:spcPts val="0"/>
              </a:spcAft>
              <a:buClrTx/>
              <a:buSzTx/>
              <a:buFontTx/>
              <a:buNone/>
              <a:tabLst/>
              <a:defRPr sz="1300" b="0" i="0" u="none" strike="noStrike" cap="none" spc="0" baseline="0">
                <a:solidFill>
                  <a:srgbClr val="000000"/>
                </a:solidFill>
                <a:uFillTx/>
                <a:latin typeface="Open Sans"/>
                <a:ea typeface="Open Sans"/>
                <a:cs typeface="Open Sans"/>
                <a:sym typeface="Open Sans"/>
              </a:defRPr>
            </a:lvl2pPr>
            <a:lvl3pPr marL="176400" marR="0" indent="-1764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3pPr>
            <a:lvl4pPr marL="356399" marR="0" indent="-1764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4pPr>
            <a:lvl5pPr marL="532799" marR="0" indent="-176399"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5pPr>
            <a:lvl6pPr marL="547500" marR="0" indent="-1911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6pPr>
            <a:lvl7pPr marL="547500" marR="0" indent="-1911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7pPr>
            <a:lvl8pPr marL="547500" marR="0" indent="-1911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8pPr>
            <a:lvl9pPr marL="547500" marR="0" indent="-1911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9pPr>
          </a:lstStyle>
          <a:p>
            <a:pPr hangingPunct="1"/>
            <a:r>
              <a:rPr lang="en-US" b="1" dirty="0"/>
              <a:t>Impact of Initiatives </a:t>
            </a:r>
            <a:r>
              <a:rPr lang="en-US" dirty="0"/>
              <a:t>| </a:t>
            </a:r>
            <a:r>
              <a:rPr lang="en-US" sz="2800" dirty="0"/>
              <a:t>Qualitative</a:t>
            </a:r>
          </a:p>
        </p:txBody>
      </p:sp>
      <p:sp>
        <p:nvSpPr>
          <p:cNvPr id="5" name="Text Placeholder 1">
            <a:extLst>
              <a:ext uri="{FF2B5EF4-FFF2-40B4-BE49-F238E27FC236}">
                <a16:creationId xmlns:a16="http://schemas.microsoft.com/office/drawing/2014/main" id="{B075495B-6405-04F8-DE4E-10FFB290DBFD}"/>
              </a:ext>
            </a:extLst>
          </p:cNvPr>
          <p:cNvSpPr>
            <a:spLocks noGrp="1"/>
          </p:cNvSpPr>
          <p:nvPr>
            <p:ph type="body" sz="quarter" idx="12"/>
          </p:nvPr>
        </p:nvSpPr>
        <p:spPr>
          <a:xfrm>
            <a:off x="962644" y="1134554"/>
            <a:ext cx="6657356" cy="246221"/>
          </a:xfr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hangingPunct="0">
              <a:lnSpc>
                <a:spcPct val="100000"/>
              </a:lnSpc>
            </a:pPr>
            <a:r>
              <a:rPr lang="en-US" sz="1600" b="0" i="0" dirty="0">
                <a:solidFill>
                  <a:srgbClr val="000000"/>
                </a:solidFill>
                <a:latin typeface="Open Sans" panose="020B0606030504020204" pitchFamily="34" charset="0"/>
                <a:ea typeface="Open Sans" panose="020B0606030504020204" pitchFamily="34" charset="0"/>
                <a:cs typeface="Open Sans" panose="020B0606030504020204" pitchFamily="34" charset="0"/>
              </a:rPr>
              <a:t>Include descriptive details in this section</a:t>
            </a:r>
          </a:p>
        </p:txBody>
      </p:sp>
      <p:sp>
        <p:nvSpPr>
          <p:cNvPr id="7" name="TextBox 6">
            <a:extLst>
              <a:ext uri="{FF2B5EF4-FFF2-40B4-BE49-F238E27FC236}">
                <a16:creationId xmlns:a16="http://schemas.microsoft.com/office/drawing/2014/main" id="{18E4C1B7-EB88-B477-DE1A-AC2F8B34DC99}"/>
              </a:ext>
            </a:extLst>
          </p:cNvPr>
          <p:cNvSpPr txBox="1"/>
          <p:nvPr/>
        </p:nvSpPr>
        <p:spPr>
          <a:xfrm>
            <a:off x="962643" y="1867819"/>
            <a:ext cx="9879527" cy="4924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a:rPr>
              <a:t>Provide insights into experiences of women, perception of inclusivity and personal growth within your organization as an outcome of your initiatives </a:t>
            </a:r>
          </a:p>
        </p:txBody>
      </p:sp>
      <p:sp>
        <p:nvSpPr>
          <p:cNvPr id="6" name="TextBox 5">
            <a:extLst>
              <a:ext uri="{FF2B5EF4-FFF2-40B4-BE49-F238E27FC236}">
                <a16:creationId xmlns:a16="http://schemas.microsoft.com/office/drawing/2014/main" id="{3725D0F5-C4E5-634B-EE87-EEF00697DE4C}"/>
              </a:ext>
            </a:extLst>
          </p:cNvPr>
          <p:cNvSpPr txBox="1"/>
          <p:nvPr/>
        </p:nvSpPr>
        <p:spPr>
          <a:xfrm>
            <a:off x="4905004" y="6533368"/>
            <a:ext cx="7041417"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lvl1pPr>
              <a:defRPr sz="1600">
                <a:latin typeface="Open Sans" panose="020B0606030504020204" pitchFamily="34" charset="0"/>
                <a:ea typeface="Open Sans" panose="020B0606030504020204" pitchFamily="34" charset="0"/>
                <a:cs typeface="Open Sans" panose="020B0606030504020204" pitchFamily="34" charset="0"/>
              </a:defRPr>
            </a:lvl1pPr>
            <a:lvl2pPr indent="0">
              <a:lnSpc>
                <a:spcPct val="120000"/>
              </a:lnSpc>
              <a:spcBef>
                <a:spcPts val="1000"/>
              </a:spcBef>
              <a:defRPr sz="1300"/>
            </a:lvl2pPr>
            <a:lvl3pPr marL="176400" indent="-176400">
              <a:lnSpc>
                <a:spcPct val="120000"/>
              </a:lnSpc>
              <a:spcBef>
                <a:spcPts val="1000"/>
              </a:spcBef>
              <a:buSzPct val="100000"/>
              <a:buChar char="•"/>
              <a:defRPr sz="1300"/>
            </a:lvl3pPr>
            <a:lvl4pPr marL="356399" indent="-176400">
              <a:lnSpc>
                <a:spcPct val="120000"/>
              </a:lnSpc>
              <a:spcBef>
                <a:spcPts val="1000"/>
              </a:spcBef>
              <a:buSzPct val="100000"/>
              <a:buChar char="−"/>
              <a:defRPr sz="1300"/>
            </a:lvl4pPr>
            <a:lvl5pPr marL="532799" indent="-176399">
              <a:lnSpc>
                <a:spcPct val="120000"/>
              </a:lnSpc>
              <a:spcBef>
                <a:spcPts val="1000"/>
              </a:spcBef>
              <a:buSzPct val="100000"/>
              <a:buChar char="−"/>
              <a:defRPr sz="1300"/>
            </a:lvl5pPr>
            <a:lvl6pPr marL="547500" indent="-191100">
              <a:lnSpc>
                <a:spcPct val="120000"/>
              </a:lnSpc>
              <a:spcBef>
                <a:spcPts val="1000"/>
              </a:spcBef>
              <a:buSzPct val="100000"/>
              <a:buChar char="−"/>
              <a:defRPr sz="1300"/>
            </a:lvl6pPr>
            <a:lvl7pPr marL="547500" indent="-191100">
              <a:lnSpc>
                <a:spcPct val="120000"/>
              </a:lnSpc>
              <a:spcBef>
                <a:spcPts val="1000"/>
              </a:spcBef>
              <a:buSzPct val="100000"/>
              <a:buChar char="−"/>
              <a:defRPr sz="1300"/>
            </a:lvl7pPr>
            <a:lvl8pPr marL="547500" indent="-191100">
              <a:lnSpc>
                <a:spcPct val="120000"/>
              </a:lnSpc>
              <a:spcBef>
                <a:spcPts val="1000"/>
              </a:spcBef>
              <a:buSzPct val="100000"/>
              <a:buChar char="−"/>
              <a:defRPr sz="1300"/>
            </a:lvl8pPr>
            <a:lvl9pPr marL="547500" indent="-191100">
              <a:lnSpc>
                <a:spcPct val="120000"/>
              </a:lnSpc>
              <a:spcBef>
                <a:spcPts val="1000"/>
              </a:spcBef>
              <a:buSzPct val="100000"/>
              <a:buChar char="−"/>
              <a:defRPr sz="1300"/>
            </a:lvl9pPr>
          </a:lstStyle>
          <a:p>
            <a:r>
              <a:rPr lang="en-US" sz="900" dirty="0"/>
              <a:t>Note: 1. Please provide the requested details for the fiscal year 2023-24. 2. Ensure that your response is no longer than 350 words.</a:t>
            </a:r>
          </a:p>
        </p:txBody>
      </p:sp>
    </p:spTree>
    <p:extLst>
      <p:ext uri="{BB962C8B-B14F-4D97-AF65-F5344CB8AC3E}">
        <p14:creationId xmlns:p14="http://schemas.microsoft.com/office/powerpoint/2010/main" val="725436303"/>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TextBox 57">
            <a:extLst>
              <a:ext uri="{FF2B5EF4-FFF2-40B4-BE49-F238E27FC236}">
                <a16:creationId xmlns:a16="http://schemas.microsoft.com/office/drawing/2014/main" id="{C426AD99-FF53-183A-45AF-74C832E8866F}"/>
              </a:ext>
            </a:extLst>
          </p:cNvPr>
          <p:cNvSpPr txBox="1"/>
          <p:nvPr/>
        </p:nvSpPr>
        <p:spPr>
          <a:xfrm>
            <a:off x="1581483" y="1928228"/>
            <a:ext cx="8838711" cy="9751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a:rPr>
              <a:t>Probable Impact Metrics:</a:t>
            </a:r>
          </a:p>
          <a:p>
            <a:pPr marL="171450" marR="0" lvl="0" indent="-171450">
              <a:lnSpc>
                <a:spcPct val="107000"/>
              </a:lnSpc>
              <a:spcBef>
                <a:spcPts val="0"/>
              </a:spcBef>
              <a:spcAft>
                <a:spcPts val="0"/>
              </a:spcAft>
              <a:buFont typeface="Wingdings" panose="05000000000000000000" pitchFamily="2" charset="2"/>
              <a:buChar char="§"/>
            </a:pPr>
            <a:r>
              <a:rPr lang="en-US" sz="1200" dirty="0">
                <a:effectLst/>
                <a:latin typeface="Open Sans" panose="020B0606030504020204" pitchFamily="34" charset="0"/>
                <a:ea typeface="Open Sans" panose="020B0606030504020204" pitchFamily="34" charset="0"/>
                <a:cs typeface="Open Sans" panose="020B0606030504020204" pitchFamily="34" charset="0"/>
              </a:rPr>
              <a:t>% increase in women occupying technical positions in the past 3 years </a:t>
            </a:r>
          </a:p>
          <a:p>
            <a:pPr marL="171450" marR="0" lvl="0" indent="-171450">
              <a:lnSpc>
                <a:spcPct val="107000"/>
              </a:lnSpc>
              <a:spcBef>
                <a:spcPts val="0"/>
              </a:spcBef>
              <a:spcAft>
                <a:spcPts val="0"/>
              </a:spcAft>
              <a:buFont typeface="Wingdings" panose="05000000000000000000" pitchFamily="2" charset="2"/>
              <a:buChar char="§"/>
            </a:pPr>
            <a:r>
              <a:rPr lang="en-US" sz="1200" dirty="0">
                <a:effectLst/>
                <a:latin typeface="Open Sans" panose="020B0606030504020204" pitchFamily="34" charset="0"/>
                <a:ea typeface="Open Sans" panose="020B0606030504020204" pitchFamily="34" charset="0"/>
                <a:cs typeface="Open Sans" panose="020B0606030504020204" pitchFamily="34" charset="0"/>
              </a:rPr>
              <a:t>% decrease in turnover rates among women in Tech roles in the past 3 years</a:t>
            </a:r>
          </a:p>
          <a:p>
            <a:pPr marL="171450" indent="-171450">
              <a:lnSpc>
                <a:spcPct val="107000"/>
              </a:lnSpc>
              <a:buFont typeface="Wingdings" panose="05000000000000000000" pitchFamily="2" charset="2"/>
              <a:buChar char="§"/>
            </a:pPr>
            <a:r>
              <a:rPr lang="en-US" sz="1200" dirty="0">
                <a:effectLst/>
                <a:latin typeface="Open Sans" panose="020B0606030504020204" pitchFamily="34" charset="0"/>
                <a:ea typeface="Open Sans" panose="020B0606030504020204" pitchFamily="34" charset="0"/>
                <a:cs typeface="Open Sans" panose="020B0606030504020204" pitchFamily="34" charset="0"/>
              </a:rPr>
              <a:t>% increase in tenure among women in Tech roles in the past 3 years</a:t>
            </a:r>
          </a:p>
          <a:p>
            <a:pPr marL="171450" indent="-171450">
              <a:lnSpc>
                <a:spcPct val="107000"/>
              </a:lnSpc>
              <a:buFont typeface="Wingdings" panose="05000000000000000000" pitchFamily="2" charset="2"/>
              <a:buChar char="§"/>
            </a:pPr>
            <a:r>
              <a:rPr lang="en-US" sz="1200" dirty="0">
                <a:effectLst/>
                <a:latin typeface="Open Sans" panose="020B0606030504020204" pitchFamily="34" charset="0"/>
                <a:ea typeface="Open Sans" panose="020B0606030504020204" pitchFamily="34" charset="0"/>
                <a:cs typeface="Open Sans" panose="020B0606030504020204" pitchFamily="34" charset="0"/>
              </a:rPr>
              <a:t>No. of women across various departments of teams within the organization </a:t>
            </a:r>
          </a:p>
        </p:txBody>
      </p:sp>
      <p:sp>
        <p:nvSpPr>
          <p:cNvPr id="6" name="Text Placeholder 2">
            <a:extLst>
              <a:ext uri="{FF2B5EF4-FFF2-40B4-BE49-F238E27FC236}">
                <a16:creationId xmlns:a16="http://schemas.microsoft.com/office/drawing/2014/main" id="{D1BF35ED-0A52-4309-002D-2B9A2CFA2502}"/>
              </a:ext>
            </a:extLst>
          </p:cNvPr>
          <p:cNvSpPr txBox="1">
            <a:spLocks/>
          </p:cNvSpPr>
          <p:nvPr/>
        </p:nvSpPr>
        <p:spPr>
          <a:xfrm>
            <a:off x="962643" y="324632"/>
            <a:ext cx="8662509" cy="97948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lstStyle>
            <a:lvl1pPr marL="0" marR="0" indent="0" algn="l" defTabSz="914400" rtl="0" latinLnBrk="0">
              <a:lnSpc>
                <a:spcPct val="80000"/>
              </a:lnSpc>
              <a:spcBef>
                <a:spcPts val="0"/>
              </a:spcBef>
              <a:spcAft>
                <a:spcPts val="0"/>
              </a:spcAft>
              <a:buClrTx/>
              <a:buSzTx/>
              <a:buFontTx/>
              <a:buNone/>
              <a:tabLst/>
              <a:defRPr sz="3200" b="0" i="0" u="none" strike="noStrike" cap="none" spc="0" baseline="0">
                <a:solidFill>
                  <a:srgbClr val="014F59"/>
                </a:solidFill>
                <a:uFillTx/>
                <a:latin typeface="Open Sans Light" panose="020B0306030504020204" pitchFamily="34" charset="0"/>
                <a:ea typeface="Open Sans Light" panose="020B0306030504020204" pitchFamily="34" charset="0"/>
                <a:cs typeface="Open Sans Light" panose="020B0306030504020204" pitchFamily="34" charset="0"/>
                <a:sym typeface="Open Sans"/>
              </a:defRPr>
            </a:lvl1pPr>
            <a:lvl2pPr marL="0" marR="0" indent="0" algn="l" defTabSz="914400" rtl="0" latinLnBrk="0">
              <a:lnSpc>
                <a:spcPct val="120000"/>
              </a:lnSpc>
              <a:spcBef>
                <a:spcPts val="1000"/>
              </a:spcBef>
              <a:spcAft>
                <a:spcPts val="0"/>
              </a:spcAft>
              <a:buClrTx/>
              <a:buSzTx/>
              <a:buFontTx/>
              <a:buNone/>
              <a:tabLst/>
              <a:defRPr sz="1300" b="0" i="0" u="none" strike="noStrike" cap="none" spc="0" baseline="0">
                <a:solidFill>
                  <a:srgbClr val="000000"/>
                </a:solidFill>
                <a:uFillTx/>
                <a:latin typeface="Open Sans"/>
                <a:ea typeface="Open Sans"/>
                <a:cs typeface="Open Sans"/>
                <a:sym typeface="Open Sans"/>
              </a:defRPr>
            </a:lvl2pPr>
            <a:lvl3pPr marL="176400" marR="0" indent="-1764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3pPr>
            <a:lvl4pPr marL="356399" marR="0" indent="-1764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4pPr>
            <a:lvl5pPr marL="532799" marR="0" indent="-176399"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5pPr>
            <a:lvl6pPr marL="547500" marR="0" indent="-1911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6pPr>
            <a:lvl7pPr marL="547500" marR="0" indent="-1911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7pPr>
            <a:lvl8pPr marL="547500" marR="0" indent="-1911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8pPr>
            <a:lvl9pPr marL="547500" marR="0" indent="-1911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9pPr>
          </a:lstStyle>
          <a:p>
            <a:pPr hangingPunct="1"/>
            <a:r>
              <a:rPr lang="en-US" b="1" dirty="0"/>
              <a:t>Impact of Initiatives </a:t>
            </a:r>
            <a:r>
              <a:rPr lang="en-US" dirty="0"/>
              <a:t>| </a:t>
            </a:r>
            <a:r>
              <a:rPr lang="en-US" sz="2800" dirty="0"/>
              <a:t>Quantitative</a:t>
            </a:r>
          </a:p>
        </p:txBody>
      </p:sp>
      <p:sp>
        <p:nvSpPr>
          <p:cNvPr id="7" name="Text Placeholder 1">
            <a:extLst>
              <a:ext uri="{FF2B5EF4-FFF2-40B4-BE49-F238E27FC236}">
                <a16:creationId xmlns:a16="http://schemas.microsoft.com/office/drawing/2014/main" id="{12EE37DB-CD29-35C8-E40E-7E13CE945E78}"/>
              </a:ext>
            </a:extLst>
          </p:cNvPr>
          <p:cNvSpPr>
            <a:spLocks noGrp="1"/>
          </p:cNvSpPr>
          <p:nvPr>
            <p:ph type="body" sz="quarter" idx="12"/>
          </p:nvPr>
        </p:nvSpPr>
        <p:spPr>
          <a:xfrm>
            <a:off x="962644" y="1134554"/>
            <a:ext cx="6657356" cy="246221"/>
          </a:xfr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hangingPunct="0">
              <a:lnSpc>
                <a:spcPct val="100000"/>
              </a:lnSpc>
            </a:pPr>
            <a:r>
              <a:rPr lang="en-US" sz="1600" b="0" i="0" dirty="0">
                <a:solidFill>
                  <a:srgbClr val="000000"/>
                </a:solidFill>
                <a:latin typeface="Open Sans" panose="020B0606030504020204" pitchFamily="34" charset="0"/>
                <a:ea typeface="Open Sans" panose="020B0606030504020204" pitchFamily="34" charset="0"/>
                <a:cs typeface="Open Sans" panose="020B0606030504020204" pitchFamily="34" charset="0"/>
              </a:rPr>
              <a:t>Include quantitative details in this section</a:t>
            </a:r>
          </a:p>
        </p:txBody>
      </p:sp>
      <p:sp>
        <p:nvSpPr>
          <p:cNvPr id="2" name="TextBox 1">
            <a:extLst>
              <a:ext uri="{FF2B5EF4-FFF2-40B4-BE49-F238E27FC236}">
                <a16:creationId xmlns:a16="http://schemas.microsoft.com/office/drawing/2014/main" id="{1F615841-99BF-82B2-7790-61946044E580}"/>
              </a:ext>
            </a:extLst>
          </p:cNvPr>
          <p:cNvSpPr txBox="1"/>
          <p:nvPr/>
        </p:nvSpPr>
        <p:spPr>
          <a:xfrm>
            <a:off x="4905004" y="6533368"/>
            <a:ext cx="7041417"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lvl1pPr>
              <a:defRPr sz="1600">
                <a:latin typeface="Open Sans" panose="020B0606030504020204" pitchFamily="34" charset="0"/>
                <a:ea typeface="Open Sans" panose="020B0606030504020204" pitchFamily="34" charset="0"/>
                <a:cs typeface="Open Sans" panose="020B0606030504020204" pitchFamily="34" charset="0"/>
              </a:defRPr>
            </a:lvl1pPr>
            <a:lvl2pPr indent="0">
              <a:lnSpc>
                <a:spcPct val="120000"/>
              </a:lnSpc>
              <a:spcBef>
                <a:spcPts val="1000"/>
              </a:spcBef>
              <a:defRPr sz="1300"/>
            </a:lvl2pPr>
            <a:lvl3pPr marL="176400" indent="-176400">
              <a:lnSpc>
                <a:spcPct val="120000"/>
              </a:lnSpc>
              <a:spcBef>
                <a:spcPts val="1000"/>
              </a:spcBef>
              <a:buSzPct val="100000"/>
              <a:buChar char="•"/>
              <a:defRPr sz="1300"/>
            </a:lvl3pPr>
            <a:lvl4pPr marL="356399" indent="-176400">
              <a:lnSpc>
                <a:spcPct val="120000"/>
              </a:lnSpc>
              <a:spcBef>
                <a:spcPts val="1000"/>
              </a:spcBef>
              <a:buSzPct val="100000"/>
              <a:buChar char="−"/>
              <a:defRPr sz="1300"/>
            </a:lvl4pPr>
            <a:lvl5pPr marL="532799" indent="-176399">
              <a:lnSpc>
                <a:spcPct val="120000"/>
              </a:lnSpc>
              <a:spcBef>
                <a:spcPts val="1000"/>
              </a:spcBef>
              <a:buSzPct val="100000"/>
              <a:buChar char="−"/>
              <a:defRPr sz="1300"/>
            </a:lvl5pPr>
            <a:lvl6pPr marL="547500" indent="-191100">
              <a:lnSpc>
                <a:spcPct val="120000"/>
              </a:lnSpc>
              <a:spcBef>
                <a:spcPts val="1000"/>
              </a:spcBef>
              <a:buSzPct val="100000"/>
              <a:buChar char="−"/>
              <a:defRPr sz="1300"/>
            </a:lvl6pPr>
            <a:lvl7pPr marL="547500" indent="-191100">
              <a:lnSpc>
                <a:spcPct val="120000"/>
              </a:lnSpc>
              <a:spcBef>
                <a:spcPts val="1000"/>
              </a:spcBef>
              <a:buSzPct val="100000"/>
              <a:buChar char="−"/>
              <a:defRPr sz="1300"/>
            </a:lvl7pPr>
            <a:lvl8pPr marL="547500" indent="-191100">
              <a:lnSpc>
                <a:spcPct val="120000"/>
              </a:lnSpc>
              <a:spcBef>
                <a:spcPts val="1000"/>
              </a:spcBef>
              <a:buSzPct val="100000"/>
              <a:buChar char="−"/>
              <a:defRPr sz="1300"/>
            </a:lvl8pPr>
            <a:lvl9pPr marL="547500" indent="-191100">
              <a:lnSpc>
                <a:spcPct val="120000"/>
              </a:lnSpc>
              <a:spcBef>
                <a:spcPts val="1000"/>
              </a:spcBef>
              <a:buSzPct val="100000"/>
              <a:buChar char="−"/>
              <a:defRPr sz="1300"/>
            </a:lvl9pPr>
          </a:lstStyle>
          <a:p>
            <a:r>
              <a:rPr lang="en-US" sz="900" dirty="0"/>
              <a:t>Note: Please provide the requested details for the fiscal year 2023-24/Trend for the last three years from FY22, as per available data. Three-year data will help us analyze the progress.</a:t>
            </a:r>
          </a:p>
        </p:txBody>
      </p:sp>
    </p:spTree>
    <p:extLst>
      <p:ext uri="{BB962C8B-B14F-4D97-AF65-F5344CB8AC3E}">
        <p14:creationId xmlns:p14="http://schemas.microsoft.com/office/powerpoint/2010/main" val="3917214828"/>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3">
            <a:extLst>
              <a:ext uri="{FF2B5EF4-FFF2-40B4-BE49-F238E27FC236}">
                <a16:creationId xmlns:a16="http://schemas.microsoft.com/office/drawing/2014/main" id="{436EBB5A-1590-D53B-61E8-E7A7833485A8}"/>
              </a:ext>
            </a:extLst>
          </p:cNvPr>
          <p:cNvGraphicFramePr>
            <a:graphicFrameLocks noGrp="1"/>
          </p:cNvGraphicFramePr>
          <p:nvPr>
            <p:extLst>
              <p:ext uri="{D42A27DB-BD31-4B8C-83A1-F6EECF244321}">
                <p14:modId xmlns:p14="http://schemas.microsoft.com/office/powerpoint/2010/main" val="3513787894"/>
              </p:ext>
            </p:extLst>
          </p:nvPr>
        </p:nvGraphicFramePr>
        <p:xfrm>
          <a:off x="962644" y="2660123"/>
          <a:ext cx="10031177" cy="1219200"/>
        </p:xfrm>
        <a:graphic>
          <a:graphicData uri="http://schemas.openxmlformats.org/drawingml/2006/table">
            <a:tbl>
              <a:tblPr firstRow="1" bandRow="1">
                <a:tableStyleId>{5940675A-B579-460E-94D1-54222C63F5DA}</a:tableStyleId>
              </a:tblPr>
              <a:tblGrid>
                <a:gridCol w="10031177">
                  <a:extLst>
                    <a:ext uri="{9D8B030D-6E8A-4147-A177-3AD203B41FA5}">
                      <a16:colId xmlns:a16="http://schemas.microsoft.com/office/drawing/2014/main" val="609289787"/>
                    </a:ext>
                  </a:extLst>
                </a:gridCol>
              </a:tblGrid>
              <a:tr h="186898">
                <a:tc>
                  <a:txBody>
                    <a:bodyPr/>
                    <a:lstStyle/>
                    <a:p>
                      <a:r>
                        <a:rPr lang="en-US" sz="1400" b="1" dirty="0">
                          <a:latin typeface="Open Sans" panose="020B0606030504020204" pitchFamily="34" charset="0"/>
                          <a:ea typeface="Open Sans" panose="020B0606030504020204" pitchFamily="34" charset="0"/>
                          <a:cs typeface="Open Sans" panose="020B0606030504020204" pitchFamily="34" charset="0"/>
                        </a:rPr>
                        <a:t>Factors for Consideration</a:t>
                      </a:r>
                    </a:p>
                  </a:txBody>
                  <a:tcP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3753096569"/>
                  </a:ext>
                </a:extLst>
              </a:tr>
              <a:tr h="317727">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cap="none" spc="0" baseline="0" dirty="0">
                          <a:solidFill>
                            <a:schemeClr val="tx1"/>
                          </a:solidFill>
                          <a:effectLst/>
                          <a:uFillTx/>
                          <a:latin typeface="Open Sans" panose="020B0606030504020204" pitchFamily="34" charset="0"/>
                          <a:ea typeface="Open Sans" panose="020B0606030504020204" pitchFamily="34" charset="0"/>
                          <a:cs typeface="Open Sans" panose="020B0606030504020204" pitchFamily="34" charset="0"/>
                          <a:sym typeface="Open Sans"/>
                        </a:rPr>
                        <a:t>This includes specific targets for increased women representation in tech roles, decreased turnover rates, and increased representation of women in leadership positions. </a:t>
                      </a:r>
                      <a:endParaRPr lang="en-US" sz="1200" dirty="0">
                        <a:latin typeface="Open Sans" panose="020B0606030504020204" pitchFamily="34" charset="0"/>
                        <a:ea typeface="Open Sans" panose="020B0606030504020204" pitchFamily="34" charset="0"/>
                        <a:cs typeface="Open Sans" panose="020B0606030504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875792491"/>
                  </a:ext>
                </a:extLst>
              </a:tr>
              <a:tr h="415849">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a:rPr>
                        <a:t>Additionally, describe the organization's commitments towards fostering an inclusive culture, providing skill development opportunities, and engaging with the community to empower women in the tech.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442752509"/>
                  </a:ext>
                </a:extLst>
              </a:tr>
            </a:tbl>
          </a:graphicData>
        </a:graphic>
      </p:graphicFrame>
      <p:sp>
        <p:nvSpPr>
          <p:cNvPr id="7" name="Text Placeholder 2">
            <a:extLst>
              <a:ext uri="{FF2B5EF4-FFF2-40B4-BE49-F238E27FC236}">
                <a16:creationId xmlns:a16="http://schemas.microsoft.com/office/drawing/2014/main" id="{F45CD4CA-D187-88B7-1155-647861692D47}"/>
              </a:ext>
            </a:extLst>
          </p:cNvPr>
          <p:cNvSpPr txBox="1">
            <a:spLocks/>
          </p:cNvSpPr>
          <p:nvPr/>
        </p:nvSpPr>
        <p:spPr>
          <a:xfrm>
            <a:off x="962644" y="324632"/>
            <a:ext cx="7865670" cy="97948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lstStyle>
            <a:lvl1pPr marL="0" marR="0" indent="0" algn="l" defTabSz="914400" rtl="0" latinLnBrk="0">
              <a:lnSpc>
                <a:spcPct val="80000"/>
              </a:lnSpc>
              <a:spcBef>
                <a:spcPts val="0"/>
              </a:spcBef>
              <a:spcAft>
                <a:spcPts val="0"/>
              </a:spcAft>
              <a:buClrTx/>
              <a:buSzTx/>
              <a:buFontTx/>
              <a:buNone/>
              <a:tabLst/>
              <a:defRPr sz="3200" b="0" i="0" u="none" strike="noStrike" cap="none" spc="0" baseline="0">
                <a:solidFill>
                  <a:srgbClr val="014F59"/>
                </a:solidFill>
                <a:uFillTx/>
                <a:latin typeface="Open Sans Light" panose="020B0306030504020204" pitchFamily="34" charset="0"/>
                <a:ea typeface="Open Sans Light" panose="020B0306030504020204" pitchFamily="34" charset="0"/>
                <a:cs typeface="Open Sans Light" panose="020B0306030504020204" pitchFamily="34" charset="0"/>
                <a:sym typeface="Open Sans"/>
              </a:defRPr>
            </a:lvl1pPr>
            <a:lvl2pPr marL="0" marR="0" indent="0" algn="l" defTabSz="914400" rtl="0" latinLnBrk="0">
              <a:lnSpc>
                <a:spcPct val="120000"/>
              </a:lnSpc>
              <a:spcBef>
                <a:spcPts val="1000"/>
              </a:spcBef>
              <a:spcAft>
                <a:spcPts val="0"/>
              </a:spcAft>
              <a:buClrTx/>
              <a:buSzTx/>
              <a:buFontTx/>
              <a:buNone/>
              <a:tabLst/>
              <a:defRPr sz="1300" b="0" i="0" u="none" strike="noStrike" cap="none" spc="0" baseline="0">
                <a:solidFill>
                  <a:srgbClr val="000000"/>
                </a:solidFill>
                <a:uFillTx/>
                <a:latin typeface="Open Sans"/>
                <a:ea typeface="Open Sans"/>
                <a:cs typeface="Open Sans"/>
                <a:sym typeface="Open Sans"/>
              </a:defRPr>
            </a:lvl2pPr>
            <a:lvl3pPr marL="176400" marR="0" indent="-1764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3pPr>
            <a:lvl4pPr marL="356399" marR="0" indent="-1764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4pPr>
            <a:lvl5pPr marL="532799" marR="0" indent="-176399"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5pPr>
            <a:lvl6pPr marL="547500" marR="0" indent="-1911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6pPr>
            <a:lvl7pPr marL="547500" marR="0" indent="-1911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7pPr>
            <a:lvl8pPr marL="547500" marR="0" indent="-1911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8pPr>
            <a:lvl9pPr marL="547500" marR="0" indent="-1911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9pPr>
          </a:lstStyle>
          <a:p>
            <a:pPr hangingPunct="1"/>
            <a:r>
              <a:rPr lang="en-US" b="1" dirty="0"/>
              <a:t>Future of Women at Work</a:t>
            </a:r>
            <a:r>
              <a:rPr lang="en-US" dirty="0"/>
              <a:t>| </a:t>
            </a:r>
            <a:r>
              <a:rPr lang="en-US" sz="2800" dirty="0"/>
              <a:t>Qualitative</a:t>
            </a:r>
          </a:p>
        </p:txBody>
      </p:sp>
      <p:sp>
        <p:nvSpPr>
          <p:cNvPr id="8" name="Text Placeholder 1">
            <a:extLst>
              <a:ext uri="{FF2B5EF4-FFF2-40B4-BE49-F238E27FC236}">
                <a16:creationId xmlns:a16="http://schemas.microsoft.com/office/drawing/2014/main" id="{01F9ECAB-EB25-EC0C-E0B2-43ECAEA77998}"/>
              </a:ext>
            </a:extLst>
          </p:cNvPr>
          <p:cNvSpPr>
            <a:spLocks noGrp="1"/>
          </p:cNvSpPr>
          <p:nvPr>
            <p:ph type="body" sz="quarter" idx="12"/>
          </p:nvPr>
        </p:nvSpPr>
        <p:spPr>
          <a:xfrm>
            <a:off x="962644" y="1134554"/>
            <a:ext cx="6657356" cy="246221"/>
          </a:xfr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hangingPunct="0">
              <a:lnSpc>
                <a:spcPct val="100000"/>
              </a:lnSpc>
            </a:pPr>
            <a:r>
              <a:rPr lang="en-US" sz="1600" b="0" i="0" dirty="0">
                <a:solidFill>
                  <a:srgbClr val="000000"/>
                </a:solidFill>
                <a:latin typeface="Open Sans" panose="020B0606030504020204" pitchFamily="34" charset="0"/>
                <a:ea typeface="Open Sans" panose="020B0606030504020204" pitchFamily="34" charset="0"/>
                <a:cs typeface="Open Sans" panose="020B0606030504020204" pitchFamily="34" charset="0"/>
              </a:rPr>
              <a:t>Include descriptive details in this section</a:t>
            </a:r>
          </a:p>
        </p:txBody>
      </p:sp>
      <p:sp>
        <p:nvSpPr>
          <p:cNvPr id="11" name="TextBox 10">
            <a:extLst>
              <a:ext uri="{FF2B5EF4-FFF2-40B4-BE49-F238E27FC236}">
                <a16:creationId xmlns:a16="http://schemas.microsoft.com/office/drawing/2014/main" id="{56ACB253-9FA4-F809-0ADB-6D7FDF66196E}"/>
              </a:ext>
            </a:extLst>
          </p:cNvPr>
          <p:cNvSpPr txBox="1"/>
          <p:nvPr/>
        </p:nvSpPr>
        <p:spPr>
          <a:xfrm>
            <a:off x="962643" y="1867819"/>
            <a:ext cx="9879527" cy="4924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a:rPr>
              <a:t>Provide insights into the organization’s long-term goals and strategies for the next 2 years to support women in technology. </a:t>
            </a:r>
          </a:p>
        </p:txBody>
      </p:sp>
      <p:sp>
        <p:nvSpPr>
          <p:cNvPr id="4" name="TextBox 3">
            <a:extLst>
              <a:ext uri="{FF2B5EF4-FFF2-40B4-BE49-F238E27FC236}">
                <a16:creationId xmlns:a16="http://schemas.microsoft.com/office/drawing/2014/main" id="{B3459437-DD0E-8C55-E255-9990DB640B6B}"/>
              </a:ext>
            </a:extLst>
          </p:cNvPr>
          <p:cNvSpPr txBox="1"/>
          <p:nvPr/>
        </p:nvSpPr>
        <p:spPr>
          <a:xfrm>
            <a:off x="4905004" y="6533368"/>
            <a:ext cx="7041417"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lvl1pPr>
              <a:defRPr sz="1600">
                <a:latin typeface="Open Sans" panose="020B0606030504020204" pitchFamily="34" charset="0"/>
                <a:ea typeface="Open Sans" panose="020B0606030504020204" pitchFamily="34" charset="0"/>
                <a:cs typeface="Open Sans" panose="020B0606030504020204" pitchFamily="34" charset="0"/>
              </a:defRPr>
            </a:lvl1pPr>
            <a:lvl2pPr indent="0">
              <a:lnSpc>
                <a:spcPct val="120000"/>
              </a:lnSpc>
              <a:spcBef>
                <a:spcPts val="1000"/>
              </a:spcBef>
              <a:defRPr sz="1300"/>
            </a:lvl2pPr>
            <a:lvl3pPr marL="176400" indent="-176400">
              <a:lnSpc>
                <a:spcPct val="120000"/>
              </a:lnSpc>
              <a:spcBef>
                <a:spcPts val="1000"/>
              </a:spcBef>
              <a:buSzPct val="100000"/>
              <a:buChar char="•"/>
              <a:defRPr sz="1300"/>
            </a:lvl3pPr>
            <a:lvl4pPr marL="356399" indent="-176400">
              <a:lnSpc>
                <a:spcPct val="120000"/>
              </a:lnSpc>
              <a:spcBef>
                <a:spcPts val="1000"/>
              </a:spcBef>
              <a:buSzPct val="100000"/>
              <a:buChar char="−"/>
              <a:defRPr sz="1300"/>
            </a:lvl4pPr>
            <a:lvl5pPr marL="532799" indent="-176399">
              <a:lnSpc>
                <a:spcPct val="120000"/>
              </a:lnSpc>
              <a:spcBef>
                <a:spcPts val="1000"/>
              </a:spcBef>
              <a:buSzPct val="100000"/>
              <a:buChar char="−"/>
              <a:defRPr sz="1300"/>
            </a:lvl5pPr>
            <a:lvl6pPr marL="547500" indent="-191100">
              <a:lnSpc>
                <a:spcPct val="120000"/>
              </a:lnSpc>
              <a:spcBef>
                <a:spcPts val="1000"/>
              </a:spcBef>
              <a:buSzPct val="100000"/>
              <a:buChar char="−"/>
              <a:defRPr sz="1300"/>
            </a:lvl6pPr>
            <a:lvl7pPr marL="547500" indent="-191100">
              <a:lnSpc>
                <a:spcPct val="120000"/>
              </a:lnSpc>
              <a:spcBef>
                <a:spcPts val="1000"/>
              </a:spcBef>
              <a:buSzPct val="100000"/>
              <a:buChar char="−"/>
              <a:defRPr sz="1300"/>
            </a:lvl7pPr>
            <a:lvl8pPr marL="547500" indent="-191100">
              <a:lnSpc>
                <a:spcPct val="120000"/>
              </a:lnSpc>
              <a:spcBef>
                <a:spcPts val="1000"/>
              </a:spcBef>
              <a:buSzPct val="100000"/>
              <a:buChar char="−"/>
              <a:defRPr sz="1300"/>
            </a:lvl8pPr>
            <a:lvl9pPr marL="547500" indent="-191100">
              <a:lnSpc>
                <a:spcPct val="120000"/>
              </a:lnSpc>
              <a:spcBef>
                <a:spcPts val="1000"/>
              </a:spcBef>
              <a:buSzPct val="100000"/>
              <a:buChar char="−"/>
              <a:defRPr sz="1300"/>
            </a:lvl9pPr>
          </a:lstStyle>
          <a:p>
            <a:r>
              <a:rPr lang="en-US" sz="900" dirty="0"/>
              <a:t>Note: 1. Please provide the requested details for the fiscal year 2023-24. 2. Ensure that your response is no longer than 350 words.</a:t>
            </a:r>
          </a:p>
        </p:txBody>
      </p:sp>
    </p:spTree>
    <p:extLst>
      <p:ext uri="{BB962C8B-B14F-4D97-AF65-F5344CB8AC3E}">
        <p14:creationId xmlns:p14="http://schemas.microsoft.com/office/powerpoint/2010/main" val="2478286825"/>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A48081E-F121-E620-C649-65370F102F33}"/>
              </a:ext>
            </a:extLst>
          </p:cNvPr>
          <p:cNvSpPr>
            <a:spLocks noGrp="1"/>
          </p:cNvSpPr>
          <p:nvPr>
            <p:ph type="body" sz="quarter" idx="10"/>
          </p:nvPr>
        </p:nvSpPr>
        <p:spPr/>
        <p:txBody>
          <a:bodyPr/>
          <a:lstStyle/>
          <a:p>
            <a:r>
              <a:rPr lang="en-US" b="1" dirty="0">
                <a:solidFill>
                  <a:schemeClr val="accent5"/>
                </a:solidFill>
                <a:latin typeface="Open Sans" panose="020B0606030504020204" pitchFamily="34" charset="0"/>
                <a:ea typeface="Open Sans" panose="020B0606030504020204" pitchFamily="34" charset="0"/>
                <a:cs typeface="Open Sans" panose="020B0606030504020204" pitchFamily="34" charset="0"/>
              </a:rPr>
              <a:t>Category 2: </a:t>
            </a:r>
            <a:r>
              <a:rPr lang="en-US" b="1" dirty="0">
                <a:latin typeface="Open Sans" panose="020B0606030504020204" pitchFamily="34" charset="0"/>
                <a:ea typeface="Open Sans" panose="020B0606030504020204" pitchFamily="34" charset="0"/>
                <a:cs typeface="Open Sans" panose="020B0606030504020204" pitchFamily="34" charset="0"/>
              </a:rPr>
              <a:t>Leaders</a:t>
            </a:r>
          </a:p>
        </p:txBody>
      </p:sp>
      <p:sp>
        <p:nvSpPr>
          <p:cNvPr id="4" name="TextBox 3">
            <a:extLst>
              <a:ext uri="{FF2B5EF4-FFF2-40B4-BE49-F238E27FC236}">
                <a16:creationId xmlns:a16="http://schemas.microsoft.com/office/drawing/2014/main" id="{B75B409D-EC4B-6064-E82F-06F315D6BBA4}"/>
              </a:ext>
            </a:extLst>
          </p:cNvPr>
          <p:cNvSpPr txBox="1"/>
          <p:nvPr/>
        </p:nvSpPr>
        <p:spPr>
          <a:xfrm>
            <a:off x="947802" y="3757808"/>
            <a:ext cx="10296395" cy="3077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algn="ctr"/>
            <a:r>
              <a:rPr lang="en-US" sz="2000" b="1" dirty="0">
                <a:solidFill>
                  <a:schemeClr val="bg1"/>
                </a:solidFill>
                <a:effectLst/>
                <a:latin typeface="Open Sans Light" panose="020B0306030504020204" pitchFamily="34" charset="0"/>
                <a:ea typeface="Open Sans Light" panose="020B0306030504020204" pitchFamily="34" charset="0"/>
                <a:cs typeface="Open Sans Light" panose="020B0306030504020204" pitchFamily="34" charset="0"/>
              </a:rPr>
              <a:t>An award for celebrating individuals who lead tech teams, departments, or organizations</a:t>
            </a:r>
            <a:endParaRPr kumimoji="0" lang="en-US" sz="1800" b="0" i="0" u="none" strike="noStrike" cap="none" spc="0" normalizeH="0" baseline="0" dirty="0">
              <a:ln>
                <a:noFill/>
              </a:ln>
              <a:solidFill>
                <a:schemeClr val="bg1"/>
              </a:solidFill>
              <a:effectLst/>
              <a:uFillTx/>
              <a:latin typeface="Open Sans"/>
              <a:ea typeface="Open Sans"/>
              <a:cs typeface="Open Sans"/>
              <a:sym typeface="Open Sans"/>
            </a:endParaRPr>
          </a:p>
        </p:txBody>
      </p:sp>
    </p:spTree>
    <p:extLst>
      <p:ext uri="{BB962C8B-B14F-4D97-AF65-F5344CB8AC3E}">
        <p14:creationId xmlns:p14="http://schemas.microsoft.com/office/powerpoint/2010/main" val="382920768"/>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16A696C-A395-3FAE-9428-B93E2604FA15}"/>
              </a:ext>
            </a:extLst>
          </p:cNvPr>
          <p:cNvSpPr>
            <a:spLocks noGrp="1"/>
          </p:cNvSpPr>
          <p:nvPr>
            <p:ph type="body" sz="quarter" idx="11"/>
          </p:nvPr>
        </p:nvSpPr>
        <p:spPr/>
        <p:txBody>
          <a:bodyPr/>
          <a:lstStyle/>
          <a:p>
            <a:r>
              <a:rPr lang="en-US" dirty="0"/>
              <a:t>About the Nominee</a:t>
            </a:r>
          </a:p>
        </p:txBody>
      </p:sp>
      <p:sp>
        <p:nvSpPr>
          <p:cNvPr id="2" name="Text Placeholder 3">
            <a:extLst>
              <a:ext uri="{FF2B5EF4-FFF2-40B4-BE49-F238E27FC236}">
                <a16:creationId xmlns:a16="http://schemas.microsoft.com/office/drawing/2014/main" id="{0FAA8E28-5447-A72D-007C-9678F704EAF4}"/>
              </a:ext>
            </a:extLst>
          </p:cNvPr>
          <p:cNvSpPr txBox="1">
            <a:spLocks/>
          </p:cNvSpPr>
          <p:nvPr/>
        </p:nvSpPr>
        <p:spPr>
          <a:xfrm>
            <a:off x="4667718" y="1201745"/>
            <a:ext cx="7031333" cy="4826916"/>
          </a:xfrm>
          <a:prstGeom prst="rect">
            <a:avLst/>
          </a:prstGeom>
        </p:spPr>
        <p:txBody>
          <a:bodyPr/>
          <a:lstStyle>
            <a:lvl1pPr marL="0" marR="0" indent="0" algn="l" defTabSz="914400" rtl="0" latinLnBrk="0">
              <a:lnSpc>
                <a:spcPct val="120000"/>
              </a:lnSpc>
              <a:spcBef>
                <a:spcPts val="1000"/>
              </a:spcBef>
              <a:spcAft>
                <a:spcPts val="0"/>
              </a:spcAft>
              <a:buClrTx/>
              <a:buSzTx/>
              <a:buFontTx/>
              <a:buNone/>
              <a:tabLst/>
              <a:defRPr sz="1300" b="0" i="0" u="none" strike="noStrike" cap="none" spc="0" baseline="0">
                <a:solidFill>
                  <a:srgbClr val="000000"/>
                </a:solidFill>
                <a:uFillTx/>
                <a:latin typeface="Open Sans"/>
                <a:ea typeface="Open Sans"/>
                <a:cs typeface="Open Sans"/>
                <a:sym typeface="Open Sans"/>
              </a:defRPr>
            </a:lvl1pPr>
            <a:lvl2pPr marL="0" marR="0" indent="0" algn="l" defTabSz="914400" rtl="0" latinLnBrk="0">
              <a:lnSpc>
                <a:spcPct val="120000"/>
              </a:lnSpc>
              <a:spcBef>
                <a:spcPts val="1000"/>
              </a:spcBef>
              <a:spcAft>
                <a:spcPts val="0"/>
              </a:spcAft>
              <a:buClrTx/>
              <a:buSzTx/>
              <a:buFontTx/>
              <a:buNone/>
              <a:tabLst/>
              <a:defRPr sz="1300" b="0" i="0" u="none" strike="noStrike" cap="none" spc="0" baseline="0">
                <a:solidFill>
                  <a:srgbClr val="000000"/>
                </a:solidFill>
                <a:uFillTx/>
                <a:latin typeface="Open Sans"/>
                <a:ea typeface="Open Sans"/>
                <a:cs typeface="Open Sans"/>
                <a:sym typeface="Open Sans"/>
              </a:defRPr>
            </a:lvl2pPr>
            <a:lvl3pPr marL="176400" marR="0" indent="-1764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3pPr>
            <a:lvl4pPr marL="356399" marR="0" indent="-1764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4pPr>
            <a:lvl5pPr marL="532799" marR="0" indent="-176399"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5pPr>
            <a:lvl6pPr marL="547500" marR="0" indent="-1911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6pPr>
            <a:lvl7pPr marL="547500" marR="0" indent="-1911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7pPr>
            <a:lvl8pPr marL="547500" marR="0" indent="-1911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8pPr>
            <a:lvl9pPr marL="547500" marR="0" indent="-1911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9pPr>
          </a:lstStyle>
          <a:p>
            <a:pPr hangingPunct="1"/>
            <a:r>
              <a:rPr lang="en-US" sz="1400" dirty="0"/>
              <a:t>Respondents are requested to provide their basic information. You can add any additional information as relevant for the awards.</a:t>
            </a:r>
          </a:p>
          <a:p>
            <a:pPr marL="285750" indent="-285750" hangingPunct="1">
              <a:buFont typeface="Arial" panose="020B0604020202020204" pitchFamily="34" charset="0"/>
              <a:buChar char="•"/>
            </a:pPr>
            <a:r>
              <a:rPr lang="en-US" sz="1400" b="1" dirty="0"/>
              <a:t>Name: </a:t>
            </a:r>
            <a:r>
              <a:rPr lang="en-US" sz="1400" i="1" dirty="0">
                <a:latin typeface="Open Sans Light" panose="020B0306030504020204" pitchFamily="34" charset="0"/>
                <a:ea typeface="Open Sans Light" panose="020B0306030504020204" pitchFamily="34" charset="0"/>
                <a:cs typeface="Open Sans Light" panose="020B0306030504020204" pitchFamily="34" charset="0"/>
              </a:rPr>
              <a:t>&lt; Full name of the nominee &gt;</a:t>
            </a:r>
          </a:p>
          <a:p>
            <a:pPr marL="285750" indent="-285750" hangingPunct="1">
              <a:buFont typeface="Arial" panose="020B0604020202020204" pitchFamily="34" charset="0"/>
              <a:buChar char="•"/>
            </a:pPr>
            <a:r>
              <a:rPr lang="en-US" sz="1400" b="1" dirty="0"/>
              <a:t>Job Title and Company: </a:t>
            </a:r>
            <a:r>
              <a:rPr lang="en-US" sz="1400" b="1" dirty="0">
                <a:latin typeface="Open Sans Light" panose="020B0306030504020204" pitchFamily="34" charset="0"/>
                <a:ea typeface="Open Sans Light" panose="020B0306030504020204" pitchFamily="34" charset="0"/>
                <a:cs typeface="Open Sans Light" panose="020B0306030504020204" pitchFamily="34" charset="0"/>
              </a:rPr>
              <a:t> </a:t>
            </a:r>
            <a:r>
              <a:rPr lang="en-US" sz="1400" i="1" dirty="0">
                <a:latin typeface="Open Sans Light" panose="020B0306030504020204" pitchFamily="34" charset="0"/>
                <a:ea typeface="Open Sans Light" panose="020B0306030504020204" pitchFamily="34" charset="0"/>
                <a:cs typeface="Open Sans Light" panose="020B0306030504020204" pitchFamily="34" charset="0"/>
              </a:rPr>
              <a:t>&lt; Current job title and company details &gt;</a:t>
            </a:r>
          </a:p>
          <a:p>
            <a:pPr marL="285750" indent="-285750" hangingPunct="1">
              <a:buFont typeface="Arial" panose="020B0604020202020204" pitchFamily="34" charset="0"/>
              <a:buChar char="•"/>
            </a:pPr>
            <a:r>
              <a:rPr lang="en-US" sz="1400" b="1" dirty="0"/>
              <a:t>Industry/Field: </a:t>
            </a:r>
            <a:r>
              <a:rPr lang="en-US" sz="1400" i="1" dirty="0">
                <a:latin typeface="Open Sans Light" panose="020B0306030504020204" pitchFamily="34" charset="0"/>
                <a:ea typeface="Open Sans Light" panose="020B0306030504020204" pitchFamily="34" charset="0"/>
                <a:cs typeface="Open Sans Light" panose="020B0306030504020204" pitchFamily="34" charset="0"/>
              </a:rPr>
              <a:t>&lt; Industry in which nominee is currently working &gt;</a:t>
            </a:r>
          </a:p>
          <a:p>
            <a:pPr marL="285750" indent="-285750" hangingPunct="1">
              <a:buFont typeface="Arial" panose="020B0604020202020204" pitchFamily="34" charset="0"/>
              <a:buChar char="•"/>
            </a:pPr>
            <a:r>
              <a:rPr lang="en-US" sz="1400" b="1" dirty="0"/>
              <a:t>Professional Background: </a:t>
            </a:r>
            <a:r>
              <a:rPr lang="en-US" sz="1400" i="1" dirty="0">
                <a:latin typeface="Open Sans Light" panose="020B0306030504020204" pitchFamily="34" charset="0"/>
                <a:ea typeface="Open Sans Light" panose="020B0306030504020204" pitchFamily="34" charset="0"/>
                <a:cs typeface="Open Sans Light" panose="020B0306030504020204" pitchFamily="34" charset="0"/>
              </a:rPr>
              <a:t>&lt; Brief background about the nominee's professional journey&gt;</a:t>
            </a:r>
            <a:endParaRPr lang="en-US" sz="1400" dirty="0"/>
          </a:p>
          <a:p>
            <a:pPr marL="285750" indent="-285750" hangingPunct="1">
              <a:buFont typeface="Arial" panose="020B0604020202020204" pitchFamily="34" charset="0"/>
              <a:buChar char="•"/>
            </a:pPr>
            <a:r>
              <a:rPr lang="en-US" sz="1400" b="1" dirty="0"/>
              <a:t>Leadership Role: </a:t>
            </a:r>
            <a:r>
              <a:rPr lang="en-US" sz="1400" i="1" dirty="0">
                <a:latin typeface="Open Sans Light" panose="020B0306030504020204" pitchFamily="34" charset="0"/>
                <a:ea typeface="Open Sans Light" panose="020B0306030504020204" pitchFamily="34" charset="0"/>
                <a:cs typeface="Open Sans Light" panose="020B0306030504020204" pitchFamily="34" charset="0"/>
              </a:rPr>
              <a:t>&lt; Leadership role of the nominee within tech&gt;</a:t>
            </a:r>
          </a:p>
          <a:p>
            <a:pPr marL="285750" indent="-285750" hangingPunct="1">
              <a:buFont typeface="Arial" panose="020B0604020202020204" pitchFamily="34" charset="0"/>
              <a:buChar char="•"/>
            </a:pPr>
            <a:r>
              <a:rPr lang="en-US" sz="1400" b="1" dirty="0"/>
              <a:t>Future Goals: </a:t>
            </a:r>
            <a:r>
              <a:rPr lang="en-US" sz="1400" i="1" dirty="0">
                <a:latin typeface="Open Sans Light" panose="020B0306030504020204" pitchFamily="34" charset="0"/>
                <a:ea typeface="Open Sans Light" panose="020B0306030504020204" pitchFamily="34" charset="0"/>
                <a:cs typeface="Open Sans Light" panose="020B0306030504020204" pitchFamily="34" charset="0"/>
              </a:rPr>
              <a:t>&lt; Nominee’s future Aspirations in brief &gt;</a:t>
            </a:r>
          </a:p>
          <a:p>
            <a:pPr hangingPunct="1"/>
            <a:endParaRPr lang="en-US" sz="1400" b="1" dirty="0"/>
          </a:p>
        </p:txBody>
      </p:sp>
    </p:spTree>
    <p:extLst>
      <p:ext uri="{BB962C8B-B14F-4D97-AF65-F5344CB8AC3E}">
        <p14:creationId xmlns:p14="http://schemas.microsoft.com/office/powerpoint/2010/main" val="3020207380"/>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3">
            <a:extLst>
              <a:ext uri="{FF2B5EF4-FFF2-40B4-BE49-F238E27FC236}">
                <a16:creationId xmlns:a16="http://schemas.microsoft.com/office/drawing/2014/main" id="{9E35804D-9587-E4BD-A405-B6195B11684F}"/>
              </a:ext>
            </a:extLst>
          </p:cNvPr>
          <p:cNvGraphicFramePr>
            <a:graphicFrameLocks noGrp="1"/>
          </p:cNvGraphicFramePr>
          <p:nvPr>
            <p:extLst>
              <p:ext uri="{D42A27DB-BD31-4B8C-83A1-F6EECF244321}">
                <p14:modId xmlns:p14="http://schemas.microsoft.com/office/powerpoint/2010/main" val="1803956123"/>
              </p:ext>
            </p:extLst>
          </p:nvPr>
        </p:nvGraphicFramePr>
        <p:xfrm>
          <a:off x="962644" y="2660123"/>
          <a:ext cx="10031177" cy="2700386"/>
        </p:xfrm>
        <a:graphic>
          <a:graphicData uri="http://schemas.openxmlformats.org/drawingml/2006/table">
            <a:tbl>
              <a:tblPr firstRow="1" bandRow="1">
                <a:tableStyleId>{5940675A-B579-460E-94D1-54222C63F5DA}</a:tableStyleId>
              </a:tblPr>
              <a:tblGrid>
                <a:gridCol w="10031177">
                  <a:extLst>
                    <a:ext uri="{9D8B030D-6E8A-4147-A177-3AD203B41FA5}">
                      <a16:colId xmlns:a16="http://schemas.microsoft.com/office/drawing/2014/main" val="609289787"/>
                    </a:ext>
                  </a:extLst>
                </a:gridCol>
              </a:tblGrid>
              <a:tr h="281834">
                <a:tc>
                  <a:txBody>
                    <a:bodyPr/>
                    <a:lstStyle/>
                    <a:p>
                      <a:r>
                        <a:rPr lang="en-US" sz="1400" b="1" dirty="0">
                          <a:latin typeface="Open Sans" panose="020B0606030504020204" pitchFamily="34" charset="0"/>
                          <a:ea typeface="Open Sans" panose="020B0606030504020204" pitchFamily="34" charset="0"/>
                          <a:cs typeface="Open Sans" panose="020B0606030504020204" pitchFamily="34" charset="0"/>
                        </a:rPr>
                        <a:t>Factors for Consideration</a:t>
                      </a:r>
                    </a:p>
                  </a:txBody>
                  <a:tcP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3753096569"/>
                  </a:ext>
                </a:extLst>
              </a:tr>
              <a:tr h="479117">
                <a:tc>
                  <a:txBody>
                    <a:bodyPr/>
                    <a:lstStyle/>
                    <a:p>
                      <a:pPr marL="285750" indent="-285750">
                        <a:buFont typeface="Arial" panose="020B0604020202020204" pitchFamily="34" charset="0"/>
                        <a:buChar char="•"/>
                      </a:pPr>
                      <a:r>
                        <a:rPr lang="en-US" sz="1200" dirty="0">
                          <a:latin typeface="Open Sans" panose="020B0606030504020204" pitchFamily="34" charset="0"/>
                          <a:ea typeface="Open Sans" panose="020B0606030504020204" pitchFamily="34" charset="0"/>
                          <a:cs typeface="Open Sans" panose="020B0606030504020204" pitchFamily="34" charset="0"/>
                        </a:rPr>
                        <a:t>Describe how the nominee has actively mentored and coached women in the tech providing guidance opportunities for professional growth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875792491"/>
                  </a:ext>
                </a:extLst>
              </a:tr>
              <a:tr h="281834">
                <a:tc>
                  <a:txBody>
                    <a:bodyPr/>
                    <a:lstStyle/>
                    <a:p>
                      <a:pPr marL="285750" indent="-285750">
                        <a:buFont typeface="Arial" panose="020B0604020202020204" pitchFamily="34" charset="0"/>
                        <a:buChar char="•"/>
                      </a:pPr>
                      <a:r>
                        <a:rPr lang="en-US" sz="1200" b="0" i="0" dirty="0">
                          <a:solidFill>
                            <a:srgbClr val="0D0D0D"/>
                          </a:solidFill>
                          <a:effectLst/>
                          <a:latin typeface="Open Sans" panose="020B0606030504020204" pitchFamily="34" charset="0"/>
                          <a:ea typeface="Open Sans" panose="020B0606030504020204" pitchFamily="34" charset="0"/>
                          <a:cs typeface="Open Sans" panose="020B0606030504020204" pitchFamily="34" charset="0"/>
                        </a:rPr>
                        <a:t>Describe the nominee's efforts to advocate for gender diversity and inclusion in the tech industry</a:t>
                      </a:r>
                      <a:endParaRPr lang="en-US" sz="1200" dirty="0">
                        <a:latin typeface="Open Sans" panose="020B0606030504020204" pitchFamily="34" charset="0"/>
                        <a:ea typeface="Open Sans" panose="020B0606030504020204" pitchFamily="34" charset="0"/>
                        <a:cs typeface="Open Sans" panose="020B0606030504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442752509"/>
                  </a:ext>
                </a:extLst>
              </a:tr>
              <a:tr h="676401">
                <a:tc>
                  <a:txBody>
                    <a:bodyPr/>
                    <a:lstStyle/>
                    <a:p>
                      <a:pPr marL="285750" indent="-285750">
                        <a:buFont typeface="Arial" panose="020B0604020202020204" pitchFamily="34" charset="0"/>
                        <a:buChar char="•"/>
                      </a:pPr>
                      <a:r>
                        <a:rPr lang="en-US" sz="1200" b="0" i="0" dirty="0">
                          <a:solidFill>
                            <a:srgbClr val="0D0D0D"/>
                          </a:solidFill>
                          <a:effectLst/>
                          <a:latin typeface="Open Sans" panose="020B0606030504020204" pitchFamily="34" charset="0"/>
                          <a:ea typeface="Open Sans" panose="020B0606030504020204" pitchFamily="34" charset="0"/>
                          <a:cs typeface="Open Sans" panose="020B0606030504020204" pitchFamily="34" charset="0"/>
                        </a:rPr>
                        <a:t>Describe the nominee's role in fostering an inclusive workplace culture where women feel respected, valued, and empowered to succeed. This can include initiatives to address unconscious bias, promote work-life balance, and create opportunities for all employees to thrive</a:t>
                      </a:r>
                      <a:endParaRPr lang="en-US" sz="1200" dirty="0">
                        <a:latin typeface="Open Sans" panose="020B0606030504020204" pitchFamily="34" charset="0"/>
                        <a:ea typeface="Open Sans" panose="020B0606030504020204" pitchFamily="34" charset="0"/>
                        <a:cs typeface="Open Sans" panose="020B0606030504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24736189"/>
                  </a:ext>
                </a:extLst>
              </a:tr>
              <a:tr h="479117">
                <a:tc>
                  <a:txBody>
                    <a:bodyPr/>
                    <a:lstStyle/>
                    <a:p>
                      <a:pPr marL="285750" indent="-285750">
                        <a:buFont typeface="Arial" panose="020B0604020202020204" pitchFamily="34" charset="0"/>
                        <a:buChar char="•"/>
                      </a:pPr>
                      <a:r>
                        <a:rPr lang="en-US" sz="1200" b="0" i="0" dirty="0">
                          <a:solidFill>
                            <a:srgbClr val="0D0D0D"/>
                          </a:solidFill>
                          <a:effectLst/>
                          <a:latin typeface="Open Sans" panose="020B0606030504020204" pitchFamily="34" charset="0"/>
                          <a:ea typeface="Open Sans" panose="020B0606030504020204" pitchFamily="34" charset="0"/>
                          <a:cs typeface="Open Sans" panose="020B0606030504020204" pitchFamily="34" charset="0"/>
                        </a:rPr>
                        <a:t>Highlight any specific programs or initiatives led by the nominee to promote diversity and inclusion within their organization or the broader tech community.</a:t>
                      </a:r>
                      <a:endParaRPr lang="en-US" sz="1200" dirty="0">
                        <a:latin typeface="Open Sans" panose="020B0606030504020204" pitchFamily="34" charset="0"/>
                        <a:ea typeface="Open Sans" panose="020B0606030504020204" pitchFamily="34" charset="0"/>
                        <a:cs typeface="Open Sans" panose="020B0606030504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47373087"/>
                  </a:ext>
                </a:extLst>
              </a:tr>
              <a:tr h="479117">
                <a:tc>
                  <a:txBody>
                    <a:bodyPr/>
                    <a:lstStyle/>
                    <a:p>
                      <a:pPr marL="285750" indent="-285750">
                        <a:buFont typeface="Arial" panose="020B0604020202020204" pitchFamily="34" charset="0"/>
                        <a:buChar char="•"/>
                      </a:pPr>
                      <a:r>
                        <a:rPr lang="en-US" sz="1200" b="0" i="0" dirty="0">
                          <a:solidFill>
                            <a:srgbClr val="0D0D0D"/>
                          </a:solidFill>
                          <a:effectLst/>
                          <a:latin typeface="Open Sans" panose="020B0606030504020204" pitchFamily="34" charset="0"/>
                          <a:ea typeface="Open Sans" panose="020B0606030504020204" pitchFamily="34" charset="0"/>
                          <a:cs typeface="Open Sans" panose="020B0606030504020204" pitchFamily="34" charset="0"/>
                        </a:rPr>
                        <a:t>Consider the nominee's involvement in external initiatives aimed at supporting women in the tech, such as speaking engagements, mentorship programs, or partnerships with non-profit organizations focused on gender equality and empowerment.</a:t>
                      </a:r>
                      <a:endParaRPr lang="en-US" sz="1200" dirty="0">
                        <a:latin typeface="Open Sans" panose="020B0606030504020204" pitchFamily="34" charset="0"/>
                        <a:ea typeface="Open Sans" panose="020B0606030504020204" pitchFamily="34" charset="0"/>
                        <a:cs typeface="Open Sans" panose="020B0606030504020204" pitchFamily="34" charset="0"/>
                      </a:endParaRP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01496741"/>
                  </a:ext>
                </a:extLst>
              </a:tr>
            </a:tbl>
          </a:graphicData>
        </a:graphic>
      </p:graphicFrame>
      <p:sp>
        <p:nvSpPr>
          <p:cNvPr id="2" name="Text Placeholder 2">
            <a:extLst>
              <a:ext uri="{FF2B5EF4-FFF2-40B4-BE49-F238E27FC236}">
                <a16:creationId xmlns:a16="http://schemas.microsoft.com/office/drawing/2014/main" id="{A4225478-0659-8528-ABCF-FAE2BC1553CC}"/>
              </a:ext>
            </a:extLst>
          </p:cNvPr>
          <p:cNvSpPr txBox="1">
            <a:spLocks/>
          </p:cNvSpPr>
          <p:nvPr/>
        </p:nvSpPr>
        <p:spPr>
          <a:xfrm>
            <a:off x="962644" y="324632"/>
            <a:ext cx="7865670" cy="97948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ctr"/>
          <a:lstStyle>
            <a:lvl1pPr marL="0" marR="0" indent="0" algn="l" defTabSz="914400" rtl="0" latinLnBrk="0">
              <a:lnSpc>
                <a:spcPct val="80000"/>
              </a:lnSpc>
              <a:spcBef>
                <a:spcPts val="0"/>
              </a:spcBef>
              <a:spcAft>
                <a:spcPts val="0"/>
              </a:spcAft>
              <a:buClrTx/>
              <a:buSzTx/>
              <a:buFontTx/>
              <a:buNone/>
              <a:tabLst/>
              <a:defRPr sz="3200" b="0" i="0" u="none" strike="noStrike" cap="none" spc="0" baseline="0">
                <a:solidFill>
                  <a:srgbClr val="014F59"/>
                </a:solidFill>
                <a:uFillTx/>
                <a:latin typeface="Open Sans Light" panose="020B0306030504020204" pitchFamily="34" charset="0"/>
                <a:ea typeface="Open Sans Light" panose="020B0306030504020204" pitchFamily="34" charset="0"/>
                <a:cs typeface="Open Sans Light" panose="020B0306030504020204" pitchFamily="34" charset="0"/>
                <a:sym typeface="Open Sans"/>
              </a:defRPr>
            </a:lvl1pPr>
            <a:lvl2pPr marL="0" marR="0" indent="0" algn="l" defTabSz="914400" rtl="0" latinLnBrk="0">
              <a:lnSpc>
                <a:spcPct val="120000"/>
              </a:lnSpc>
              <a:spcBef>
                <a:spcPts val="1000"/>
              </a:spcBef>
              <a:spcAft>
                <a:spcPts val="0"/>
              </a:spcAft>
              <a:buClrTx/>
              <a:buSzTx/>
              <a:buFontTx/>
              <a:buNone/>
              <a:tabLst/>
              <a:defRPr sz="1300" b="0" i="0" u="none" strike="noStrike" cap="none" spc="0" baseline="0">
                <a:solidFill>
                  <a:srgbClr val="000000"/>
                </a:solidFill>
                <a:uFillTx/>
                <a:latin typeface="Open Sans"/>
                <a:ea typeface="Open Sans"/>
                <a:cs typeface="Open Sans"/>
                <a:sym typeface="Open Sans"/>
              </a:defRPr>
            </a:lvl2pPr>
            <a:lvl3pPr marL="176400" marR="0" indent="-1764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3pPr>
            <a:lvl4pPr marL="356399" marR="0" indent="-1764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4pPr>
            <a:lvl5pPr marL="532799" marR="0" indent="-176399"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5pPr>
            <a:lvl6pPr marL="547500" marR="0" indent="-1911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6pPr>
            <a:lvl7pPr marL="547500" marR="0" indent="-1911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7pPr>
            <a:lvl8pPr marL="547500" marR="0" indent="-1911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8pPr>
            <a:lvl9pPr marL="547500" marR="0" indent="-1911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9pPr>
          </a:lstStyle>
          <a:p>
            <a:pPr hangingPunct="1"/>
            <a:r>
              <a:rPr lang="en-US" b="1" dirty="0"/>
              <a:t>Leadership Skills </a:t>
            </a:r>
            <a:r>
              <a:rPr lang="en-US" dirty="0"/>
              <a:t>| </a:t>
            </a:r>
            <a:r>
              <a:rPr lang="en-US" sz="2800" dirty="0"/>
              <a:t>Qualitative</a:t>
            </a:r>
          </a:p>
        </p:txBody>
      </p:sp>
      <p:sp>
        <p:nvSpPr>
          <p:cNvPr id="4" name="Text Placeholder 1">
            <a:extLst>
              <a:ext uri="{FF2B5EF4-FFF2-40B4-BE49-F238E27FC236}">
                <a16:creationId xmlns:a16="http://schemas.microsoft.com/office/drawing/2014/main" id="{809F67C6-CF48-F3F5-0ACC-7F3769A7F403}"/>
              </a:ext>
            </a:extLst>
          </p:cNvPr>
          <p:cNvSpPr>
            <a:spLocks noGrp="1"/>
          </p:cNvSpPr>
          <p:nvPr>
            <p:ph type="body" sz="quarter" idx="12"/>
          </p:nvPr>
        </p:nvSpPr>
        <p:spPr>
          <a:xfrm>
            <a:off x="962644" y="1134554"/>
            <a:ext cx="6657356" cy="246221"/>
          </a:xfr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hangingPunct="0">
              <a:lnSpc>
                <a:spcPct val="100000"/>
              </a:lnSpc>
            </a:pPr>
            <a:r>
              <a:rPr lang="en-US" sz="1600" b="0" i="0" dirty="0">
                <a:solidFill>
                  <a:srgbClr val="000000"/>
                </a:solidFill>
                <a:latin typeface="Open Sans" panose="020B0606030504020204" pitchFamily="34" charset="0"/>
                <a:ea typeface="Open Sans" panose="020B0606030504020204" pitchFamily="34" charset="0"/>
                <a:cs typeface="Open Sans" panose="020B0606030504020204" pitchFamily="34" charset="0"/>
              </a:rPr>
              <a:t>Include descriptive details in this section</a:t>
            </a:r>
          </a:p>
        </p:txBody>
      </p:sp>
      <p:sp>
        <p:nvSpPr>
          <p:cNvPr id="9" name="TextBox 8">
            <a:extLst>
              <a:ext uri="{FF2B5EF4-FFF2-40B4-BE49-F238E27FC236}">
                <a16:creationId xmlns:a16="http://schemas.microsoft.com/office/drawing/2014/main" id="{793D1181-6F42-54C2-D2F8-A96560CC09E6}"/>
              </a:ext>
            </a:extLst>
          </p:cNvPr>
          <p:cNvSpPr txBox="1"/>
          <p:nvPr/>
        </p:nvSpPr>
        <p:spPr>
          <a:xfrm>
            <a:off x="962643" y="1867819"/>
            <a:ext cx="9879527" cy="4924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a:rPr>
              <a:t>Provide insights into how the nominee has demonstrated outstanding leadership skills resulting in notable outcomes for women in the tech </a:t>
            </a:r>
          </a:p>
        </p:txBody>
      </p:sp>
      <p:sp>
        <p:nvSpPr>
          <p:cNvPr id="6" name="TextBox 5">
            <a:extLst>
              <a:ext uri="{FF2B5EF4-FFF2-40B4-BE49-F238E27FC236}">
                <a16:creationId xmlns:a16="http://schemas.microsoft.com/office/drawing/2014/main" id="{6609E980-DBE4-7D0D-0389-3B250A054E7F}"/>
              </a:ext>
            </a:extLst>
          </p:cNvPr>
          <p:cNvSpPr txBox="1"/>
          <p:nvPr/>
        </p:nvSpPr>
        <p:spPr>
          <a:xfrm>
            <a:off x="4905004" y="6533368"/>
            <a:ext cx="7041417"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lvl1pPr>
              <a:defRPr sz="1600">
                <a:latin typeface="Open Sans" panose="020B0606030504020204" pitchFamily="34" charset="0"/>
                <a:ea typeface="Open Sans" panose="020B0606030504020204" pitchFamily="34" charset="0"/>
                <a:cs typeface="Open Sans" panose="020B0606030504020204" pitchFamily="34" charset="0"/>
              </a:defRPr>
            </a:lvl1pPr>
            <a:lvl2pPr indent="0">
              <a:lnSpc>
                <a:spcPct val="120000"/>
              </a:lnSpc>
              <a:spcBef>
                <a:spcPts val="1000"/>
              </a:spcBef>
              <a:defRPr sz="1300"/>
            </a:lvl2pPr>
            <a:lvl3pPr marL="176400" indent="-176400">
              <a:lnSpc>
                <a:spcPct val="120000"/>
              </a:lnSpc>
              <a:spcBef>
                <a:spcPts val="1000"/>
              </a:spcBef>
              <a:buSzPct val="100000"/>
              <a:buChar char="•"/>
              <a:defRPr sz="1300"/>
            </a:lvl3pPr>
            <a:lvl4pPr marL="356399" indent="-176400">
              <a:lnSpc>
                <a:spcPct val="120000"/>
              </a:lnSpc>
              <a:spcBef>
                <a:spcPts val="1000"/>
              </a:spcBef>
              <a:buSzPct val="100000"/>
              <a:buChar char="−"/>
              <a:defRPr sz="1300"/>
            </a:lvl4pPr>
            <a:lvl5pPr marL="532799" indent="-176399">
              <a:lnSpc>
                <a:spcPct val="120000"/>
              </a:lnSpc>
              <a:spcBef>
                <a:spcPts val="1000"/>
              </a:spcBef>
              <a:buSzPct val="100000"/>
              <a:buChar char="−"/>
              <a:defRPr sz="1300"/>
            </a:lvl5pPr>
            <a:lvl6pPr marL="547500" indent="-191100">
              <a:lnSpc>
                <a:spcPct val="120000"/>
              </a:lnSpc>
              <a:spcBef>
                <a:spcPts val="1000"/>
              </a:spcBef>
              <a:buSzPct val="100000"/>
              <a:buChar char="−"/>
              <a:defRPr sz="1300"/>
            </a:lvl6pPr>
            <a:lvl7pPr marL="547500" indent="-191100">
              <a:lnSpc>
                <a:spcPct val="120000"/>
              </a:lnSpc>
              <a:spcBef>
                <a:spcPts val="1000"/>
              </a:spcBef>
              <a:buSzPct val="100000"/>
              <a:buChar char="−"/>
              <a:defRPr sz="1300"/>
            </a:lvl7pPr>
            <a:lvl8pPr marL="547500" indent="-191100">
              <a:lnSpc>
                <a:spcPct val="120000"/>
              </a:lnSpc>
              <a:spcBef>
                <a:spcPts val="1000"/>
              </a:spcBef>
              <a:buSzPct val="100000"/>
              <a:buChar char="−"/>
              <a:defRPr sz="1300"/>
            </a:lvl8pPr>
            <a:lvl9pPr marL="547500" indent="-191100">
              <a:lnSpc>
                <a:spcPct val="120000"/>
              </a:lnSpc>
              <a:spcBef>
                <a:spcPts val="1000"/>
              </a:spcBef>
              <a:buSzPct val="100000"/>
              <a:buChar char="−"/>
              <a:defRPr sz="1300"/>
            </a:lvl9pPr>
          </a:lstStyle>
          <a:p>
            <a:r>
              <a:rPr lang="en-US" sz="900" dirty="0"/>
              <a:t>Note: 1. Please provide the requested details for the fiscal year 2023-24. 2. Ensure that your response is no longer than 350 words.</a:t>
            </a:r>
          </a:p>
        </p:txBody>
      </p:sp>
    </p:spTree>
    <p:extLst>
      <p:ext uri="{BB962C8B-B14F-4D97-AF65-F5344CB8AC3E}">
        <p14:creationId xmlns:p14="http://schemas.microsoft.com/office/powerpoint/2010/main" val="1633762802"/>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TextBox 57">
            <a:extLst>
              <a:ext uri="{FF2B5EF4-FFF2-40B4-BE49-F238E27FC236}">
                <a16:creationId xmlns:a16="http://schemas.microsoft.com/office/drawing/2014/main" id="{C426AD99-FF53-183A-45AF-74C832E8866F}"/>
              </a:ext>
            </a:extLst>
          </p:cNvPr>
          <p:cNvSpPr txBox="1"/>
          <p:nvPr/>
        </p:nvSpPr>
        <p:spPr>
          <a:xfrm>
            <a:off x="1262507" y="1728150"/>
            <a:ext cx="8838711" cy="17008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000000"/>
                </a:solidFill>
                <a:effectLst/>
                <a:uFillTx/>
                <a:latin typeface="Open Sans" panose="020B0606030504020204" pitchFamily="34" charset="0"/>
                <a:ea typeface="Open Sans" panose="020B0606030504020204" pitchFamily="34" charset="0"/>
                <a:cs typeface="Open Sans" panose="020B0606030504020204" pitchFamily="34" charset="0"/>
                <a:sym typeface="Open Sans"/>
              </a:rPr>
              <a:t>Probable Impact Metrics:</a:t>
            </a:r>
          </a:p>
          <a:p>
            <a:pPr marL="285750" marR="0" lvl="0" indent="-285750">
              <a:lnSpc>
                <a:spcPct val="107000"/>
              </a:lnSpc>
              <a:spcBef>
                <a:spcPts val="0"/>
              </a:spcBef>
              <a:spcAft>
                <a:spcPts val="0"/>
              </a:spcAft>
              <a:buFont typeface="Wingdings" panose="05000000000000000000" pitchFamily="2" charset="2"/>
              <a:buChar char="§"/>
            </a:pPr>
            <a:r>
              <a:rPr lang="en-US" sz="1200" dirty="0">
                <a:latin typeface="Open Sans" panose="020B0606030504020204" pitchFamily="34" charset="0"/>
                <a:ea typeface="Open Sans" panose="020B0606030504020204" pitchFamily="34" charset="0"/>
                <a:cs typeface="Open Sans" panose="020B0606030504020204" pitchFamily="34" charset="0"/>
              </a:rPr>
              <a:t>Number of</a:t>
            </a:r>
            <a:r>
              <a:rPr lang="en-US" sz="12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women direct </a:t>
            </a:r>
            <a:r>
              <a:rPr lang="en-US" sz="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reports</a:t>
            </a:r>
            <a:r>
              <a:rPr lang="en-US" sz="1200" dirty="0">
                <a:solidFill>
                  <a:srgbClr val="FF0000"/>
                </a:solidFill>
                <a:effectLst/>
                <a:latin typeface="Open Sans" panose="020B0606030504020204" pitchFamily="34" charset="0"/>
                <a:ea typeface="Open Sans" panose="020B0606030504020204" pitchFamily="34" charset="0"/>
                <a:cs typeface="Open Sans" panose="020B0606030504020204" pitchFamily="34" charset="0"/>
              </a:rPr>
              <a:t> </a:t>
            </a:r>
            <a:endParaRPr lang="en-US" sz="1200"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nSpc>
                <a:spcPct val="107000"/>
              </a:lnSpc>
              <a:spcBef>
                <a:spcPts val="0"/>
              </a:spcBef>
              <a:spcAft>
                <a:spcPts val="0"/>
              </a:spcAft>
              <a:buFont typeface="Wingdings" panose="05000000000000000000" pitchFamily="2" charset="2"/>
              <a:buChar char="§"/>
            </a:pPr>
            <a:r>
              <a:rPr lang="en-US" sz="1200" dirty="0">
                <a:effectLst/>
                <a:latin typeface="Open Sans" panose="020B0606030504020204" pitchFamily="34" charset="0"/>
                <a:ea typeface="Open Sans" panose="020B0606030504020204" pitchFamily="34" charset="0"/>
                <a:cs typeface="Open Sans" panose="020B0606030504020204" pitchFamily="34" charset="0"/>
              </a:rPr>
              <a:t>% increase in the revenue generated from products significantly influenced by women as compared to previous leaders/leaders across the organization</a:t>
            </a:r>
          </a:p>
          <a:p>
            <a:pPr marL="285750" marR="0" indent="-285750" algn="l" defTabSz="914400" rtl="0" fontAlgn="auto" latinLnBrk="0" hangingPunct="0">
              <a:lnSpc>
                <a:spcPct val="100000"/>
              </a:lnSpc>
              <a:spcBef>
                <a:spcPts val="0"/>
              </a:spcBef>
              <a:spcAft>
                <a:spcPts val="0"/>
              </a:spcAft>
              <a:buClrTx/>
              <a:buSzTx/>
              <a:buFont typeface="Wingdings" panose="05000000000000000000" pitchFamily="2" charset="2"/>
              <a:buChar char="§"/>
              <a:tabLst/>
            </a:pPr>
            <a:r>
              <a:rPr lang="en-US" sz="1200" dirty="0">
                <a:latin typeface="Open Sans" panose="020B0606030504020204" pitchFamily="34" charset="0"/>
                <a:ea typeface="Open Sans" panose="020B0606030504020204" pitchFamily="34" charset="0"/>
                <a:cs typeface="Open Sans" panose="020B0606030504020204" pitchFamily="34" charset="0"/>
              </a:rPr>
              <a:t>% </a:t>
            </a:r>
            <a:r>
              <a:rPr kumimoji="0" lang="en-US" sz="1200" b="0" i="0" u="none" strike="noStrike" cap="none" spc="0" normalizeH="0" baseline="0" dirty="0">
                <a:ln>
                  <a:noFill/>
                </a:ln>
                <a:solidFill>
                  <a:srgbClr val="000000"/>
                </a:solidFill>
                <a:effectLst/>
                <a:uFillTx/>
                <a:latin typeface="Open Sans" panose="020B0606030504020204" pitchFamily="34" charset="0"/>
                <a:ea typeface="Open Sans" panose="020B0606030504020204" pitchFamily="34" charset="0"/>
                <a:cs typeface="Open Sans" panose="020B0606030504020204" pitchFamily="34" charset="0"/>
                <a:sym typeface="Open Sans"/>
              </a:rPr>
              <a:t>of women in technical leadership roles</a:t>
            </a:r>
          </a:p>
          <a:p>
            <a:pPr marL="285750" marR="0" indent="-285750" algn="l" defTabSz="914400" rtl="0" fontAlgn="auto" latinLnBrk="0" hangingPunct="0">
              <a:lnSpc>
                <a:spcPct val="100000"/>
              </a:lnSpc>
              <a:spcBef>
                <a:spcPts val="0"/>
              </a:spcBef>
              <a:spcAft>
                <a:spcPts val="0"/>
              </a:spcAft>
              <a:buClrTx/>
              <a:buSzTx/>
              <a:buFont typeface="Wingdings" panose="05000000000000000000" pitchFamily="2" charset="2"/>
              <a:buChar char="§"/>
              <a:tabLst/>
            </a:pPr>
            <a:r>
              <a:rPr kumimoji="0" lang="en-US" sz="1200" b="0" i="0" u="none" strike="noStrike" cap="none" spc="0" normalizeH="0" baseline="0" dirty="0">
                <a:ln>
                  <a:noFill/>
                </a:ln>
                <a:solidFill>
                  <a:srgbClr val="000000"/>
                </a:solidFill>
                <a:effectLst/>
                <a:uFillTx/>
                <a:latin typeface="Open Sans" panose="020B0606030504020204" pitchFamily="34" charset="0"/>
                <a:ea typeface="Open Sans" panose="020B0606030504020204" pitchFamily="34" charset="0"/>
                <a:cs typeface="Open Sans" panose="020B0606030504020204" pitchFamily="34" charset="0"/>
                <a:sym typeface="Open Sans"/>
              </a:rPr>
              <a:t>% growth in the number of women promoted to leadership positions within the tech department or company-wide</a:t>
            </a:r>
          </a:p>
          <a:p>
            <a:pPr marL="285750" marR="0" indent="-285750" algn="l" defTabSz="914400" rtl="0" fontAlgn="auto" latinLnBrk="0" hangingPunct="0">
              <a:lnSpc>
                <a:spcPct val="100000"/>
              </a:lnSpc>
              <a:spcBef>
                <a:spcPts val="0"/>
              </a:spcBef>
              <a:spcAft>
                <a:spcPts val="0"/>
              </a:spcAft>
              <a:buClrTx/>
              <a:buSzTx/>
              <a:buFont typeface="Wingdings" panose="05000000000000000000" pitchFamily="2" charset="2"/>
              <a:buChar char="§"/>
              <a:tabLst/>
            </a:pPr>
            <a:r>
              <a:rPr kumimoji="0" lang="en-US" sz="1200" b="0" i="0" u="none" strike="noStrike" cap="none" spc="0" normalizeH="0" baseline="0" dirty="0">
                <a:ln>
                  <a:noFill/>
                </a:ln>
                <a:solidFill>
                  <a:srgbClr val="000000"/>
                </a:solidFill>
                <a:effectLst/>
                <a:uFillTx/>
                <a:latin typeface="Open Sans" panose="020B0606030504020204" pitchFamily="34" charset="0"/>
                <a:ea typeface="Open Sans" panose="020B0606030504020204" pitchFamily="34" charset="0"/>
                <a:cs typeface="Open Sans" panose="020B0606030504020204" pitchFamily="34" charset="0"/>
                <a:sym typeface="Open Sans"/>
              </a:rPr>
              <a:t>% increase in female participation in technical training programs or workshops facilitated by the nominee</a:t>
            </a:r>
          </a:p>
          <a:p>
            <a:pPr marL="285750" marR="0" indent="-285750" algn="l" defTabSz="914400" rtl="0" fontAlgn="auto" latinLnBrk="0" hangingPunct="0">
              <a:lnSpc>
                <a:spcPct val="100000"/>
              </a:lnSpc>
              <a:spcBef>
                <a:spcPts val="0"/>
              </a:spcBef>
              <a:spcAft>
                <a:spcPts val="0"/>
              </a:spcAft>
              <a:buClrTx/>
              <a:buSzTx/>
              <a:buFont typeface="Wingdings" panose="05000000000000000000" pitchFamily="2" charset="2"/>
              <a:buChar char="§"/>
              <a:tabLst/>
            </a:pPr>
            <a:r>
              <a:rPr kumimoji="0" lang="en-US" sz="1200" b="0" i="0" u="none" strike="noStrike" cap="none" spc="0" normalizeH="0" baseline="0" dirty="0">
                <a:ln>
                  <a:noFill/>
                </a:ln>
                <a:solidFill>
                  <a:srgbClr val="000000"/>
                </a:solidFill>
                <a:effectLst/>
                <a:uFillTx/>
                <a:latin typeface="Open Sans" panose="020B0606030504020204" pitchFamily="34" charset="0"/>
                <a:ea typeface="Open Sans" panose="020B0606030504020204" pitchFamily="34" charset="0"/>
                <a:cs typeface="Open Sans" panose="020B0606030504020204" pitchFamily="34" charset="0"/>
                <a:sym typeface="Open Sans"/>
              </a:rPr>
              <a:t>No. of women who have successfully transitioned into higher-level technical roles or management positions because of mentorship or sponsorship provided by the nominee.</a:t>
            </a:r>
          </a:p>
        </p:txBody>
      </p:sp>
      <p:sp>
        <p:nvSpPr>
          <p:cNvPr id="2" name="Text Placeholder 2">
            <a:extLst>
              <a:ext uri="{FF2B5EF4-FFF2-40B4-BE49-F238E27FC236}">
                <a16:creationId xmlns:a16="http://schemas.microsoft.com/office/drawing/2014/main" id="{2E2CF0D8-09E3-824F-3453-B779E17D8E3F}"/>
              </a:ext>
            </a:extLst>
          </p:cNvPr>
          <p:cNvSpPr txBox="1">
            <a:spLocks/>
          </p:cNvSpPr>
          <p:nvPr/>
        </p:nvSpPr>
        <p:spPr>
          <a:xfrm>
            <a:off x="962644" y="324632"/>
            <a:ext cx="7865670" cy="97948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ctr"/>
          <a:lstStyle>
            <a:lvl1pPr marL="0" marR="0" indent="0" algn="l" defTabSz="914400" rtl="0" latinLnBrk="0">
              <a:lnSpc>
                <a:spcPct val="80000"/>
              </a:lnSpc>
              <a:spcBef>
                <a:spcPts val="0"/>
              </a:spcBef>
              <a:spcAft>
                <a:spcPts val="0"/>
              </a:spcAft>
              <a:buClrTx/>
              <a:buSzTx/>
              <a:buFontTx/>
              <a:buNone/>
              <a:tabLst/>
              <a:defRPr sz="3200" b="0" i="0" u="none" strike="noStrike" cap="none" spc="0" baseline="0">
                <a:solidFill>
                  <a:srgbClr val="014F59"/>
                </a:solidFill>
                <a:uFillTx/>
                <a:latin typeface="Open Sans Light" panose="020B0306030504020204" pitchFamily="34" charset="0"/>
                <a:ea typeface="Open Sans Light" panose="020B0306030504020204" pitchFamily="34" charset="0"/>
                <a:cs typeface="Open Sans Light" panose="020B0306030504020204" pitchFamily="34" charset="0"/>
                <a:sym typeface="Open Sans"/>
              </a:defRPr>
            </a:lvl1pPr>
            <a:lvl2pPr marL="0" marR="0" indent="0" algn="l" defTabSz="914400" rtl="0" latinLnBrk="0">
              <a:lnSpc>
                <a:spcPct val="120000"/>
              </a:lnSpc>
              <a:spcBef>
                <a:spcPts val="1000"/>
              </a:spcBef>
              <a:spcAft>
                <a:spcPts val="0"/>
              </a:spcAft>
              <a:buClrTx/>
              <a:buSzTx/>
              <a:buFontTx/>
              <a:buNone/>
              <a:tabLst/>
              <a:defRPr sz="1300" b="0" i="0" u="none" strike="noStrike" cap="none" spc="0" baseline="0">
                <a:solidFill>
                  <a:srgbClr val="000000"/>
                </a:solidFill>
                <a:uFillTx/>
                <a:latin typeface="Open Sans"/>
                <a:ea typeface="Open Sans"/>
                <a:cs typeface="Open Sans"/>
                <a:sym typeface="Open Sans"/>
              </a:defRPr>
            </a:lvl2pPr>
            <a:lvl3pPr marL="176400" marR="0" indent="-1764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3pPr>
            <a:lvl4pPr marL="356399" marR="0" indent="-1764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4pPr>
            <a:lvl5pPr marL="532799" marR="0" indent="-176399"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5pPr>
            <a:lvl6pPr marL="547500" marR="0" indent="-1911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6pPr>
            <a:lvl7pPr marL="547500" marR="0" indent="-1911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7pPr>
            <a:lvl8pPr marL="547500" marR="0" indent="-1911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8pPr>
            <a:lvl9pPr marL="547500" marR="0" indent="-1911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9pPr>
          </a:lstStyle>
          <a:p>
            <a:pPr hangingPunct="1"/>
            <a:r>
              <a:rPr lang="en-US" b="1" dirty="0"/>
              <a:t>Leadership Skills </a:t>
            </a:r>
            <a:r>
              <a:rPr lang="en-US" dirty="0"/>
              <a:t>| </a:t>
            </a:r>
            <a:r>
              <a:rPr lang="en-US" sz="2800" dirty="0"/>
              <a:t>Quantitative</a:t>
            </a:r>
          </a:p>
        </p:txBody>
      </p:sp>
      <p:sp>
        <p:nvSpPr>
          <p:cNvPr id="4" name="Text Placeholder 1">
            <a:extLst>
              <a:ext uri="{FF2B5EF4-FFF2-40B4-BE49-F238E27FC236}">
                <a16:creationId xmlns:a16="http://schemas.microsoft.com/office/drawing/2014/main" id="{1A429EB2-0629-0A5A-7A7B-D2BA69634BEE}"/>
              </a:ext>
            </a:extLst>
          </p:cNvPr>
          <p:cNvSpPr>
            <a:spLocks noGrp="1"/>
          </p:cNvSpPr>
          <p:nvPr>
            <p:ph type="body" sz="quarter" idx="12"/>
          </p:nvPr>
        </p:nvSpPr>
        <p:spPr>
          <a:xfrm>
            <a:off x="962644" y="1134554"/>
            <a:ext cx="6657356" cy="246221"/>
          </a:xfr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hangingPunct="0">
              <a:lnSpc>
                <a:spcPct val="100000"/>
              </a:lnSpc>
            </a:pPr>
            <a:r>
              <a:rPr lang="en-US" sz="1600" b="0" i="0" dirty="0">
                <a:solidFill>
                  <a:srgbClr val="000000"/>
                </a:solidFill>
                <a:latin typeface="Open Sans" panose="020B0606030504020204" pitchFamily="34" charset="0"/>
                <a:ea typeface="Open Sans" panose="020B0606030504020204" pitchFamily="34" charset="0"/>
                <a:cs typeface="Open Sans" panose="020B0606030504020204" pitchFamily="34" charset="0"/>
              </a:rPr>
              <a:t>Include quantitative details in this section</a:t>
            </a:r>
          </a:p>
        </p:txBody>
      </p:sp>
      <p:sp>
        <p:nvSpPr>
          <p:cNvPr id="3" name="TextBox 2">
            <a:extLst>
              <a:ext uri="{FF2B5EF4-FFF2-40B4-BE49-F238E27FC236}">
                <a16:creationId xmlns:a16="http://schemas.microsoft.com/office/drawing/2014/main" id="{FD639DA2-7815-FAB0-46A3-206072105B6F}"/>
              </a:ext>
            </a:extLst>
          </p:cNvPr>
          <p:cNvSpPr txBox="1"/>
          <p:nvPr/>
        </p:nvSpPr>
        <p:spPr>
          <a:xfrm>
            <a:off x="4905004" y="6533368"/>
            <a:ext cx="7041417"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lvl1pPr>
              <a:defRPr sz="1600">
                <a:latin typeface="Open Sans" panose="020B0606030504020204" pitchFamily="34" charset="0"/>
                <a:ea typeface="Open Sans" panose="020B0606030504020204" pitchFamily="34" charset="0"/>
                <a:cs typeface="Open Sans" panose="020B0606030504020204" pitchFamily="34" charset="0"/>
              </a:defRPr>
            </a:lvl1pPr>
            <a:lvl2pPr indent="0">
              <a:lnSpc>
                <a:spcPct val="120000"/>
              </a:lnSpc>
              <a:spcBef>
                <a:spcPts val="1000"/>
              </a:spcBef>
              <a:defRPr sz="1300"/>
            </a:lvl2pPr>
            <a:lvl3pPr marL="176400" indent="-176400">
              <a:lnSpc>
                <a:spcPct val="120000"/>
              </a:lnSpc>
              <a:spcBef>
                <a:spcPts val="1000"/>
              </a:spcBef>
              <a:buSzPct val="100000"/>
              <a:buChar char="•"/>
              <a:defRPr sz="1300"/>
            </a:lvl3pPr>
            <a:lvl4pPr marL="356399" indent="-176400">
              <a:lnSpc>
                <a:spcPct val="120000"/>
              </a:lnSpc>
              <a:spcBef>
                <a:spcPts val="1000"/>
              </a:spcBef>
              <a:buSzPct val="100000"/>
              <a:buChar char="−"/>
              <a:defRPr sz="1300"/>
            </a:lvl4pPr>
            <a:lvl5pPr marL="532799" indent="-176399">
              <a:lnSpc>
                <a:spcPct val="120000"/>
              </a:lnSpc>
              <a:spcBef>
                <a:spcPts val="1000"/>
              </a:spcBef>
              <a:buSzPct val="100000"/>
              <a:buChar char="−"/>
              <a:defRPr sz="1300"/>
            </a:lvl5pPr>
            <a:lvl6pPr marL="547500" indent="-191100">
              <a:lnSpc>
                <a:spcPct val="120000"/>
              </a:lnSpc>
              <a:spcBef>
                <a:spcPts val="1000"/>
              </a:spcBef>
              <a:buSzPct val="100000"/>
              <a:buChar char="−"/>
              <a:defRPr sz="1300"/>
            </a:lvl6pPr>
            <a:lvl7pPr marL="547500" indent="-191100">
              <a:lnSpc>
                <a:spcPct val="120000"/>
              </a:lnSpc>
              <a:spcBef>
                <a:spcPts val="1000"/>
              </a:spcBef>
              <a:buSzPct val="100000"/>
              <a:buChar char="−"/>
              <a:defRPr sz="1300"/>
            </a:lvl7pPr>
            <a:lvl8pPr marL="547500" indent="-191100">
              <a:lnSpc>
                <a:spcPct val="120000"/>
              </a:lnSpc>
              <a:spcBef>
                <a:spcPts val="1000"/>
              </a:spcBef>
              <a:buSzPct val="100000"/>
              <a:buChar char="−"/>
              <a:defRPr sz="1300"/>
            </a:lvl8pPr>
            <a:lvl9pPr marL="547500" indent="-191100">
              <a:lnSpc>
                <a:spcPct val="120000"/>
              </a:lnSpc>
              <a:spcBef>
                <a:spcPts val="1000"/>
              </a:spcBef>
              <a:buSzPct val="100000"/>
              <a:buChar char="−"/>
              <a:defRPr sz="1300"/>
            </a:lvl9pPr>
          </a:lstStyle>
          <a:p>
            <a:r>
              <a:rPr lang="en-US" sz="900" dirty="0"/>
              <a:t>Note: Please provide the requested details for the fiscal year 2023-24/Trend for the last three years from FY22, as per available data. Three-year data will help us analyze the progress.</a:t>
            </a:r>
          </a:p>
        </p:txBody>
      </p:sp>
    </p:spTree>
    <p:extLst>
      <p:ext uri="{BB962C8B-B14F-4D97-AF65-F5344CB8AC3E}">
        <p14:creationId xmlns:p14="http://schemas.microsoft.com/office/powerpoint/2010/main" val="1692598516"/>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3">
            <a:extLst>
              <a:ext uri="{FF2B5EF4-FFF2-40B4-BE49-F238E27FC236}">
                <a16:creationId xmlns:a16="http://schemas.microsoft.com/office/drawing/2014/main" id="{14C315D4-5303-E904-4DD6-2E58136B791D}"/>
              </a:ext>
            </a:extLst>
          </p:cNvPr>
          <p:cNvGraphicFramePr>
            <a:graphicFrameLocks noGrp="1"/>
          </p:cNvGraphicFramePr>
          <p:nvPr>
            <p:extLst>
              <p:ext uri="{D42A27DB-BD31-4B8C-83A1-F6EECF244321}">
                <p14:modId xmlns:p14="http://schemas.microsoft.com/office/powerpoint/2010/main" val="855200142"/>
              </p:ext>
            </p:extLst>
          </p:nvPr>
        </p:nvGraphicFramePr>
        <p:xfrm>
          <a:off x="962644" y="2660123"/>
          <a:ext cx="10031177" cy="2656551"/>
        </p:xfrm>
        <a:graphic>
          <a:graphicData uri="http://schemas.openxmlformats.org/drawingml/2006/table">
            <a:tbl>
              <a:tblPr firstRow="1" bandRow="1">
                <a:tableStyleId>{5940675A-B579-460E-94D1-54222C63F5DA}</a:tableStyleId>
              </a:tblPr>
              <a:tblGrid>
                <a:gridCol w="10031177">
                  <a:extLst>
                    <a:ext uri="{9D8B030D-6E8A-4147-A177-3AD203B41FA5}">
                      <a16:colId xmlns:a16="http://schemas.microsoft.com/office/drawing/2014/main" val="609289787"/>
                    </a:ext>
                  </a:extLst>
                </a:gridCol>
              </a:tblGrid>
              <a:tr h="281834">
                <a:tc>
                  <a:txBody>
                    <a:bodyPr/>
                    <a:lstStyle/>
                    <a:p>
                      <a:r>
                        <a:rPr lang="en-US" sz="1400" b="1" dirty="0">
                          <a:latin typeface="Open Sans" panose="020B0606030504020204" pitchFamily="34" charset="0"/>
                          <a:ea typeface="Open Sans" panose="020B0606030504020204" pitchFamily="34" charset="0"/>
                          <a:cs typeface="Open Sans" panose="020B0606030504020204" pitchFamily="34" charset="0"/>
                        </a:rPr>
                        <a:t>Factors for Consideration</a:t>
                      </a:r>
                    </a:p>
                  </a:txBody>
                  <a:tcP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3753096569"/>
                  </a:ext>
                </a:extLst>
              </a:tr>
              <a:tr h="479117">
                <a:tc>
                  <a:txBody>
                    <a:bodyPr/>
                    <a:lstStyle/>
                    <a:p>
                      <a:pPr marL="285750" indent="-285750">
                        <a:buFont typeface="Arial" panose="020B0604020202020204" pitchFamily="34" charset="0"/>
                        <a:buChar char="•"/>
                      </a:pPr>
                      <a:r>
                        <a:rPr lang="en-US" sz="1200" b="0" i="0" dirty="0">
                          <a:solidFill>
                            <a:srgbClr val="0D0D0D"/>
                          </a:solidFill>
                          <a:effectLst/>
                          <a:latin typeface="Open Sans" panose="020B0606030504020204" pitchFamily="34" charset="0"/>
                          <a:ea typeface="Open Sans" panose="020B0606030504020204" pitchFamily="34" charset="0"/>
                          <a:cs typeface="Open Sans" panose="020B0606030504020204" pitchFamily="34" charset="0"/>
                        </a:rPr>
                        <a:t>Specific examples of women mentored/sponsored by the nominee who have advanced to higher-level positions within the organization or in the tech industry.</a:t>
                      </a:r>
                      <a:endParaRPr lang="en-US" sz="1200" dirty="0">
                        <a:latin typeface="Open Sans" panose="020B0606030504020204" pitchFamily="34" charset="0"/>
                        <a:ea typeface="Open Sans" panose="020B0606030504020204" pitchFamily="34" charset="0"/>
                        <a:cs typeface="Open Sans" panose="020B0606030504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875792491"/>
                  </a:ext>
                </a:extLst>
              </a:tr>
              <a:tr h="281834">
                <a:tc>
                  <a:txBody>
                    <a:bodyPr/>
                    <a:lstStyle/>
                    <a:p>
                      <a:pPr marL="285750" indent="-285750">
                        <a:buFont typeface="Arial" panose="020B0604020202020204" pitchFamily="34" charset="0"/>
                        <a:buChar char="•"/>
                      </a:pPr>
                      <a:r>
                        <a:rPr lang="en-US" sz="1200" b="0" i="0" dirty="0">
                          <a:solidFill>
                            <a:srgbClr val="0D0D0D"/>
                          </a:solidFill>
                          <a:effectLst/>
                          <a:latin typeface="Open Sans" panose="020B0606030504020204" pitchFamily="34" charset="0"/>
                          <a:ea typeface="Open Sans" panose="020B0606030504020204" pitchFamily="34" charset="0"/>
                          <a:cs typeface="Open Sans" panose="020B0606030504020204" pitchFamily="34" charset="0"/>
                        </a:rPr>
                        <a:t>Testimonials or feedback from women mentees highlighting the positive impact of the nominee's mentorship/sponsorship on their career development.</a:t>
                      </a:r>
                      <a:endParaRPr lang="en-US" sz="1200" dirty="0">
                        <a:latin typeface="Open Sans" panose="020B0606030504020204" pitchFamily="34" charset="0"/>
                        <a:ea typeface="Open Sans" panose="020B0606030504020204" pitchFamily="34" charset="0"/>
                        <a:cs typeface="Open Sans" panose="020B0606030504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442752509"/>
                  </a:ext>
                </a:extLst>
              </a:tr>
              <a:tr h="0">
                <a:tc>
                  <a:txBody>
                    <a:bodyPr/>
                    <a:lstStyle/>
                    <a:p>
                      <a:pPr marL="285750" indent="-285750">
                        <a:buFont typeface="Arial" panose="020B0604020202020204" pitchFamily="34" charset="0"/>
                        <a:buChar char="•"/>
                      </a:pPr>
                      <a:r>
                        <a:rPr lang="en-US" sz="1200" b="0" i="0" dirty="0">
                          <a:solidFill>
                            <a:srgbClr val="0D0D0D"/>
                          </a:solidFill>
                          <a:effectLst/>
                          <a:latin typeface="Open Sans" panose="020B0606030504020204" pitchFamily="34" charset="0"/>
                          <a:ea typeface="Open Sans" panose="020B0606030504020204" pitchFamily="34" charset="0"/>
                          <a:cs typeface="Open Sans" panose="020B0606030504020204" pitchFamily="34" charset="0"/>
                        </a:rPr>
                        <a:t>Description of the mentorship/sponsorship programs implemented especially for women by the nominee, including their structure, duration, and success stories.</a:t>
                      </a:r>
                      <a:endParaRPr lang="en-US" sz="1200" dirty="0">
                        <a:latin typeface="Open Sans" panose="020B0606030504020204" pitchFamily="34" charset="0"/>
                        <a:ea typeface="Open Sans" panose="020B0606030504020204" pitchFamily="34" charset="0"/>
                        <a:cs typeface="Open Sans" panose="020B0606030504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24736189"/>
                  </a:ext>
                </a:extLst>
              </a:tr>
              <a:tr h="479117">
                <a:tc>
                  <a:txBody>
                    <a:bodyPr/>
                    <a:lstStyle/>
                    <a:p>
                      <a:pPr marL="285750" indent="-285750">
                        <a:buFont typeface="Arial" panose="020B0604020202020204" pitchFamily="34" charset="0"/>
                        <a:buChar char="•"/>
                      </a:pPr>
                      <a:r>
                        <a:rPr lang="en-US" sz="1200" b="0" i="0" dirty="0">
                          <a:solidFill>
                            <a:srgbClr val="0D0D0D"/>
                          </a:solidFill>
                          <a:effectLst/>
                          <a:latin typeface="Open Sans" panose="020B0606030504020204" pitchFamily="34" charset="0"/>
                          <a:ea typeface="Open Sans" panose="020B0606030504020204" pitchFamily="34" charset="0"/>
                          <a:cs typeface="Open Sans" panose="020B0606030504020204" pitchFamily="34" charset="0"/>
                        </a:rPr>
                        <a:t>Any additional support provided by the nominee beyond traditional mentorship/sponsorship, such as networking opportunities, skills development, or advocacy for career advancement to women employees.</a:t>
                      </a:r>
                      <a:endParaRPr lang="en-US" sz="1200" dirty="0">
                        <a:latin typeface="Open Sans" panose="020B0606030504020204" pitchFamily="34" charset="0"/>
                        <a:ea typeface="Open Sans" panose="020B0606030504020204" pitchFamily="34" charset="0"/>
                        <a:cs typeface="Open Sans" panose="020B0606030504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47373087"/>
                  </a:ext>
                </a:extLst>
              </a:tr>
              <a:tr h="479117">
                <a:tc>
                  <a:txBody>
                    <a:bodyPr/>
                    <a:lstStyle/>
                    <a:p>
                      <a:pPr marL="285750" indent="-285750">
                        <a:buFont typeface="Arial" panose="020B0604020202020204" pitchFamily="34" charset="0"/>
                        <a:buChar char="•"/>
                      </a:pPr>
                      <a:r>
                        <a:rPr lang="en-US" sz="1200" b="0" i="0" dirty="0">
                          <a:solidFill>
                            <a:srgbClr val="0D0D0D"/>
                          </a:solidFill>
                          <a:effectLst/>
                          <a:latin typeface="Open Sans" panose="020B0606030504020204" pitchFamily="34" charset="0"/>
                          <a:ea typeface="Open Sans" panose="020B0606030504020204" pitchFamily="34" charset="0"/>
                          <a:cs typeface="Open Sans" panose="020B0606030504020204" pitchFamily="34" charset="0"/>
                        </a:rPr>
                        <a:t>Long-term impact of the nominee's mentorship/sponsorship on woman mentees' professional growth and contributions to the tech, including leadership roles, innovations, or industry influence.</a:t>
                      </a:r>
                      <a:endParaRPr lang="en-US" sz="1200" dirty="0">
                        <a:latin typeface="Open Sans" panose="020B0606030504020204" pitchFamily="34" charset="0"/>
                        <a:ea typeface="Open Sans" panose="020B0606030504020204" pitchFamily="34" charset="0"/>
                        <a:cs typeface="Open Sans" panose="020B0606030504020204" pitchFamily="34" charset="0"/>
                      </a:endParaRP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01496741"/>
                  </a:ext>
                </a:extLst>
              </a:tr>
            </a:tbl>
          </a:graphicData>
        </a:graphic>
      </p:graphicFrame>
      <p:sp>
        <p:nvSpPr>
          <p:cNvPr id="2" name="Text Placeholder 2">
            <a:extLst>
              <a:ext uri="{FF2B5EF4-FFF2-40B4-BE49-F238E27FC236}">
                <a16:creationId xmlns:a16="http://schemas.microsoft.com/office/drawing/2014/main" id="{EFF2B89A-85DD-B267-10C9-7B22C9D8CE27}"/>
              </a:ext>
            </a:extLst>
          </p:cNvPr>
          <p:cNvSpPr txBox="1">
            <a:spLocks/>
          </p:cNvSpPr>
          <p:nvPr/>
        </p:nvSpPr>
        <p:spPr>
          <a:xfrm>
            <a:off x="962644" y="324632"/>
            <a:ext cx="7865670" cy="97948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ctr"/>
          <a:lstStyle>
            <a:lvl1pPr marL="0" marR="0" indent="0" algn="l" defTabSz="914400" rtl="0" latinLnBrk="0">
              <a:lnSpc>
                <a:spcPct val="80000"/>
              </a:lnSpc>
              <a:spcBef>
                <a:spcPts val="0"/>
              </a:spcBef>
              <a:spcAft>
                <a:spcPts val="0"/>
              </a:spcAft>
              <a:buClrTx/>
              <a:buSzTx/>
              <a:buFontTx/>
              <a:buNone/>
              <a:tabLst/>
              <a:defRPr sz="3200" b="0" i="0" u="none" strike="noStrike" cap="none" spc="0" baseline="0">
                <a:solidFill>
                  <a:srgbClr val="014F59"/>
                </a:solidFill>
                <a:uFillTx/>
                <a:latin typeface="Open Sans Light" panose="020B0306030504020204" pitchFamily="34" charset="0"/>
                <a:ea typeface="Open Sans Light" panose="020B0306030504020204" pitchFamily="34" charset="0"/>
                <a:cs typeface="Open Sans Light" panose="020B0306030504020204" pitchFamily="34" charset="0"/>
                <a:sym typeface="Open Sans"/>
              </a:defRPr>
            </a:lvl1pPr>
            <a:lvl2pPr marL="0" marR="0" indent="0" algn="l" defTabSz="914400" rtl="0" latinLnBrk="0">
              <a:lnSpc>
                <a:spcPct val="120000"/>
              </a:lnSpc>
              <a:spcBef>
                <a:spcPts val="1000"/>
              </a:spcBef>
              <a:spcAft>
                <a:spcPts val="0"/>
              </a:spcAft>
              <a:buClrTx/>
              <a:buSzTx/>
              <a:buFontTx/>
              <a:buNone/>
              <a:tabLst/>
              <a:defRPr sz="1300" b="0" i="0" u="none" strike="noStrike" cap="none" spc="0" baseline="0">
                <a:solidFill>
                  <a:srgbClr val="000000"/>
                </a:solidFill>
                <a:uFillTx/>
                <a:latin typeface="Open Sans"/>
                <a:ea typeface="Open Sans"/>
                <a:cs typeface="Open Sans"/>
                <a:sym typeface="Open Sans"/>
              </a:defRPr>
            </a:lvl2pPr>
            <a:lvl3pPr marL="176400" marR="0" indent="-1764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3pPr>
            <a:lvl4pPr marL="356399" marR="0" indent="-1764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4pPr>
            <a:lvl5pPr marL="532799" marR="0" indent="-176399"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5pPr>
            <a:lvl6pPr marL="547500" marR="0" indent="-1911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6pPr>
            <a:lvl7pPr marL="547500" marR="0" indent="-1911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7pPr>
            <a:lvl8pPr marL="547500" marR="0" indent="-1911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8pPr>
            <a:lvl9pPr marL="547500" marR="0" indent="-1911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9pPr>
          </a:lstStyle>
          <a:p>
            <a:pPr hangingPunct="1"/>
            <a:r>
              <a:rPr lang="en-US" b="1" dirty="0"/>
              <a:t>Mentorship and Sponsorship</a:t>
            </a:r>
            <a:r>
              <a:rPr lang="en-US" dirty="0"/>
              <a:t>| </a:t>
            </a:r>
            <a:r>
              <a:rPr lang="en-US" sz="2800" dirty="0"/>
              <a:t>Qualitative</a:t>
            </a:r>
          </a:p>
        </p:txBody>
      </p:sp>
      <p:sp>
        <p:nvSpPr>
          <p:cNvPr id="4" name="Text Placeholder 1">
            <a:extLst>
              <a:ext uri="{FF2B5EF4-FFF2-40B4-BE49-F238E27FC236}">
                <a16:creationId xmlns:a16="http://schemas.microsoft.com/office/drawing/2014/main" id="{E141866E-8110-BBC3-AA89-8594ED08F5EF}"/>
              </a:ext>
            </a:extLst>
          </p:cNvPr>
          <p:cNvSpPr>
            <a:spLocks noGrp="1"/>
          </p:cNvSpPr>
          <p:nvPr>
            <p:ph type="body" sz="quarter" idx="12"/>
          </p:nvPr>
        </p:nvSpPr>
        <p:spPr>
          <a:xfrm>
            <a:off x="962644" y="1134554"/>
            <a:ext cx="6657356" cy="246221"/>
          </a:xfr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hangingPunct="0">
              <a:lnSpc>
                <a:spcPct val="100000"/>
              </a:lnSpc>
            </a:pPr>
            <a:r>
              <a:rPr lang="en-US" sz="1600" b="0" i="0" dirty="0">
                <a:solidFill>
                  <a:srgbClr val="000000"/>
                </a:solidFill>
                <a:latin typeface="Open Sans" panose="020B0606030504020204" pitchFamily="34" charset="0"/>
                <a:ea typeface="Open Sans" panose="020B0606030504020204" pitchFamily="34" charset="0"/>
                <a:cs typeface="Open Sans" panose="020B0606030504020204" pitchFamily="34" charset="0"/>
              </a:rPr>
              <a:t>Include descriptive details in this section</a:t>
            </a:r>
          </a:p>
        </p:txBody>
      </p:sp>
      <p:sp>
        <p:nvSpPr>
          <p:cNvPr id="7" name="TextBox 6">
            <a:extLst>
              <a:ext uri="{FF2B5EF4-FFF2-40B4-BE49-F238E27FC236}">
                <a16:creationId xmlns:a16="http://schemas.microsoft.com/office/drawing/2014/main" id="{A3A8EEC7-146F-D590-CB65-0766734B54B8}"/>
              </a:ext>
            </a:extLst>
          </p:cNvPr>
          <p:cNvSpPr txBox="1"/>
          <p:nvPr/>
        </p:nvSpPr>
        <p:spPr>
          <a:xfrm>
            <a:off x="962643" y="1867819"/>
            <a:ext cx="9879527" cy="4924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a:rPr>
              <a:t>Provide insights into how the nominee’s mentorship/sponsorship has influenced the professional growth or career trajectories of the women they have mentored/sponsored </a:t>
            </a:r>
          </a:p>
        </p:txBody>
      </p:sp>
      <p:sp>
        <p:nvSpPr>
          <p:cNvPr id="6" name="TextBox 5">
            <a:extLst>
              <a:ext uri="{FF2B5EF4-FFF2-40B4-BE49-F238E27FC236}">
                <a16:creationId xmlns:a16="http://schemas.microsoft.com/office/drawing/2014/main" id="{B53C45C4-E62E-5F55-384F-30E10BB9E88F}"/>
              </a:ext>
            </a:extLst>
          </p:cNvPr>
          <p:cNvSpPr txBox="1"/>
          <p:nvPr/>
        </p:nvSpPr>
        <p:spPr>
          <a:xfrm>
            <a:off x="4905004" y="6533368"/>
            <a:ext cx="7041417"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lvl1pPr>
              <a:defRPr sz="1600">
                <a:latin typeface="Open Sans" panose="020B0606030504020204" pitchFamily="34" charset="0"/>
                <a:ea typeface="Open Sans" panose="020B0606030504020204" pitchFamily="34" charset="0"/>
                <a:cs typeface="Open Sans" panose="020B0606030504020204" pitchFamily="34" charset="0"/>
              </a:defRPr>
            </a:lvl1pPr>
            <a:lvl2pPr indent="0">
              <a:lnSpc>
                <a:spcPct val="120000"/>
              </a:lnSpc>
              <a:spcBef>
                <a:spcPts val="1000"/>
              </a:spcBef>
              <a:defRPr sz="1300"/>
            </a:lvl2pPr>
            <a:lvl3pPr marL="176400" indent="-176400">
              <a:lnSpc>
                <a:spcPct val="120000"/>
              </a:lnSpc>
              <a:spcBef>
                <a:spcPts val="1000"/>
              </a:spcBef>
              <a:buSzPct val="100000"/>
              <a:buChar char="•"/>
              <a:defRPr sz="1300"/>
            </a:lvl3pPr>
            <a:lvl4pPr marL="356399" indent="-176400">
              <a:lnSpc>
                <a:spcPct val="120000"/>
              </a:lnSpc>
              <a:spcBef>
                <a:spcPts val="1000"/>
              </a:spcBef>
              <a:buSzPct val="100000"/>
              <a:buChar char="−"/>
              <a:defRPr sz="1300"/>
            </a:lvl4pPr>
            <a:lvl5pPr marL="532799" indent="-176399">
              <a:lnSpc>
                <a:spcPct val="120000"/>
              </a:lnSpc>
              <a:spcBef>
                <a:spcPts val="1000"/>
              </a:spcBef>
              <a:buSzPct val="100000"/>
              <a:buChar char="−"/>
              <a:defRPr sz="1300"/>
            </a:lvl5pPr>
            <a:lvl6pPr marL="547500" indent="-191100">
              <a:lnSpc>
                <a:spcPct val="120000"/>
              </a:lnSpc>
              <a:spcBef>
                <a:spcPts val="1000"/>
              </a:spcBef>
              <a:buSzPct val="100000"/>
              <a:buChar char="−"/>
              <a:defRPr sz="1300"/>
            </a:lvl6pPr>
            <a:lvl7pPr marL="547500" indent="-191100">
              <a:lnSpc>
                <a:spcPct val="120000"/>
              </a:lnSpc>
              <a:spcBef>
                <a:spcPts val="1000"/>
              </a:spcBef>
              <a:buSzPct val="100000"/>
              <a:buChar char="−"/>
              <a:defRPr sz="1300"/>
            </a:lvl7pPr>
            <a:lvl8pPr marL="547500" indent="-191100">
              <a:lnSpc>
                <a:spcPct val="120000"/>
              </a:lnSpc>
              <a:spcBef>
                <a:spcPts val="1000"/>
              </a:spcBef>
              <a:buSzPct val="100000"/>
              <a:buChar char="−"/>
              <a:defRPr sz="1300"/>
            </a:lvl8pPr>
            <a:lvl9pPr marL="547500" indent="-191100">
              <a:lnSpc>
                <a:spcPct val="120000"/>
              </a:lnSpc>
              <a:spcBef>
                <a:spcPts val="1000"/>
              </a:spcBef>
              <a:buSzPct val="100000"/>
              <a:buChar char="−"/>
              <a:defRPr sz="1300"/>
            </a:lvl9pPr>
          </a:lstStyle>
          <a:p>
            <a:r>
              <a:rPr lang="en-US" sz="900" dirty="0"/>
              <a:t>Note: 1. Please provide the requested details for the fiscal year 2023-24. 2. Ensure that your response is no longer than 350 words.</a:t>
            </a:r>
          </a:p>
        </p:txBody>
      </p:sp>
    </p:spTree>
    <p:extLst>
      <p:ext uri="{BB962C8B-B14F-4D97-AF65-F5344CB8AC3E}">
        <p14:creationId xmlns:p14="http://schemas.microsoft.com/office/powerpoint/2010/main" val="3570902332"/>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TextBox 57">
            <a:extLst>
              <a:ext uri="{FF2B5EF4-FFF2-40B4-BE49-F238E27FC236}">
                <a16:creationId xmlns:a16="http://schemas.microsoft.com/office/drawing/2014/main" id="{C426AD99-FF53-183A-45AF-74C832E8866F}"/>
              </a:ext>
            </a:extLst>
          </p:cNvPr>
          <p:cNvSpPr txBox="1"/>
          <p:nvPr/>
        </p:nvSpPr>
        <p:spPr>
          <a:xfrm>
            <a:off x="1262507" y="1917185"/>
            <a:ext cx="8838711" cy="19632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a:rPr>
              <a:t>Probable Impact Metrics:</a:t>
            </a:r>
          </a:p>
          <a:p>
            <a:pPr marL="342900" marR="0" lvl="0" indent="-342900">
              <a:lnSpc>
                <a:spcPct val="107000"/>
              </a:lnSpc>
              <a:spcBef>
                <a:spcPts val="0"/>
              </a:spcBef>
              <a:spcAft>
                <a:spcPts val="0"/>
              </a:spcAft>
              <a:buFont typeface="Wingdings" panose="05000000000000000000" pitchFamily="2" charset="2"/>
              <a:buChar char="§"/>
            </a:pPr>
            <a:r>
              <a:rPr lang="en-US" sz="1200" dirty="0">
                <a:effectLst/>
                <a:latin typeface="Open Sans" panose="020B0606030504020204" pitchFamily="34" charset="0"/>
                <a:ea typeface="Open Sans" panose="020B0606030504020204" pitchFamily="34" charset="0"/>
                <a:cs typeface="Open Sans" panose="020B0606030504020204" pitchFamily="34" charset="0"/>
              </a:rPr>
              <a:t>No. of women mentees mentored </a:t>
            </a:r>
            <a:endParaRPr lang="en-US" sz="1200" dirty="0">
              <a:latin typeface="Open Sans" panose="020B0606030504020204" pitchFamily="34" charset="0"/>
              <a:ea typeface="Open Sans" panose="020B0606030504020204" pitchFamily="34" charset="0"/>
              <a:cs typeface="Open Sans" panose="020B0606030504020204" pitchFamily="34" charset="0"/>
            </a:endParaRPr>
          </a:p>
          <a:p>
            <a:pPr marL="342900" marR="0" lvl="0" indent="-342900">
              <a:lnSpc>
                <a:spcPct val="107000"/>
              </a:lnSpc>
              <a:spcBef>
                <a:spcPts val="0"/>
              </a:spcBef>
              <a:spcAft>
                <a:spcPts val="0"/>
              </a:spcAft>
              <a:buFont typeface="Wingdings" panose="05000000000000000000" pitchFamily="2" charset="2"/>
              <a:buChar char="§"/>
            </a:pPr>
            <a:r>
              <a:rPr lang="en-US" sz="1200" dirty="0">
                <a:latin typeface="Open Sans" panose="020B0606030504020204" pitchFamily="34" charset="0"/>
                <a:ea typeface="Open Sans" panose="020B0606030504020204" pitchFamily="34" charset="0"/>
                <a:cs typeface="Open Sans" panose="020B0606030504020204" pitchFamily="34" charset="0"/>
              </a:rPr>
              <a:t>%</a:t>
            </a:r>
            <a:r>
              <a:rPr kumimoji="0" lang="en-US" sz="12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a:rPr>
              <a:t> of women mentees who have received promotions or advanced to higher-level positions within a specified timeframe.</a:t>
            </a:r>
          </a:p>
          <a:p>
            <a:pPr marL="342900" marR="0" lvl="0" indent="-342900">
              <a:lnSpc>
                <a:spcPct val="107000"/>
              </a:lnSpc>
              <a:spcBef>
                <a:spcPts val="0"/>
              </a:spcBef>
              <a:spcAft>
                <a:spcPts val="0"/>
              </a:spcAft>
              <a:buFont typeface="Wingdings" panose="05000000000000000000" pitchFamily="2" charset="2"/>
              <a:buChar char="§"/>
            </a:pPr>
            <a:r>
              <a:rPr kumimoji="0" lang="en-US" sz="12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a:rPr>
              <a:t>No. of awards or recognitions received by </a:t>
            </a:r>
            <a:r>
              <a:rPr lang="en-US" sz="1200" dirty="0">
                <a:latin typeface="Open Sans" panose="020B0606030504020204" pitchFamily="34" charset="0"/>
                <a:ea typeface="Open Sans" panose="020B0606030504020204" pitchFamily="34" charset="0"/>
                <a:cs typeface="Open Sans" panose="020B0606030504020204" pitchFamily="34" charset="0"/>
              </a:rPr>
              <a:t>women mentees</a:t>
            </a:r>
            <a:r>
              <a:rPr kumimoji="0" lang="en-US" sz="12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a:rPr>
              <a:t> as a direct result of the nominee's mentorship/sponsorship.</a:t>
            </a:r>
          </a:p>
          <a:p>
            <a:pPr marL="342900" marR="0" lvl="0" indent="-342900">
              <a:lnSpc>
                <a:spcPct val="107000"/>
              </a:lnSpc>
              <a:spcBef>
                <a:spcPts val="0"/>
              </a:spcBef>
              <a:spcAft>
                <a:spcPts val="0"/>
              </a:spcAft>
              <a:buFont typeface="Wingdings" panose="05000000000000000000" pitchFamily="2" charset="2"/>
              <a:buChar char="§"/>
            </a:pPr>
            <a:r>
              <a:rPr kumimoji="0" lang="en-US" sz="12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a:rPr>
              <a:t>Increase in mentees' professional networks or connections within the tech industry.</a:t>
            </a:r>
          </a:p>
          <a:p>
            <a:pPr marL="342900" marR="0" lvl="0" indent="-342900">
              <a:lnSpc>
                <a:spcPct val="107000"/>
              </a:lnSpc>
              <a:spcBef>
                <a:spcPts val="0"/>
              </a:spcBef>
              <a:spcAft>
                <a:spcPts val="0"/>
              </a:spcAft>
              <a:buFont typeface="Wingdings" panose="05000000000000000000" pitchFamily="2" charset="2"/>
              <a:buChar char="§"/>
            </a:pPr>
            <a:r>
              <a:rPr kumimoji="0" lang="en-US" sz="12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a:rPr>
              <a:t>No. of women mentees who have successfully transitioned into leadership roles within their organizations or in the tech.</a:t>
            </a:r>
          </a:p>
          <a:p>
            <a:pPr marL="342900" marR="0" lvl="0" indent="-342900">
              <a:lnSpc>
                <a:spcPct val="107000"/>
              </a:lnSpc>
              <a:spcBef>
                <a:spcPts val="0"/>
              </a:spcBef>
              <a:spcAft>
                <a:spcPts val="0"/>
              </a:spcAft>
              <a:buFont typeface="Wingdings" panose="05000000000000000000" pitchFamily="2" charset="2"/>
              <a:buChar char="§"/>
            </a:pPr>
            <a:r>
              <a:rPr kumimoji="0" lang="en-US" sz="12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a:rPr>
              <a:t>% of women mentees who attribute their career advancements or successes to the mentorship/sponsorship provided by the nominee.</a:t>
            </a:r>
          </a:p>
        </p:txBody>
      </p:sp>
      <p:sp>
        <p:nvSpPr>
          <p:cNvPr id="3" name="Text Placeholder 2">
            <a:extLst>
              <a:ext uri="{FF2B5EF4-FFF2-40B4-BE49-F238E27FC236}">
                <a16:creationId xmlns:a16="http://schemas.microsoft.com/office/drawing/2014/main" id="{06E6D76C-F0D6-97CF-CE37-752EEC7A1569}"/>
              </a:ext>
            </a:extLst>
          </p:cNvPr>
          <p:cNvSpPr txBox="1">
            <a:spLocks/>
          </p:cNvSpPr>
          <p:nvPr/>
        </p:nvSpPr>
        <p:spPr>
          <a:xfrm>
            <a:off x="962644" y="324632"/>
            <a:ext cx="9676781" cy="97948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ctr"/>
          <a:lstStyle>
            <a:lvl1pPr marL="0" marR="0" indent="0" algn="l" defTabSz="914400" rtl="0" latinLnBrk="0">
              <a:lnSpc>
                <a:spcPct val="80000"/>
              </a:lnSpc>
              <a:spcBef>
                <a:spcPts val="0"/>
              </a:spcBef>
              <a:spcAft>
                <a:spcPts val="0"/>
              </a:spcAft>
              <a:buClrTx/>
              <a:buSzTx/>
              <a:buFontTx/>
              <a:buNone/>
              <a:tabLst/>
              <a:defRPr sz="3200" b="0" i="0" u="none" strike="noStrike" cap="none" spc="0" baseline="0">
                <a:solidFill>
                  <a:srgbClr val="014F59"/>
                </a:solidFill>
                <a:uFillTx/>
                <a:latin typeface="Open Sans Light" panose="020B0306030504020204" pitchFamily="34" charset="0"/>
                <a:ea typeface="Open Sans Light" panose="020B0306030504020204" pitchFamily="34" charset="0"/>
                <a:cs typeface="Open Sans Light" panose="020B0306030504020204" pitchFamily="34" charset="0"/>
                <a:sym typeface="Open Sans"/>
              </a:defRPr>
            </a:lvl1pPr>
            <a:lvl2pPr marL="0" marR="0" indent="0" algn="l" defTabSz="914400" rtl="0" latinLnBrk="0">
              <a:lnSpc>
                <a:spcPct val="120000"/>
              </a:lnSpc>
              <a:spcBef>
                <a:spcPts val="1000"/>
              </a:spcBef>
              <a:spcAft>
                <a:spcPts val="0"/>
              </a:spcAft>
              <a:buClrTx/>
              <a:buSzTx/>
              <a:buFontTx/>
              <a:buNone/>
              <a:tabLst/>
              <a:defRPr sz="1300" b="0" i="0" u="none" strike="noStrike" cap="none" spc="0" baseline="0">
                <a:solidFill>
                  <a:srgbClr val="000000"/>
                </a:solidFill>
                <a:uFillTx/>
                <a:latin typeface="Open Sans"/>
                <a:ea typeface="Open Sans"/>
                <a:cs typeface="Open Sans"/>
                <a:sym typeface="Open Sans"/>
              </a:defRPr>
            </a:lvl2pPr>
            <a:lvl3pPr marL="176400" marR="0" indent="-1764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3pPr>
            <a:lvl4pPr marL="356399" marR="0" indent="-1764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4pPr>
            <a:lvl5pPr marL="532799" marR="0" indent="-176399"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5pPr>
            <a:lvl6pPr marL="547500" marR="0" indent="-1911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6pPr>
            <a:lvl7pPr marL="547500" marR="0" indent="-1911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7pPr>
            <a:lvl8pPr marL="547500" marR="0" indent="-1911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8pPr>
            <a:lvl9pPr marL="547500" marR="0" indent="-1911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9pPr>
          </a:lstStyle>
          <a:p>
            <a:pPr hangingPunct="1"/>
            <a:r>
              <a:rPr lang="en-US" b="1" dirty="0"/>
              <a:t>Mentorship &amp; Sponsorship </a:t>
            </a:r>
            <a:r>
              <a:rPr lang="en-US" dirty="0"/>
              <a:t>| </a:t>
            </a:r>
            <a:r>
              <a:rPr lang="en-US" sz="2800" dirty="0"/>
              <a:t>Quantitative</a:t>
            </a:r>
          </a:p>
        </p:txBody>
      </p:sp>
      <p:sp>
        <p:nvSpPr>
          <p:cNvPr id="4" name="Text Placeholder 1">
            <a:extLst>
              <a:ext uri="{FF2B5EF4-FFF2-40B4-BE49-F238E27FC236}">
                <a16:creationId xmlns:a16="http://schemas.microsoft.com/office/drawing/2014/main" id="{6040B601-6F70-7E56-5B25-59711F1496D4}"/>
              </a:ext>
            </a:extLst>
          </p:cNvPr>
          <p:cNvSpPr>
            <a:spLocks noGrp="1"/>
          </p:cNvSpPr>
          <p:nvPr>
            <p:ph type="body" sz="quarter" idx="12"/>
          </p:nvPr>
        </p:nvSpPr>
        <p:spPr>
          <a:xfrm>
            <a:off x="962644" y="1134554"/>
            <a:ext cx="6657356" cy="246221"/>
          </a:xfr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hangingPunct="0">
              <a:lnSpc>
                <a:spcPct val="100000"/>
              </a:lnSpc>
            </a:pPr>
            <a:r>
              <a:rPr lang="en-US" sz="1600" b="0" i="0" dirty="0">
                <a:solidFill>
                  <a:srgbClr val="000000"/>
                </a:solidFill>
                <a:latin typeface="Open Sans" panose="020B0606030504020204" pitchFamily="34" charset="0"/>
                <a:ea typeface="Open Sans" panose="020B0606030504020204" pitchFamily="34" charset="0"/>
                <a:cs typeface="Open Sans" panose="020B0606030504020204" pitchFamily="34" charset="0"/>
              </a:rPr>
              <a:t>Include quantitative details in this section</a:t>
            </a:r>
          </a:p>
        </p:txBody>
      </p:sp>
      <p:sp>
        <p:nvSpPr>
          <p:cNvPr id="5" name="TextBox 4">
            <a:extLst>
              <a:ext uri="{FF2B5EF4-FFF2-40B4-BE49-F238E27FC236}">
                <a16:creationId xmlns:a16="http://schemas.microsoft.com/office/drawing/2014/main" id="{D1CEC8AC-14D7-23C6-6B0A-97070CF0E724}"/>
              </a:ext>
            </a:extLst>
          </p:cNvPr>
          <p:cNvSpPr txBox="1"/>
          <p:nvPr/>
        </p:nvSpPr>
        <p:spPr>
          <a:xfrm>
            <a:off x="4905004" y="6533368"/>
            <a:ext cx="7041417"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lvl1pPr>
              <a:defRPr sz="1600">
                <a:latin typeface="Open Sans" panose="020B0606030504020204" pitchFamily="34" charset="0"/>
                <a:ea typeface="Open Sans" panose="020B0606030504020204" pitchFamily="34" charset="0"/>
                <a:cs typeface="Open Sans" panose="020B0606030504020204" pitchFamily="34" charset="0"/>
              </a:defRPr>
            </a:lvl1pPr>
            <a:lvl2pPr indent="0">
              <a:lnSpc>
                <a:spcPct val="120000"/>
              </a:lnSpc>
              <a:spcBef>
                <a:spcPts val="1000"/>
              </a:spcBef>
              <a:defRPr sz="1300"/>
            </a:lvl2pPr>
            <a:lvl3pPr marL="176400" indent="-176400">
              <a:lnSpc>
                <a:spcPct val="120000"/>
              </a:lnSpc>
              <a:spcBef>
                <a:spcPts val="1000"/>
              </a:spcBef>
              <a:buSzPct val="100000"/>
              <a:buChar char="•"/>
              <a:defRPr sz="1300"/>
            </a:lvl3pPr>
            <a:lvl4pPr marL="356399" indent="-176400">
              <a:lnSpc>
                <a:spcPct val="120000"/>
              </a:lnSpc>
              <a:spcBef>
                <a:spcPts val="1000"/>
              </a:spcBef>
              <a:buSzPct val="100000"/>
              <a:buChar char="−"/>
              <a:defRPr sz="1300"/>
            </a:lvl4pPr>
            <a:lvl5pPr marL="532799" indent="-176399">
              <a:lnSpc>
                <a:spcPct val="120000"/>
              </a:lnSpc>
              <a:spcBef>
                <a:spcPts val="1000"/>
              </a:spcBef>
              <a:buSzPct val="100000"/>
              <a:buChar char="−"/>
              <a:defRPr sz="1300"/>
            </a:lvl5pPr>
            <a:lvl6pPr marL="547500" indent="-191100">
              <a:lnSpc>
                <a:spcPct val="120000"/>
              </a:lnSpc>
              <a:spcBef>
                <a:spcPts val="1000"/>
              </a:spcBef>
              <a:buSzPct val="100000"/>
              <a:buChar char="−"/>
              <a:defRPr sz="1300"/>
            </a:lvl6pPr>
            <a:lvl7pPr marL="547500" indent="-191100">
              <a:lnSpc>
                <a:spcPct val="120000"/>
              </a:lnSpc>
              <a:spcBef>
                <a:spcPts val="1000"/>
              </a:spcBef>
              <a:buSzPct val="100000"/>
              <a:buChar char="−"/>
              <a:defRPr sz="1300"/>
            </a:lvl7pPr>
            <a:lvl8pPr marL="547500" indent="-191100">
              <a:lnSpc>
                <a:spcPct val="120000"/>
              </a:lnSpc>
              <a:spcBef>
                <a:spcPts val="1000"/>
              </a:spcBef>
              <a:buSzPct val="100000"/>
              <a:buChar char="−"/>
              <a:defRPr sz="1300"/>
            </a:lvl8pPr>
            <a:lvl9pPr marL="547500" indent="-191100">
              <a:lnSpc>
                <a:spcPct val="120000"/>
              </a:lnSpc>
              <a:spcBef>
                <a:spcPts val="1000"/>
              </a:spcBef>
              <a:buSzPct val="100000"/>
              <a:buChar char="−"/>
              <a:defRPr sz="1300"/>
            </a:lvl9pPr>
          </a:lstStyle>
          <a:p>
            <a:r>
              <a:rPr lang="en-US" sz="900" dirty="0"/>
              <a:t>Note: Please provide the requested details for the fiscal year 2023-24/Trend for the last three years from FY22, as per available data. Three-year data will help us analyze the progress.</a:t>
            </a:r>
          </a:p>
        </p:txBody>
      </p:sp>
    </p:spTree>
    <p:extLst>
      <p:ext uri="{BB962C8B-B14F-4D97-AF65-F5344CB8AC3E}">
        <p14:creationId xmlns:p14="http://schemas.microsoft.com/office/powerpoint/2010/main" val="2572685672"/>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mage">
            <a:extLst>
              <a:ext uri="{FF2B5EF4-FFF2-40B4-BE49-F238E27FC236}">
                <a16:creationId xmlns:a16="http://schemas.microsoft.com/office/drawing/2014/main" id="{94B57516-A5DD-3D4D-9878-D46A3BA14270}"/>
              </a:ext>
              <a:ext uri="{C183D7F6-B498-43B3-948B-1728B52AA6E4}">
                <adec:decorative xmlns:adec="http://schemas.microsoft.com/office/drawing/2017/decorative" val="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Contents">
            <a:extLst>
              <a:ext uri="{FF2B5EF4-FFF2-40B4-BE49-F238E27FC236}">
                <a16:creationId xmlns:a16="http://schemas.microsoft.com/office/drawing/2014/main" id="{06B0308C-5F56-4B4D-B1A5-C27DE25686F8}"/>
              </a:ext>
            </a:extLst>
          </p:cNvPr>
          <p:cNvSpPr txBox="1">
            <a:spLocks/>
          </p:cNvSpPr>
          <p:nvPr/>
        </p:nvSpPr>
        <p:spPr>
          <a:xfrm>
            <a:off x="1127095" y="1011635"/>
            <a:ext cx="4016405" cy="288491"/>
          </a:xfrm>
          <a:prstGeom prst="rect">
            <a:avLst/>
          </a:prstGeom>
        </p:spPr>
        <p:txBody>
          <a:bodyPr anchor="t"/>
          <a:lstStyle>
            <a:lvl1pPr marL="0" marR="0" indent="0" algn="l" defTabSz="914400" rtl="0" latinLnBrk="0">
              <a:lnSpc>
                <a:spcPct val="100000"/>
              </a:lnSpc>
              <a:spcBef>
                <a:spcPts val="0"/>
              </a:spcBef>
              <a:spcAft>
                <a:spcPts val="0"/>
              </a:spcAft>
              <a:buClrTx/>
              <a:buSzTx/>
              <a:buFontTx/>
              <a:buNone/>
              <a:tabLst/>
              <a:defRPr sz="2400" b="1" i="1" u="none" strike="noStrike" cap="none" spc="120" baseline="0">
                <a:solidFill>
                  <a:schemeClr val="bg1"/>
                </a:solidFill>
                <a:uFillTx/>
                <a:latin typeface="Open Sans Extrabold" panose="020B0606030504020204" pitchFamily="34" charset="0"/>
                <a:ea typeface="Open Sans Extrabold" panose="020B0606030504020204" pitchFamily="34" charset="0"/>
                <a:cs typeface="Open Sans Extrabold" panose="020B0606030504020204" pitchFamily="34" charset="0"/>
                <a:sym typeface="Open Sans Light"/>
              </a:defRPr>
            </a:lvl1pPr>
            <a:lvl2pPr marL="0" marR="0" indent="0" algn="l" defTabSz="914400" rtl="0" latinLnBrk="0">
              <a:lnSpc>
                <a:spcPct val="100000"/>
              </a:lnSpc>
              <a:spcBef>
                <a:spcPts val="0"/>
              </a:spcBef>
              <a:spcAft>
                <a:spcPts val="0"/>
              </a:spcAft>
              <a:buClrTx/>
              <a:buSzTx/>
              <a:buFontTx/>
              <a:buNone/>
              <a:tabLst/>
              <a:defRPr sz="2400" b="0" i="0" u="none" strike="noStrike" cap="none" spc="0" baseline="0">
                <a:solidFill>
                  <a:srgbClr val="000000"/>
                </a:solidFill>
                <a:uFillTx/>
                <a:latin typeface="Open Sans Light"/>
                <a:ea typeface="Open Sans Light"/>
                <a:cs typeface="Open Sans Light"/>
                <a:sym typeface="Open Sans Light"/>
              </a:defRPr>
            </a:lvl2pPr>
            <a:lvl3pPr marL="0" marR="0" indent="0" algn="l" defTabSz="914400" rtl="0" latinLnBrk="0">
              <a:lnSpc>
                <a:spcPct val="100000"/>
              </a:lnSpc>
              <a:spcBef>
                <a:spcPts val="0"/>
              </a:spcBef>
              <a:spcAft>
                <a:spcPts val="0"/>
              </a:spcAft>
              <a:buClrTx/>
              <a:buSzTx/>
              <a:buFontTx/>
              <a:buNone/>
              <a:tabLst/>
              <a:defRPr sz="2400" b="0" i="0" u="none" strike="noStrike" cap="none" spc="0" baseline="0">
                <a:solidFill>
                  <a:srgbClr val="000000"/>
                </a:solidFill>
                <a:uFillTx/>
                <a:latin typeface="Open Sans Light"/>
                <a:ea typeface="Open Sans Light"/>
                <a:cs typeface="Open Sans Light"/>
                <a:sym typeface="Open Sans Light"/>
              </a:defRPr>
            </a:lvl3pPr>
            <a:lvl4pPr marL="0" marR="0" indent="0" algn="l" defTabSz="914400" rtl="0" latinLnBrk="0">
              <a:lnSpc>
                <a:spcPct val="100000"/>
              </a:lnSpc>
              <a:spcBef>
                <a:spcPts val="0"/>
              </a:spcBef>
              <a:spcAft>
                <a:spcPts val="0"/>
              </a:spcAft>
              <a:buClrTx/>
              <a:buSzTx/>
              <a:buFontTx/>
              <a:buNone/>
              <a:tabLst/>
              <a:defRPr sz="2400" b="0" i="0" u="none" strike="noStrike" cap="none" spc="0" baseline="0">
                <a:solidFill>
                  <a:srgbClr val="000000"/>
                </a:solidFill>
                <a:uFillTx/>
                <a:latin typeface="Open Sans Light"/>
                <a:ea typeface="Open Sans Light"/>
                <a:cs typeface="Open Sans Light"/>
                <a:sym typeface="Open Sans Light"/>
              </a:defRPr>
            </a:lvl4pPr>
            <a:lvl5pPr marL="0" marR="0" indent="0" algn="l" defTabSz="914400" rtl="0" latinLnBrk="0">
              <a:lnSpc>
                <a:spcPct val="100000"/>
              </a:lnSpc>
              <a:spcBef>
                <a:spcPts val="0"/>
              </a:spcBef>
              <a:spcAft>
                <a:spcPts val="0"/>
              </a:spcAft>
              <a:buClrTx/>
              <a:buSzTx/>
              <a:buFontTx/>
              <a:buNone/>
              <a:tabLst/>
              <a:defRPr sz="2400" b="0" i="0" u="none" strike="noStrike" cap="none" spc="0" baseline="0">
                <a:solidFill>
                  <a:srgbClr val="000000"/>
                </a:solidFill>
                <a:uFillTx/>
                <a:latin typeface="Open Sans Light"/>
                <a:ea typeface="Open Sans Light"/>
                <a:cs typeface="Open Sans Light"/>
                <a:sym typeface="Open Sans Light"/>
              </a:defRPr>
            </a:lvl5pPr>
            <a:lvl6pPr marL="0" marR="0" indent="0" algn="l" defTabSz="914400" rtl="0" latinLnBrk="0">
              <a:lnSpc>
                <a:spcPct val="100000"/>
              </a:lnSpc>
              <a:spcBef>
                <a:spcPts val="0"/>
              </a:spcBef>
              <a:spcAft>
                <a:spcPts val="0"/>
              </a:spcAft>
              <a:buClrTx/>
              <a:buSzTx/>
              <a:buFontTx/>
              <a:buNone/>
              <a:tabLst/>
              <a:defRPr sz="2400" b="0" i="0" u="none" strike="noStrike" cap="none" spc="0" baseline="0">
                <a:solidFill>
                  <a:srgbClr val="000000"/>
                </a:solidFill>
                <a:uFillTx/>
                <a:latin typeface="Open Sans Light"/>
                <a:ea typeface="Open Sans Light"/>
                <a:cs typeface="Open Sans Light"/>
                <a:sym typeface="Open Sans Light"/>
              </a:defRPr>
            </a:lvl6pPr>
            <a:lvl7pPr marL="0" marR="0" indent="0" algn="l" defTabSz="914400" rtl="0" latinLnBrk="0">
              <a:lnSpc>
                <a:spcPct val="100000"/>
              </a:lnSpc>
              <a:spcBef>
                <a:spcPts val="0"/>
              </a:spcBef>
              <a:spcAft>
                <a:spcPts val="0"/>
              </a:spcAft>
              <a:buClrTx/>
              <a:buSzTx/>
              <a:buFontTx/>
              <a:buNone/>
              <a:tabLst/>
              <a:defRPr sz="2400" b="0" i="0" u="none" strike="noStrike" cap="none" spc="0" baseline="0">
                <a:solidFill>
                  <a:srgbClr val="000000"/>
                </a:solidFill>
                <a:uFillTx/>
                <a:latin typeface="Open Sans Light"/>
                <a:ea typeface="Open Sans Light"/>
                <a:cs typeface="Open Sans Light"/>
                <a:sym typeface="Open Sans Light"/>
              </a:defRPr>
            </a:lvl7pPr>
            <a:lvl8pPr marL="0" marR="0" indent="0" algn="l" defTabSz="914400" rtl="0" latinLnBrk="0">
              <a:lnSpc>
                <a:spcPct val="100000"/>
              </a:lnSpc>
              <a:spcBef>
                <a:spcPts val="0"/>
              </a:spcBef>
              <a:spcAft>
                <a:spcPts val="0"/>
              </a:spcAft>
              <a:buClrTx/>
              <a:buSzTx/>
              <a:buFontTx/>
              <a:buNone/>
              <a:tabLst/>
              <a:defRPr sz="2400" b="0" i="0" u="none" strike="noStrike" cap="none" spc="0" baseline="0">
                <a:solidFill>
                  <a:srgbClr val="000000"/>
                </a:solidFill>
                <a:uFillTx/>
                <a:latin typeface="Open Sans Light"/>
                <a:ea typeface="Open Sans Light"/>
                <a:cs typeface="Open Sans Light"/>
                <a:sym typeface="Open Sans Light"/>
              </a:defRPr>
            </a:lvl8pPr>
            <a:lvl9pPr marL="0" marR="0" indent="0" algn="l" defTabSz="914400" rtl="0" latinLnBrk="0">
              <a:lnSpc>
                <a:spcPct val="100000"/>
              </a:lnSpc>
              <a:spcBef>
                <a:spcPts val="0"/>
              </a:spcBef>
              <a:spcAft>
                <a:spcPts val="0"/>
              </a:spcAft>
              <a:buClrTx/>
              <a:buSzTx/>
              <a:buFontTx/>
              <a:buNone/>
              <a:tabLst/>
              <a:defRPr sz="2400" b="0" i="0" u="none" strike="noStrike" cap="none" spc="0" baseline="0">
                <a:solidFill>
                  <a:srgbClr val="000000"/>
                </a:solidFill>
                <a:uFillTx/>
                <a:latin typeface="Open Sans Light"/>
                <a:ea typeface="Open Sans Light"/>
                <a:cs typeface="Open Sans Light"/>
                <a:sym typeface="Open Sans Light"/>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0" cap="none" spc="120" normalizeH="0" baseline="0" noProof="0" dirty="0">
                <a:ln>
                  <a:noFill/>
                </a:ln>
                <a:solidFill>
                  <a:srgbClr val="FFFFFF"/>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sym typeface="Open Sans Light"/>
              </a:rPr>
              <a:t>CONTENTS</a:t>
            </a:r>
          </a:p>
        </p:txBody>
      </p:sp>
      <p:sp>
        <p:nvSpPr>
          <p:cNvPr id="15" name="Text Placeholder 33">
            <a:extLst>
              <a:ext uri="{FF2B5EF4-FFF2-40B4-BE49-F238E27FC236}">
                <a16:creationId xmlns:a16="http://schemas.microsoft.com/office/drawing/2014/main" id="{7C71924B-1620-9646-8AD2-23534F3C70EA}"/>
              </a:ext>
            </a:extLst>
          </p:cNvPr>
          <p:cNvSpPr txBox="1">
            <a:spLocks/>
          </p:cNvSpPr>
          <p:nvPr/>
        </p:nvSpPr>
        <p:spPr>
          <a:xfrm>
            <a:off x="1127095" y="1882876"/>
            <a:ext cx="752476" cy="3308759"/>
          </a:xfrm>
          <a:prstGeom prst="rect">
            <a:avLst/>
          </a:prstGeom>
        </p:spPr>
        <p:txBody>
          <a:bodyPr>
            <a:noAutofit/>
          </a:bodyPr>
          <a:lstStyle>
            <a:lvl1pPr marL="0" marR="0" indent="0" algn="l" defTabSz="914400" rtl="0" latinLnBrk="0">
              <a:lnSpc>
                <a:spcPts val="1800"/>
              </a:lnSpc>
              <a:spcBef>
                <a:spcPts val="1000"/>
              </a:spcBef>
              <a:spcAft>
                <a:spcPts val="0"/>
              </a:spcAft>
              <a:buClrTx/>
              <a:buSzTx/>
              <a:buFontTx/>
              <a:buNone/>
              <a:tabLst/>
              <a:defRPr sz="2400" b="0" i="0" u="none" strike="noStrike" cap="none" spc="0" baseline="0">
                <a:solidFill>
                  <a:schemeClr val="tx1">
                    <a:lumMod val="50000"/>
                    <a:lumOff val="50000"/>
                  </a:schemeClr>
                </a:solidFill>
                <a:uFillTx/>
                <a:latin typeface="Open Sans Light"/>
                <a:ea typeface="Open Sans Light"/>
                <a:cs typeface="Open Sans Light"/>
                <a:sym typeface="Open Sans Light"/>
              </a:defRPr>
            </a:lvl1pPr>
            <a:lvl2pPr marL="0" marR="0" indent="0" algn="l" defTabSz="914400" rtl="0" latinLnBrk="0">
              <a:lnSpc>
                <a:spcPct val="120000"/>
              </a:lnSpc>
              <a:spcBef>
                <a:spcPts val="1000"/>
              </a:spcBef>
              <a:spcAft>
                <a:spcPts val="0"/>
              </a:spcAft>
              <a:buClrTx/>
              <a:buSzTx/>
              <a:buFontTx/>
              <a:buNone/>
              <a:tabLst/>
              <a:defRPr sz="1300" b="0" i="0" u="none" strike="noStrike" cap="none" spc="0" baseline="0">
                <a:solidFill>
                  <a:srgbClr val="000000"/>
                </a:solidFill>
                <a:uFillTx/>
                <a:latin typeface="Open Sans"/>
                <a:ea typeface="Open Sans"/>
                <a:cs typeface="Open Sans"/>
                <a:sym typeface="Open Sans"/>
              </a:defRPr>
            </a:lvl2pPr>
            <a:lvl3pPr marL="176400" marR="0" indent="-1764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3pPr>
            <a:lvl4pPr marL="356399" marR="0" indent="-1764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4pPr>
            <a:lvl5pPr marL="532799" marR="0" indent="-176399"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5pPr>
            <a:lvl6pPr marL="547500" marR="0" indent="-1911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6pPr>
            <a:lvl7pPr marL="547500" marR="0" indent="-1911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7pPr>
            <a:lvl8pPr marL="547500" marR="0" indent="-1911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8pPr>
            <a:lvl9pPr marL="547500" marR="0" indent="-1911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9pPr>
          </a:lstStyle>
          <a:p>
            <a:pPr marL="0" marR="0" lvl="0" indent="0" algn="l" defTabSz="914400" rtl="0" eaLnBrk="1" fontAlgn="auto" latinLnBrk="0" hangingPunct="1">
              <a:lnSpc>
                <a:spcPts val="1800"/>
              </a:lnSpc>
              <a:spcBef>
                <a:spcPts val="1000"/>
              </a:spcBef>
              <a:spcAft>
                <a:spcPts val="0"/>
              </a:spcAft>
              <a:buClrTx/>
              <a:buSzTx/>
              <a:buFontTx/>
              <a:buNone/>
              <a:tabLst/>
              <a:defRPr/>
            </a:pPr>
            <a:r>
              <a:rPr kumimoji="0" lang="en-US" sz="3200" b="0" i="0" u="none" strike="noStrike" kern="0" cap="none" spc="0" normalizeH="0" baseline="0" noProof="0" dirty="0">
                <a:ln>
                  <a:noFill/>
                </a:ln>
                <a:solidFill>
                  <a:srgbClr val="FFFFFF"/>
                </a:solidFill>
                <a:effectLst/>
                <a:uLnTx/>
                <a:uFillTx/>
                <a:latin typeface="Open Sans Light"/>
                <a:ea typeface="Open Sans Light"/>
                <a:cs typeface="Open Sans Light"/>
                <a:sym typeface="Open Sans Light"/>
              </a:rPr>
              <a:t>01
02
03
04</a:t>
            </a:r>
          </a:p>
          <a:p>
            <a:pPr marL="0" marR="0" lvl="0" indent="0" algn="l" defTabSz="914400" rtl="0" eaLnBrk="1" fontAlgn="auto" latinLnBrk="0" hangingPunct="1">
              <a:lnSpc>
                <a:spcPts val="1800"/>
              </a:lnSpc>
              <a:spcBef>
                <a:spcPts val="1000"/>
              </a:spcBef>
              <a:spcAft>
                <a:spcPts val="0"/>
              </a:spcAft>
              <a:buClrTx/>
              <a:buSzTx/>
              <a:buFontTx/>
              <a:buNone/>
              <a:tabLst/>
              <a:defRPr/>
            </a:pPr>
            <a:endParaRPr lang="en-US" sz="3200" dirty="0">
              <a:solidFill>
                <a:srgbClr val="FFFFFF"/>
              </a:solidFill>
            </a:endParaRPr>
          </a:p>
          <a:p>
            <a:pPr marL="0" marR="0" lvl="0" indent="0" algn="l" defTabSz="914400" rtl="0" eaLnBrk="1" fontAlgn="auto" latinLnBrk="0" hangingPunct="1">
              <a:lnSpc>
                <a:spcPts val="1800"/>
              </a:lnSpc>
              <a:spcBef>
                <a:spcPts val="1000"/>
              </a:spcBef>
              <a:spcAft>
                <a:spcPts val="0"/>
              </a:spcAft>
              <a:buClrTx/>
              <a:buSzTx/>
              <a:buFontTx/>
              <a:buNone/>
              <a:tabLst/>
              <a:defRPr/>
            </a:pPr>
            <a:r>
              <a:rPr kumimoji="0" lang="en-US" sz="3200" b="0" i="0" u="none" strike="noStrike" kern="0" cap="none" spc="0" normalizeH="0" baseline="0" noProof="0" dirty="0">
                <a:ln>
                  <a:noFill/>
                </a:ln>
                <a:solidFill>
                  <a:srgbClr val="FFFFFF"/>
                </a:solidFill>
                <a:effectLst/>
                <a:uLnTx/>
                <a:uFillTx/>
                <a:latin typeface="Open Sans Light"/>
                <a:ea typeface="Open Sans Light"/>
                <a:cs typeface="Open Sans Light"/>
                <a:sym typeface="Open Sans Light"/>
              </a:rPr>
              <a:t>05</a:t>
            </a:r>
          </a:p>
          <a:p>
            <a:pPr marL="0" marR="0" lvl="0" indent="0" algn="l" defTabSz="914400" rtl="0" eaLnBrk="1" fontAlgn="auto" latinLnBrk="0" hangingPunct="1">
              <a:lnSpc>
                <a:spcPts val="1800"/>
              </a:lnSpc>
              <a:spcBef>
                <a:spcPts val="1000"/>
              </a:spcBef>
              <a:spcAft>
                <a:spcPts val="0"/>
              </a:spcAft>
              <a:buClrTx/>
              <a:buSzTx/>
              <a:buFontTx/>
              <a:buNone/>
              <a:tabLst/>
              <a:defRPr/>
            </a:pPr>
            <a:endParaRPr lang="en-US" sz="3200" dirty="0">
              <a:solidFill>
                <a:srgbClr val="FFFFFF"/>
              </a:solidFill>
            </a:endParaRPr>
          </a:p>
          <a:p>
            <a:pPr marL="0" marR="0" lvl="0" indent="0" algn="l" defTabSz="914400" rtl="0" eaLnBrk="1" fontAlgn="auto" latinLnBrk="0" hangingPunct="1">
              <a:lnSpc>
                <a:spcPts val="1800"/>
              </a:lnSpc>
              <a:spcBef>
                <a:spcPts val="1000"/>
              </a:spcBef>
              <a:spcAft>
                <a:spcPts val="0"/>
              </a:spcAft>
              <a:buClrTx/>
              <a:buSzTx/>
              <a:buFontTx/>
              <a:buNone/>
              <a:tabLst/>
              <a:defRPr/>
            </a:pPr>
            <a:endParaRPr kumimoji="0" lang="en-US" sz="3200" b="0" i="0" u="none" strike="noStrike" kern="0" cap="none" spc="0" normalizeH="0" baseline="0" noProof="0" dirty="0">
              <a:ln>
                <a:noFill/>
              </a:ln>
              <a:solidFill>
                <a:srgbClr val="FFFFFF"/>
              </a:solidFill>
              <a:effectLst/>
              <a:uLnTx/>
              <a:uFillTx/>
              <a:latin typeface="Open Sans Light"/>
              <a:ea typeface="Open Sans Light"/>
              <a:cs typeface="Open Sans Light"/>
              <a:sym typeface="Open Sans Light"/>
            </a:endParaRPr>
          </a:p>
          <a:p>
            <a:pPr marL="0" marR="0" lvl="0" indent="0" algn="l" defTabSz="914400" rtl="0" eaLnBrk="1" fontAlgn="auto" latinLnBrk="0" hangingPunct="1">
              <a:lnSpc>
                <a:spcPts val="1800"/>
              </a:lnSpc>
              <a:spcBef>
                <a:spcPts val="1000"/>
              </a:spcBef>
              <a:spcAft>
                <a:spcPts val="0"/>
              </a:spcAft>
              <a:buClrTx/>
              <a:buSzTx/>
              <a:buFontTx/>
              <a:buNone/>
              <a:tabLst/>
              <a:defRPr/>
            </a:pPr>
            <a:endParaRPr kumimoji="0" lang="en-US" sz="3200" b="0" i="0" u="none" strike="noStrike" kern="0" cap="none" spc="0" normalizeH="0" baseline="0" noProof="0" dirty="0">
              <a:ln>
                <a:noFill/>
              </a:ln>
              <a:solidFill>
                <a:srgbClr val="FFFFFF"/>
              </a:solidFill>
              <a:effectLst/>
              <a:uLnTx/>
              <a:uFillTx/>
              <a:latin typeface="Open Sans Light"/>
              <a:ea typeface="Open Sans Light"/>
              <a:cs typeface="Open Sans Light"/>
              <a:sym typeface="Open Sans Light"/>
            </a:endParaRPr>
          </a:p>
          <a:p>
            <a:pPr marL="0" marR="0" lvl="0" indent="0" algn="l" defTabSz="914400" rtl="0" eaLnBrk="1" fontAlgn="auto" latinLnBrk="0" hangingPunct="1">
              <a:lnSpc>
                <a:spcPts val="1800"/>
              </a:lnSpc>
              <a:spcBef>
                <a:spcPts val="1000"/>
              </a:spcBef>
              <a:spcAft>
                <a:spcPts val="0"/>
              </a:spcAft>
              <a:buClrTx/>
              <a:buSzTx/>
              <a:buFontTx/>
              <a:buNone/>
              <a:tabLst/>
              <a:defRPr/>
            </a:pPr>
            <a:r>
              <a:rPr kumimoji="0" lang="en-US" sz="3200" b="0" i="0" u="none" strike="noStrike" kern="0" cap="none" spc="0" normalizeH="0" baseline="0" noProof="0" dirty="0">
                <a:ln>
                  <a:noFill/>
                </a:ln>
                <a:solidFill>
                  <a:srgbClr val="FFFFFF"/>
                </a:solidFill>
                <a:effectLst/>
                <a:uLnTx/>
                <a:uFillTx/>
                <a:latin typeface="Open Sans Light"/>
                <a:ea typeface="Open Sans Light"/>
                <a:cs typeface="Open Sans Light"/>
                <a:sym typeface="Open Sans Light"/>
              </a:rPr>
              <a:t>
</a:t>
            </a:r>
          </a:p>
        </p:txBody>
      </p:sp>
      <p:sp>
        <p:nvSpPr>
          <p:cNvPr id="17" name="TextBox 16">
            <a:extLst>
              <a:ext uri="{FF2B5EF4-FFF2-40B4-BE49-F238E27FC236}">
                <a16:creationId xmlns:a16="http://schemas.microsoft.com/office/drawing/2014/main" id="{47B2A691-C977-9B44-AEE5-38175F998626}"/>
              </a:ext>
            </a:extLst>
          </p:cNvPr>
          <p:cNvSpPr txBox="1"/>
          <p:nvPr/>
        </p:nvSpPr>
        <p:spPr>
          <a:xfrm>
            <a:off x="1770077" y="1935147"/>
            <a:ext cx="1545295" cy="2154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a:hlinkClick r:id="rId3" action="ppaction://hlinksldjump"/>
              </a:rPr>
              <a:t>About the Awards </a:t>
            </a:r>
            <a:endParaRPr kumimoji="0" lang="en-US" sz="1400" b="0" i="0" u="none" strike="noStrike" kern="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a:endParaRPr>
          </a:p>
        </p:txBody>
      </p:sp>
      <p:sp>
        <p:nvSpPr>
          <p:cNvPr id="18" name="TextBox 17">
            <a:extLst>
              <a:ext uri="{FF2B5EF4-FFF2-40B4-BE49-F238E27FC236}">
                <a16:creationId xmlns:a16="http://schemas.microsoft.com/office/drawing/2014/main" id="{6CFD7FF8-F4C3-F646-9FC6-7878A2CD63F6}"/>
              </a:ext>
            </a:extLst>
          </p:cNvPr>
          <p:cNvSpPr txBox="1"/>
          <p:nvPr/>
        </p:nvSpPr>
        <p:spPr>
          <a:xfrm>
            <a:off x="1770077" y="2163747"/>
            <a:ext cx="65"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a:endParaRPr>
          </a:p>
        </p:txBody>
      </p:sp>
      <p:sp>
        <p:nvSpPr>
          <p:cNvPr id="4" name="TextBox 3">
            <a:extLst>
              <a:ext uri="{FF2B5EF4-FFF2-40B4-BE49-F238E27FC236}">
                <a16:creationId xmlns:a16="http://schemas.microsoft.com/office/drawing/2014/main" id="{911F8E9D-1B5D-96E0-F890-F3DA79AFC500}"/>
              </a:ext>
            </a:extLst>
          </p:cNvPr>
          <p:cNvSpPr txBox="1"/>
          <p:nvPr/>
        </p:nvSpPr>
        <p:spPr>
          <a:xfrm>
            <a:off x="1801981" y="2616925"/>
            <a:ext cx="992259" cy="2154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lang="en-US" sz="1400" dirty="0">
                <a:solidFill>
                  <a:srgbClr val="FFFFFF"/>
                </a:solidFill>
                <a:latin typeface="Open Sans" panose="020B0606030504020204" pitchFamily="34" charset="0"/>
                <a:ea typeface="Open Sans" panose="020B0606030504020204" pitchFamily="34" charset="0"/>
                <a:cs typeface="Open Sans" panose="020B0606030504020204" pitchFamily="34" charset="0"/>
                <a:hlinkClick r:id="rId4" action="ppaction://hlinksldjump"/>
              </a:rPr>
              <a:t>Instructions</a:t>
            </a:r>
            <a:endParaRPr kumimoji="0" lang="en-US" sz="1400" b="0" i="0" u="none" strike="noStrike" kern="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a:endParaRPr>
          </a:p>
        </p:txBody>
      </p:sp>
      <p:sp>
        <p:nvSpPr>
          <p:cNvPr id="8" name="TextBox 7">
            <a:extLst>
              <a:ext uri="{FF2B5EF4-FFF2-40B4-BE49-F238E27FC236}">
                <a16:creationId xmlns:a16="http://schemas.microsoft.com/office/drawing/2014/main" id="{C63867E3-08D0-EC36-2487-9517FA4DB986}"/>
              </a:ext>
            </a:extLst>
          </p:cNvPr>
          <p:cNvSpPr txBox="1"/>
          <p:nvPr/>
        </p:nvSpPr>
        <p:spPr>
          <a:xfrm>
            <a:off x="1770077" y="3323103"/>
            <a:ext cx="2172069" cy="2154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a:hlinkClick r:id="rId5" action="ppaction://hlinksldjump"/>
              </a:rPr>
              <a:t>Award Category: </a:t>
            </a:r>
            <a:r>
              <a:rPr lang="en-US" sz="1400" dirty="0">
                <a:solidFill>
                  <a:srgbClr val="FFFFFF"/>
                </a:solidFill>
                <a:latin typeface="Open Sans" panose="020B0606030504020204" pitchFamily="34" charset="0"/>
                <a:ea typeface="Open Sans" panose="020B0606030504020204" pitchFamily="34" charset="0"/>
                <a:cs typeface="Open Sans" panose="020B0606030504020204" pitchFamily="34" charset="0"/>
                <a:hlinkClick r:id="rId5" action="ppaction://hlinksldjump"/>
              </a:rPr>
              <a:t>Catalysts</a:t>
            </a:r>
            <a:endParaRPr kumimoji="0" lang="en-US" sz="1400" b="0" i="0" u="none" strike="noStrike" kern="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a:endParaRPr>
          </a:p>
        </p:txBody>
      </p:sp>
      <p:sp>
        <p:nvSpPr>
          <p:cNvPr id="2" name="TextBox 1">
            <a:extLst>
              <a:ext uri="{FF2B5EF4-FFF2-40B4-BE49-F238E27FC236}">
                <a16:creationId xmlns:a16="http://schemas.microsoft.com/office/drawing/2014/main" id="{C75533E1-E914-E03C-FDF7-43802EA44C30}"/>
              </a:ext>
            </a:extLst>
          </p:cNvPr>
          <p:cNvSpPr txBox="1"/>
          <p:nvPr/>
        </p:nvSpPr>
        <p:spPr>
          <a:xfrm>
            <a:off x="1770077" y="4013334"/>
            <a:ext cx="2090316" cy="2154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a:hlinkClick r:id="rId6" action="ppaction://hlinksldjump"/>
              </a:rPr>
              <a:t>Award Category: Leaders</a:t>
            </a:r>
            <a:endParaRPr kumimoji="0" lang="en-US" sz="1400" b="0" i="0" u="none" strike="noStrike" kern="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a:endParaRPr>
          </a:p>
        </p:txBody>
      </p:sp>
      <p:sp>
        <p:nvSpPr>
          <p:cNvPr id="3" name="TextBox 2">
            <a:extLst>
              <a:ext uri="{FF2B5EF4-FFF2-40B4-BE49-F238E27FC236}">
                <a16:creationId xmlns:a16="http://schemas.microsoft.com/office/drawing/2014/main" id="{A7A18679-8A5F-DD59-E580-0E2621CE6426}"/>
              </a:ext>
            </a:extLst>
          </p:cNvPr>
          <p:cNvSpPr txBox="1"/>
          <p:nvPr/>
        </p:nvSpPr>
        <p:spPr>
          <a:xfrm>
            <a:off x="1770077" y="4721071"/>
            <a:ext cx="2327560" cy="2154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a:hlinkClick r:id="rId7" action="ppaction://hlinksldjump"/>
              </a:rPr>
              <a:t>Award Category: </a:t>
            </a:r>
            <a:r>
              <a:rPr lang="en-US" sz="1400" dirty="0">
                <a:solidFill>
                  <a:srgbClr val="FFFFFF"/>
                </a:solidFill>
                <a:latin typeface="Open Sans" panose="020B0606030504020204" pitchFamily="34" charset="0"/>
                <a:ea typeface="Open Sans" panose="020B0606030504020204" pitchFamily="34" charset="0"/>
                <a:cs typeface="Open Sans" panose="020B0606030504020204" pitchFamily="34" charset="0"/>
                <a:hlinkClick r:id="rId7" action="ppaction://hlinksldjump"/>
              </a:rPr>
              <a:t>Innovators</a:t>
            </a:r>
            <a:endParaRPr kumimoji="0" lang="en-US" sz="1400" b="0" i="0" u="none" strike="noStrike" kern="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a:endParaRPr>
          </a:p>
        </p:txBody>
      </p:sp>
    </p:spTree>
    <p:extLst>
      <p:ext uri="{BB962C8B-B14F-4D97-AF65-F5344CB8AC3E}">
        <p14:creationId xmlns:p14="http://schemas.microsoft.com/office/powerpoint/2010/main" val="976215875"/>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3">
            <a:extLst>
              <a:ext uri="{FF2B5EF4-FFF2-40B4-BE49-F238E27FC236}">
                <a16:creationId xmlns:a16="http://schemas.microsoft.com/office/drawing/2014/main" id="{56D57D4D-6156-45F0-7AEF-B971EDDB8EA4}"/>
              </a:ext>
            </a:extLst>
          </p:cNvPr>
          <p:cNvGraphicFramePr>
            <a:graphicFrameLocks noGrp="1"/>
          </p:cNvGraphicFramePr>
          <p:nvPr/>
        </p:nvGraphicFramePr>
        <p:xfrm>
          <a:off x="962644" y="2660123"/>
          <a:ext cx="10031177" cy="2225040"/>
        </p:xfrm>
        <a:graphic>
          <a:graphicData uri="http://schemas.openxmlformats.org/drawingml/2006/table">
            <a:tbl>
              <a:tblPr firstRow="1" bandRow="1">
                <a:tableStyleId>{5940675A-B579-460E-94D1-54222C63F5DA}</a:tableStyleId>
              </a:tblPr>
              <a:tblGrid>
                <a:gridCol w="10031177">
                  <a:extLst>
                    <a:ext uri="{9D8B030D-6E8A-4147-A177-3AD203B41FA5}">
                      <a16:colId xmlns:a16="http://schemas.microsoft.com/office/drawing/2014/main" val="609289787"/>
                    </a:ext>
                  </a:extLst>
                </a:gridCol>
              </a:tblGrid>
              <a:tr h="158302">
                <a:tc>
                  <a:txBody>
                    <a:bodyPr/>
                    <a:lstStyle/>
                    <a:p>
                      <a:r>
                        <a:rPr lang="en-US" sz="1400" b="1" dirty="0">
                          <a:latin typeface="Open Sans" panose="020B0606030504020204" pitchFamily="34" charset="0"/>
                          <a:ea typeface="Open Sans" panose="020B0606030504020204" pitchFamily="34" charset="0"/>
                          <a:cs typeface="Open Sans" panose="020B0606030504020204" pitchFamily="34" charset="0"/>
                        </a:rPr>
                        <a:t>Factors for Consideration</a:t>
                      </a:r>
                    </a:p>
                  </a:txBody>
                  <a:tcP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3753096569"/>
                  </a:ext>
                </a:extLst>
              </a:tr>
              <a:tr h="237454">
                <a:tc>
                  <a:txBody>
                    <a:bodyPr/>
                    <a:lstStyle/>
                    <a:p>
                      <a:pPr marL="285750" indent="-285750">
                        <a:buFont typeface="Arial" panose="020B0604020202020204" pitchFamily="34" charset="0"/>
                        <a:buChar char="•"/>
                      </a:pPr>
                      <a:r>
                        <a:rPr lang="en-US" sz="1200" b="0" i="0" u="none" strike="noStrike" cap="none" spc="0" baseline="0" dirty="0">
                          <a:solidFill>
                            <a:schemeClr val="tx1"/>
                          </a:solidFill>
                          <a:effectLst/>
                          <a:uFillTx/>
                          <a:latin typeface="Open Sans" panose="020B0606030504020204" pitchFamily="34" charset="0"/>
                          <a:ea typeface="Open Sans" panose="020B0606030504020204" pitchFamily="34" charset="0"/>
                          <a:cs typeface="Open Sans" panose="020B0606030504020204" pitchFamily="34" charset="0"/>
                          <a:sym typeface="Open Sans"/>
                        </a:rPr>
                        <a:t>Participation in industry conferences or events focused on diversity and inclusion, such as speaking engagements, panel discussions, or workshops.</a:t>
                      </a:r>
                      <a:endParaRPr lang="en-US" sz="1200" dirty="0">
                        <a:latin typeface="Open Sans" panose="020B0606030504020204" pitchFamily="34" charset="0"/>
                        <a:ea typeface="Open Sans" panose="020B0606030504020204" pitchFamily="34" charset="0"/>
                        <a:cs typeface="Open Sans" panose="020B0606030504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875792491"/>
                  </a:ext>
                </a:extLst>
              </a:tr>
              <a:tr h="237454">
                <a:tc>
                  <a:txBody>
                    <a:bodyPr/>
                    <a:lstStyle/>
                    <a:p>
                      <a:pPr marL="285750" indent="-285750">
                        <a:buFont typeface="Arial" panose="020B0604020202020204" pitchFamily="34" charset="0"/>
                        <a:buChar char="•"/>
                      </a:pPr>
                      <a:r>
                        <a:rPr lang="en-US" sz="1200" b="0" i="0" u="none" strike="noStrike" cap="none" spc="0" baseline="0" dirty="0">
                          <a:solidFill>
                            <a:schemeClr val="tx1"/>
                          </a:solidFill>
                          <a:effectLst/>
                          <a:uFillTx/>
                          <a:latin typeface="Open Sans" panose="020B0606030504020204" pitchFamily="34" charset="0"/>
                          <a:ea typeface="Open Sans" panose="020B0606030504020204" pitchFamily="34" charset="0"/>
                          <a:cs typeface="Open Sans" panose="020B0606030504020204" pitchFamily="34" charset="0"/>
                          <a:sym typeface="Open Sans"/>
                        </a:rPr>
                        <a:t>Sponsorship or support provided to community programs, hackathons, or initiatives aimed at increasing diversity and inclusion in technology.</a:t>
                      </a:r>
                      <a:endParaRPr lang="en-US" sz="1200" dirty="0">
                        <a:latin typeface="Open Sans" panose="020B0606030504020204" pitchFamily="34" charset="0"/>
                        <a:ea typeface="Open Sans" panose="020B0606030504020204" pitchFamily="34" charset="0"/>
                        <a:cs typeface="Open Sans" panose="020B0606030504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442752509"/>
                  </a:ext>
                </a:extLst>
              </a:tr>
              <a:tr h="237454">
                <a:tc>
                  <a:txBody>
                    <a:bodyPr/>
                    <a:lstStyle/>
                    <a:p>
                      <a:pPr marL="285750" indent="-285750">
                        <a:buFont typeface="Arial" panose="020B0604020202020204" pitchFamily="34" charset="0"/>
                        <a:buChar char="•"/>
                      </a:pPr>
                      <a:r>
                        <a:rPr lang="en-US" sz="1200" b="0" i="0" u="none" strike="noStrike" cap="none" spc="0" baseline="0" dirty="0">
                          <a:solidFill>
                            <a:schemeClr val="tx1"/>
                          </a:solidFill>
                          <a:effectLst/>
                          <a:uFillTx/>
                          <a:latin typeface="Open Sans" panose="020B0606030504020204" pitchFamily="34" charset="0"/>
                          <a:ea typeface="Open Sans" panose="020B0606030504020204" pitchFamily="34" charset="0"/>
                          <a:cs typeface="Open Sans" panose="020B0606030504020204" pitchFamily="34" charset="0"/>
                          <a:sym typeface="Open Sans"/>
                        </a:rPr>
                        <a:t>Collaboration with other organizations or companies to develop and implement diversity and inclusion initiatives within the tech community.</a:t>
                      </a:r>
                      <a:endParaRPr lang="en-US" sz="1200" dirty="0">
                        <a:latin typeface="Open Sans" panose="020B0606030504020204" pitchFamily="34" charset="0"/>
                        <a:ea typeface="Open Sans" panose="020B0606030504020204" pitchFamily="34" charset="0"/>
                        <a:cs typeface="Open Sans" panose="020B0606030504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24736189"/>
                  </a:ext>
                </a:extLst>
              </a:tr>
              <a:tr h="179084">
                <a:tc>
                  <a:txBody>
                    <a:bodyPr/>
                    <a:lstStyle/>
                    <a:p>
                      <a:pPr marL="285750" indent="-285750">
                        <a:buFont typeface="Arial" panose="020B0604020202020204" pitchFamily="34" charset="0"/>
                        <a:buChar char="•"/>
                      </a:pPr>
                      <a:r>
                        <a:rPr lang="en-US" sz="1200" b="0" i="0" u="none" strike="noStrike" cap="none" spc="0" baseline="0" dirty="0">
                          <a:solidFill>
                            <a:schemeClr val="tx1"/>
                          </a:solidFill>
                          <a:effectLst/>
                          <a:uFillTx/>
                          <a:latin typeface="Open Sans" panose="020B0606030504020204" pitchFamily="34" charset="0"/>
                          <a:ea typeface="Open Sans" panose="020B0606030504020204" pitchFamily="34" charset="0"/>
                          <a:cs typeface="Open Sans" panose="020B0606030504020204" pitchFamily="34" charset="0"/>
                          <a:sym typeface="Open Sans"/>
                        </a:rPr>
                        <a:t>Contribution to thought leadership through articles, blog posts, or publications addressing diversity and inclusion issues in technology.</a:t>
                      </a:r>
                      <a:endParaRPr lang="en-US" sz="1200" dirty="0">
                        <a:latin typeface="Open Sans" panose="020B0606030504020204" pitchFamily="34" charset="0"/>
                        <a:ea typeface="Open Sans" panose="020B0606030504020204" pitchFamily="34" charset="0"/>
                        <a:cs typeface="Open Sans" panose="020B0606030504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47373087"/>
                  </a:ext>
                </a:extLst>
              </a:tr>
              <a:tr h="179084">
                <a:tc>
                  <a:txBody>
                    <a:bodyPr/>
                    <a:lstStyle/>
                    <a:p>
                      <a:pPr marL="285750" indent="-285750">
                        <a:buFont typeface="Arial" panose="020B0604020202020204" pitchFamily="34" charset="0"/>
                        <a:buChar char="•"/>
                      </a:pPr>
                      <a:r>
                        <a:rPr lang="en-US" sz="1200" b="0" i="0" u="none" strike="noStrike" cap="none" spc="0" baseline="0" dirty="0">
                          <a:solidFill>
                            <a:schemeClr val="tx1"/>
                          </a:solidFill>
                          <a:effectLst/>
                          <a:uFillTx/>
                          <a:latin typeface="Open Sans" panose="020B0606030504020204" pitchFamily="34" charset="0"/>
                          <a:ea typeface="Open Sans" panose="020B0606030504020204" pitchFamily="34" charset="0"/>
                          <a:cs typeface="Open Sans" panose="020B0606030504020204" pitchFamily="34" charset="0"/>
                          <a:sym typeface="Open Sans"/>
                        </a:rPr>
                        <a:t>Recognition or awards received by the nominee for their contributions to diversity and inclusion in the tech community.</a:t>
                      </a:r>
                      <a:endParaRPr lang="en-US" sz="1200" dirty="0">
                        <a:latin typeface="Open Sans" panose="020B0606030504020204" pitchFamily="34" charset="0"/>
                        <a:ea typeface="Open Sans" panose="020B0606030504020204" pitchFamily="34" charset="0"/>
                        <a:cs typeface="Open Sans" panose="020B0606030504020204" pitchFamily="34" charset="0"/>
                      </a:endParaRP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01496741"/>
                  </a:ext>
                </a:extLst>
              </a:tr>
            </a:tbl>
          </a:graphicData>
        </a:graphic>
      </p:graphicFrame>
      <p:sp>
        <p:nvSpPr>
          <p:cNvPr id="2" name="Text Placeholder 2">
            <a:extLst>
              <a:ext uri="{FF2B5EF4-FFF2-40B4-BE49-F238E27FC236}">
                <a16:creationId xmlns:a16="http://schemas.microsoft.com/office/drawing/2014/main" id="{1B795594-5035-FE03-240B-648CC4F4FF45}"/>
              </a:ext>
            </a:extLst>
          </p:cNvPr>
          <p:cNvSpPr txBox="1">
            <a:spLocks/>
          </p:cNvSpPr>
          <p:nvPr/>
        </p:nvSpPr>
        <p:spPr>
          <a:xfrm>
            <a:off x="962644" y="324632"/>
            <a:ext cx="7865670" cy="97948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ctr"/>
          <a:lstStyle>
            <a:lvl1pPr marL="0" marR="0" indent="0" algn="l" defTabSz="914400" rtl="0" latinLnBrk="0">
              <a:lnSpc>
                <a:spcPct val="80000"/>
              </a:lnSpc>
              <a:spcBef>
                <a:spcPts val="0"/>
              </a:spcBef>
              <a:spcAft>
                <a:spcPts val="0"/>
              </a:spcAft>
              <a:buClrTx/>
              <a:buSzTx/>
              <a:buFontTx/>
              <a:buNone/>
              <a:tabLst/>
              <a:defRPr sz="3200" b="0" i="0" u="none" strike="noStrike" cap="none" spc="0" baseline="0">
                <a:solidFill>
                  <a:srgbClr val="014F59"/>
                </a:solidFill>
                <a:uFillTx/>
                <a:latin typeface="Open Sans Light" panose="020B0306030504020204" pitchFamily="34" charset="0"/>
                <a:ea typeface="Open Sans Light" panose="020B0306030504020204" pitchFamily="34" charset="0"/>
                <a:cs typeface="Open Sans Light" panose="020B0306030504020204" pitchFamily="34" charset="0"/>
                <a:sym typeface="Open Sans"/>
              </a:defRPr>
            </a:lvl1pPr>
            <a:lvl2pPr marL="0" marR="0" indent="0" algn="l" defTabSz="914400" rtl="0" latinLnBrk="0">
              <a:lnSpc>
                <a:spcPct val="120000"/>
              </a:lnSpc>
              <a:spcBef>
                <a:spcPts val="1000"/>
              </a:spcBef>
              <a:spcAft>
                <a:spcPts val="0"/>
              </a:spcAft>
              <a:buClrTx/>
              <a:buSzTx/>
              <a:buFontTx/>
              <a:buNone/>
              <a:tabLst/>
              <a:defRPr sz="1300" b="0" i="0" u="none" strike="noStrike" cap="none" spc="0" baseline="0">
                <a:solidFill>
                  <a:srgbClr val="000000"/>
                </a:solidFill>
                <a:uFillTx/>
                <a:latin typeface="Open Sans"/>
                <a:ea typeface="Open Sans"/>
                <a:cs typeface="Open Sans"/>
                <a:sym typeface="Open Sans"/>
              </a:defRPr>
            </a:lvl2pPr>
            <a:lvl3pPr marL="176400" marR="0" indent="-1764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3pPr>
            <a:lvl4pPr marL="356399" marR="0" indent="-1764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4pPr>
            <a:lvl5pPr marL="532799" marR="0" indent="-176399"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5pPr>
            <a:lvl6pPr marL="547500" marR="0" indent="-1911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6pPr>
            <a:lvl7pPr marL="547500" marR="0" indent="-1911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7pPr>
            <a:lvl8pPr marL="547500" marR="0" indent="-1911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8pPr>
            <a:lvl9pPr marL="547500" marR="0" indent="-1911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9pPr>
          </a:lstStyle>
          <a:p>
            <a:pPr hangingPunct="1"/>
            <a:r>
              <a:rPr lang="en-US" b="1" dirty="0"/>
              <a:t>Industry Involvement </a:t>
            </a:r>
            <a:r>
              <a:rPr lang="en-US" dirty="0"/>
              <a:t>| </a:t>
            </a:r>
            <a:r>
              <a:rPr lang="en-US" sz="2800" dirty="0"/>
              <a:t>Qualitative</a:t>
            </a:r>
          </a:p>
        </p:txBody>
      </p:sp>
      <p:sp>
        <p:nvSpPr>
          <p:cNvPr id="4" name="Text Placeholder 1">
            <a:extLst>
              <a:ext uri="{FF2B5EF4-FFF2-40B4-BE49-F238E27FC236}">
                <a16:creationId xmlns:a16="http://schemas.microsoft.com/office/drawing/2014/main" id="{F9E27EF4-4C33-43B9-9F5F-4A500A1D7D62}"/>
              </a:ext>
            </a:extLst>
          </p:cNvPr>
          <p:cNvSpPr>
            <a:spLocks noGrp="1"/>
          </p:cNvSpPr>
          <p:nvPr>
            <p:ph type="body" sz="quarter" idx="12"/>
          </p:nvPr>
        </p:nvSpPr>
        <p:spPr>
          <a:xfrm>
            <a:off x="962644" y="1134554"/>
            <a:ext cx="6657356" cy="246221"/>
          </a:xfr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hangingPunct="0">
              <a:lnSpc>
                <a:spcPct val="100000"/>
              </a:lnSpc>
            </a:pPr>
            <a:r>
              <a:rPr lang="en-US" sz="1600" b="0" i="0" dirty="0">
                <a:solidFill>
                  <a:srgbClr val="000000"/>
                </a:solidFill>
                <a:latin typeface="Open Sans" panose="020B0606030504020204" pitchFamily="34" charset="0"/>
                <a:ea typeface="Open Sans" panose="020B0606030504020204" pitchFamily="34" charset="0"/>
                <a:cs typeface="Open Sans" panose="020B0606030504020204" pitchFamily="34" charset="0"/>
              </a:rPr>
              <a:t>Include descriptive details in this section</a:t>
            </a:r>
          </a:p>
        </p:txBody>
      </p:sp>
      <p:sp>
        <p:nvSpPr>
          <p:cNvPr id="7" name="TextBox 6">
            <a:extLst>
              <a:ext uri="{FF2B5EF4-FFF2-40B4-BE49-F238E27FC236}">
                <a16:creationId xmlns:a16="http://schemas.microsoft.com/office/drawing/2014/main" id="{0BD1B9F4-2DC2-B904-679B-BC566DBAEB44}"/>
              </a:ext>
            </a:extLst>
          </p:cNvPr>
          <p:cNvSpPr txBox="1"/>
          <p:nvPr/>
        </p:nvSpPr>
        <p:spPr>
          <a:xfrm>
            <a:off x="962643" y="1867819"/>
            <a:ext cx="9879527" cy="7386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a:rPr>
              <a:t>Provide insights on nominee’s involvement in supporting the wider tech community, industry initiatives/conferences or promoting diversity and inclusion that contribute to the broader tech community </a:t>
            </a:r>
          </a:p>
        </p:txBody>
      </p:sp>
      <p:sp>
        <p:nvSpPr>
          <p:cNvPr id="6" name="TextBox 5">
            <a:extLst>
              <a:ext uri="{FF2B5EF4-FFF2-40B4-BE49-F238E27FC236}">
                <a16:creationId xmlns:a16="http://schemas.microsoft.com/office/drawing/2014/main" id="{B676DDE4-5259-22AC-A25B-6421C6D51DDD}"/>
              </a:ext>
            </a:extLst>
          </p:cNvPr>
          <p:cNvSpPr txBox="1"/>
          <p:nvPr/>
        </p:nvSpPr>
        <p:spPr>
          <a:xfrm>
            <a:off x="4905004" y="6533368"/>
            <a:ext cx="7041417"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lvl1pPr>
              <a:defRPr sz="1600">
                <a:latin typeface="Open Sans" panose="020B0606030504020204" pitchFamily="34" charset="0"/>
                <a:ea typeface="Open Sans" panose="020B0606030504020204" pitchFamily="34" charset="0"/>
                <a:cs typeface="Open Sans" panose="020B0606030504020204" pitchFamily="34" charset="0"/>
              </a:defRPr>
            </a:lvl1pPr>
            <a:lvl2pPr indent="0">
              <a:lnSpc>
                <a:spcPct val="120000"/>
              </a:lnSpc>
              <a:spcBef>
                <a:spcPts val="1000"/>
              </a:spcBef>
              <a:defRPr sz="1300"/>
            </a:lvl2pPr>
            <a:lvl3pPr marL="176400" indent="-176400">
              <a:lnSpc>
                <a:spcPct val="120000"/>
              </a:lnSpc>
              <a:spcBef>
                <a:spcPts val="1000"/>
              </a:spcBef>
              <a:buSzPct val="100000"/>
              <a:buChar char="•"/>
              <a:defRPr sz="1300"/>
            </a:lvl3pPr>
            <a:lvl4pPr marL="356399" indent="-176400">
              <a:lnSpc>
                <a:spcPct val="120000"/>
              </a:lnSpc>
              <a:spcBef>
                <a:spcPts val="1000"/>
              </a:spcBef>
              <a:buSzPct val="100000"/>
              <a:buChar char="−"/>
              <a:defRPr sz="1300"/>
            </a:lvl4pPr>
            <a:lvl5pPr marL="532799" indent="-176399">
              <a:lnSpc>
                <a:spcPct val="120000"/>
              </a:lnSpc>
              <a:spcBef>
                <a:spcPts val="1000"/>
              </a:spcBef>
              <a:buSzPct val="100000"/>
              <a:buChar char="−"/>
              <a:defRPr sz="1300"/>
            </a:lvl5pPr>
            <a:lvl6pPr marL="547500" indent="-191100">
              <a:lnSpc>
                <a:spcPct val="120000"/>
              </a:lnSpc>
              <a:spcBef>
                <a:spcPts val="1000"/>
              </a:spcBef>
              <a:buSzPct val="100000"/>
              <a:buChar char="−"/>
              <a:defRPr sz="1300"/>
            </a:lvl6pPr>
            <a:lvl7pPr marL="547500" indent="-191100">
              <a:lnSpc>
                <a:spcPct val="120000"/>
              </a:lnSpc>
              <a:spcBef>
                <a:spcPts val="1000"/>
              </a:spcBef>
              <a:buSzPct val="100000"/>
              <a:buChar char="−"/>
              <a:defRPr sz="1300"/>
            </a:lvl7pPr>
            <a:lvl8pPr marL="547500" indent="-191100">
              <a:lnSpc>
                <a:spcPct val="120000"/>
              </a:lnSpc>
              <a:spcBef>
                <a:spcPts val="1000"/>
              </a:spcBef>
              <a:buSzPct val="100000"/>
              <a:buChar char="−"/>
              <a:defRPr sz="1300"/>
            </a:lvl8pPr>
            <a:lvl9pPr marL="547500" indent="-191100">
              <a:lnSpc>
                <a:spcPct val="120000"/>
              </a:lnSpc>
              <a:spcBef>
                <a:spcPts val="1000"/>
              </a:spcBef>
              <a:buSzPct val="100000"/>
              <a:buChar char="−"/>
              <a:defRPr sz="1300"/>
            </a:lvl9pPr>
          </a:lstStyle>
          <a:p>
            <a:r>
              <a:rPr lang="en-US" sz="900" dirty="0"/>
              <a:t>Note: 1. Please provide the requested details for the fiscal year 2023-24. 2. Ensure that your response is no longer than 350 words.</a:t>
            </a:r>
          </a:p>
        </p:txBody>
      </p:sp>
    </p:spTree>
    <p:extLst>
      <p:ext uri="{BB962C8B-B14F-4D97-AF65-F5344CB8AC3E}">
        <p14:creationId xmlns:p14="http://schemas.microsoft.com/office/powerpoint/2010/main" val="4106179829"/>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TextBox 57">
            <a:extLst>
              <a:ext uri="{FF2B5EF4-FFF2-40B4-BE49-F238E27FC236}">
                <a16:creationId xmlns:a16="http://schemas.microsoft.com/office/drawing/2014/main" id="{C426AD99-FF53-183A-45AF-74C832E8866F}"/>
              </a:ext>
            </a:extLst>
          </p:cNvPr>
          <p:cNvSpPr txBox="1"/>
          <p:nvPr/>
        </p:nvSpPr>
        <p:spPr>
          <a:xfrm>
            <a:off x="1198711" y="1756757"/>
            <a:ext cx="8838711" cy="21236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Open Sans"/>
                <a:ea typeface="Open Sans"/>
                <a:cs typeface="Open Sans"/>
                <a:sym typeface="Open Sans"/>
              </a:rPr>
              <a:t>Probable Impact Metrics:</a:t>
            </a:r>
          </a:p>
          <a:p>
            <a:pPr marL="285750" marR="0" lvl="0" indent="-285750" algn="l" defTabSz="914400" rtl="0" eaLnBrk="1" fontAlgn="auto" latinLnBrk="0" hangingPunct="0">
              <a:lnSpc>
                <a:spcPct val="100000"/>
              </a:lnSpc>
              <a:spcBef>
                <a:spcPts val="0"/>
              </a:spcBef>
              <a:spcAft>
                <a:spcPts val="0"/>
              </a:spcAft>
              <a:buClrTx/>
              <a:buSzTx/>
              <a:buFont typeface="Wingdings" panose="05000000000000000000" pitchFamily="2" charset="2"/>
              <a:buChar char="§"/>
              <a:tabLst/>
              <a:defRPr/>
            </a:pPr>
            <a:r>
              <a:rPr kumimoji="0" lang="en-US" sz="1200" b="0" i="0" u="none" strike="noStrike" kern="0" cap="none" spc="0" normalizeH="0" baseline="0" noProof="0" dirty="0">
                <a:ln>
                  <a:noFill/>
                </a:ln>
                <a:solidFill>
                  <a:srgbClr val="000000"/>
                </a:solidFill>
                <a:effectLst/>
                <a:uLnTx/>
                <a:uFillTx/>
                <a:latin typeface="Open Sans"/>
                <a:ea typeface="Open Sans"/>
                <a:cs typeface="Open Sans"/>
                <a:sym typeface="Open Sans"/>
              </a:rPr>
              <a:t>No. of industry events or conferences attended or participated in by the nominee that focus on diversity and inclusion</a:t>
            </a:r>
          </a:p>
          <a:p>
            <a:pPr marL="285750" marR="0" lvl="0" indent="-285750" algn="l" defTabSz="914400" rtl="0" eaLnBrk="1" fontAlgn="auto" latinLnBrk="0" hangingPunct="0">
              <a:lnSpc>
                <a:spcPct val="100000"/>
              </a:lnSpc>
              <a:spcBef>
                <a:spcPts val="0"/>
              </a:spcBef>
              <a:spcAft>
                <a:spcPts val="0"/>
              </a:spcAft>
              <a:buClrTx/>
              <a:buSzTx/>
              <a:buFont typeface="Wingdings" panose="05000000000000000000" pitchFamily="2" charset="2"/>
              <a:buChar char="§"/>
              <a:tabLst/>
              <a:defRPr/>
            </a:pPr>
            <a:r>
              <a:rPr kumimoji="0" lang="en-US" sz="1200" b="0" i="0" u="none" strike="noStrike" kern="0" cap="none" spc="0" normalizeH="0" baseline="0" noProof="0" dirty="0">
                <a:ln>
                  <a:noFill/>
                </a:ln>
                <a:solidFill>
                  <a:srgbClr val="000000"/>
                </a:solidFill>
                <a:effectLst/>
                <a:uLnTx/>
                <a:uFillTx/>
                <a:latin typeface="Open Sans"/>
                <a:ea typeface="Open Sans"/>
                <a:cs typeface="Open Sans"/>
                <a:sym typeface="Open Sans"/>
              </a:rPr>
              <a:t>% increase in diversity and inclusion initiatives implemented within the nominee's organization because of their involvement</a:t>
            </a:r>
          </a:p>
          <a:p>
            <a:pPr marL="285750" marR="0" lvl="0" indent="-285750" algn="l" defTabSz="914400" rtl="0" eaLnBrk="1" fontAlgn="auto" latinLnBrk="0" hangingPunct="0">
              <a:lnSpc>
                <a:spcPct val="100000"/>
              </a:lnSpc>
              <a:spcBef>
                <a:spcPts val="0"/>
              </a:spcBef>
              <a:spcAft>
                <a:spcPts val="0"/>
              </a:spcAft>
              <a:buClrTx/>
              <a:buSzTx/>
              <a:buFont typeface="Wingdings" panose="05000000000000000000" pitchFamily="2" charset="2"/>
              <a:buChar char="§"/>
              <a:tabLst/>
              <a:defRPr/>
            </a:pPr>
            <a:r>
              <a:rPr kumimoji="0" lang="en-US" sz="1200" b="0" i="0" u="none" strike="noStrike" kern="0" cap="none" spc="0" normalizeH="0" baseline="0" noProof="0" dirty="0">
                <a:ln>
                  <a:noFill/>
                </a:ln>
                <a:solidFill>
                  <a:srgbClr val="000000"/>
                </a:solidFill>
                <a:effectLst/>
                <a:uLnTx/>
                <a:uFillTx/>
                <a:latin typeface="Open Sans"/>
                <a:ea typeface="Open Sans"/>
                <a:cs typeface="Open Sans"/>
                <a:sym typeface="Open Sans"/>
              </a:rPr>
              <a:t>No. of partnerships or collaborations established with other organizations to advance diversity and inclusion efforts in the tech</a:t>
            </a:r>
          </a:p>
          <a:p>
            <a:pPr marL="285750" marR="0" lvl="0" indent="-285750" algn="l" defTabSz="914400" rtl="0" eaLnBrk="1" fontAlgn="auto" latinLnBrk="0" hangingPunct="0">
              <a:lnSpc>
                <a:spcPct val="100000"/>
              </a:lnSpc>
              <a:spcBef>
                <a:spcPts val="0"/>
              </a:spcBef>
              <a:spcAft>
                <a:spcPts val="0"/>
              </a:spcAft>
              <a:buClrTx/>
              <a:buSzTx/>
              <a:buFont typeface="Wingdings" panose="05000000000000000000" pitchFamily="2" charset="2"/>
              <a:buChar char="§"/>
              <a:tabLst/>
              <a:defRPr/>
            </a:pPr>
            <a:r>
              <a:rPr kumimoji="0" lang="en-US" sz="1200" b="0" i="0" u="none" strike="noStrike" kern="0" cap="none" spc="0" normalizeH="0" baseline="0" noProof="0" dirty="0">
                <a:ln>
                  <a:noFill/>
                </a:ln>
                <a:solidFill>
                  <a:srgbClr val="000000"/>
                </a:solidFill>
                <a:effectLst/>
                <a:uLnTx/>
                <a:uFillTx/>
                <a:latin typeface="Open Sans"/>
                <a:ea typeface="Open Sans"/>
                <a:cs typeface="Open Sans"/>
                <a:sym typeface="Open Sans"/>
              </a:rPr>
              <a:t>No. of articles, blog posts, or publications authored by the nominee addressing diversity and inclusion issues in technology</a:t>
            </a:r>
          </a:p>
          <a:p>
            <a:pPr marL="285750" marR="0" lvl="0" indent="-285750" algn="l" defTabSz="914400" rtl="0" eaLnBrk="1" fontAlgn="auto" latinLnBrk="0" hangingPunct="0">
              <a:lnSpc>
                <a:spcPct val="100000"/>
              </a:lnSpc>
              <a:spcBef>
                <a:spcPts val="0"/>
              </a:spcBef>
              <a:spcAft>
                <a:spcPts val="0"/>
              </a:spcAft>
              <a:buClrTx/>
              <a:buSzTx/>
              <a:buFont typeface="Wingdings" panose="05000000000000000000" pitchFamily="2" charset="2"/>
              <a:buChar char="§"/>
              <a:tabLst/>
              <a:defRPr/>
            </a:pPr>
            <a:r>
              <a:rPr kumimoji="0" lang="en-US" sz="1200" b="0" i="0" u="none" strike="noStrike" kern="0" cap="none" spc="0" normalizeH="0" baseline="0" noProof="0" dirty="0">
                <a:ln>
                  <a:noFill/>
                </a:ln>
                <a:solidFill>
                  <a:srgbClr val="000000"/>
                </a:solidFill>
                <a:effectLst/>
                <a:uLnTx/>
                <a:uFillTx/>
                <a:latin typeface="Open Sans"/>
                <a:ea typeface="Open Sans"/>
                <a:cs typeface="Open Sans"/>
                <a:sym typeface="Open Sans"/>
              </a:rPr>
              <a:t>Awards or recognitions received by the nominee specifically for their contributions to diversity and inclusion in the tech community</a:t>
            </a: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Open Sans"/>
              <a:ea typeface="Open Sans"/>
              <a:cs typeface="Open Sans"/>
              <a:sym typeface="Open Sans"/>
            </a:endParaRPr>
          </a:p>
        </p:txBody>
      </p:sp>
      <p:sp>
        <p:nvSpPr>
          <p:cNvPr id="2" name="Text Placeholder 2">
            <a:extLst>
              <a:ext uri="{FF2B5EF4-FFF2-40B4-BE49-F238E27FC236}">
                <a16:creationId xmlns:a16="http://schemas.microsoft.com/office/drawing/2014/main" id="{858849A3-7C49-103E-B8B1-A536AED79F40}"/>
              </a:ext>
            </a:extLst>
          </p:cNvPr>
          <p:cNvSpPr txBox="1">
            <a:spLocks/>
          </p:cNvSpPr>
          <p:nvPr/>
        </p:nvSpPr>
        <p:spPr>
          <a:xfrm>
            <a:off x="962644" y="324632"/>
            <a:ext cx="7321385" cy="97948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ctr"/>
          <a:lstStyle>
            <a:lvl1pPr marL="0" marR="0" indent="0" algn="l" defTabSz="914400" rtl="0" latinLnBrk="0">
              <a:lnSpc>
                <a:spcPct val="80000"/>
              </a:lnSpc>
              <a:spcBef>
                <a:spcPts val="0"/>
              </a:spcBef>
              <a:spcAft>
                <a:spcPts val="0"/>
              </a:spcAft>
              <a:buClrTx/>
              <a:buSzTx/>
              <a:buFontTx/>
              <a:buNone/>
              <a:tabLst/>
              <a:defRPr sz="3200" b="0" i="0" u="none" strike="noStrike" cap="none" spc="0" baseline="0">
                <a:solidFill>
                  <a:srgbClr val="014F59"/>
                </a:solidFill>
                <a:uFillTx/>
                <a:latin typeface="Open Sans Light" panose="020B0306030504020204" pitchFamily="34" charset="0"/>
                <a:ea typeface="Open Sans Light" panose="020B0306030504020204" pitchFamily="34" charset="0"/>
                <a:cs typeface="Open Sans Light" panose="020B0306030504020204" pitchFamily="34" charset="0"/>
                <a:sym typeface="Open Sans"/>
              </a:defRPr>
            </a:lvl1pPr>
            <a:lvl2pPr marL="0" marR="0" indent="0" algn="l" defTabSz="914400" rtl="0" latinLnBrk="0">
              <a:lnSpc>
                <a:spcPct val="120000"/>
              </a:lnSpc>
              <a:spcBef>
                <a:spcPts val="1000"/>
              </a:spcBef>
              <a:spcAft>
                <a:spcPts val="0"/>
              </a:spcAft>
              <a:buClrTx/>
              <a:buSzTx/>
              <a:buFontTx/>
              <a:buNone/>
              <a:tabLst/>
              <a:defRPr sz="1300" b="0" i="0" u="none" strike="noStrike" cap="none" spc="0" baseline="0">
                <a:solidFill>
                  <a:srgbClr val="000000"/>
                </a:solidFill>
                <a:uFillTx/>
                <a:latin typeface="Open Sans"/>
                <a:ea typeface="Open Sans"/>
                <a:cs typeface="Open Sans"/>
                <a:sym typeface="Open Sans"/>
              </a:defRPr>
            </a:lvl2pPr>
            <a:lvl3pPr marL="176400" marR="0" indent="-1764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3pPr>
            <a:lvl4pPr marL="356399" marR="0" indent="-1764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4pPr>
            <a:lvl5pPr marL="532799" marR="0" indent="-176399"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5pPr>
            <a:lvl6pPr marL="547500" marR="0" indent="-1911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6pPr>
            <a:lvl7pPr marL="547500" marR="0" indent="-1911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7pPr>
            <a:lvl8pPr marL="547500" marR="0" indent="-1911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8pPr>
            <a:lvl9pPr marL="547500" marR="0" indent="-1911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9pPr>
          </a:lstStyle>
          <a:p>
            <a:pPr hangingPunct="1"/>
            <a:r>
              <a:rPr lang="en-US" b="1" dirty="0"/>
              <a:t>Industry Involvement </a:t>
            </a:r>
            <a:r>
              <a:rPr lang="en-US" dirty="0"/>
              <a:t>| </a:t>
            </a:r>
            <a:r>
              <a:rPr lang="en-US" sz="2800" dirty="0"/>
              <a:t>Quantitative</a:t>
            </a:r>
          </a:p>
        </p:txBody>
      </p:sp>
      <p:sp>
        <p:nvSpPr>
          <p:cNvPr id="3" name="Text Placeholder 1">
            <a:extLst>
              <a:ext uri="{FF2B5EF4-FFF2-40B4-BE49-F238E27FC236}">
                <a16:creationId xmlns:a16="http://schemas.microsoft.com/office/drawing/2014/main" id="{5C920B68-B939-1BC5-9B5F-EAD8FF6D5BE9}"/>
              </a:ext>
            </a:extLst>
          </p:cNvPr>
          <p:cNvSpPr>
            <a:spLocks noGrp="1"/>
          </p:cNvSpPr>
          <p:nvPr>
            <p:ph type="body" sz="quarter" idx="12"/>
          </p:nvPr>
        </p:nvSpPr>
        <p:spPr>
          <a:xfrm>
            <a:off x="962644" y="1134554"/>
            <a:ext cx="6657356" cy="246221"/>
          </a:xfr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hangingPunct="0">
              <a:lnSpc>
                <a:spcPct val="100000"/>
              </a:lnSpc>
            </a:pPr>
            <a:r>
              <a:rPr lang="en-US" sz="1600" b="0" i="0" dirty="0">
                <a:solidFill>
                  <a:srgbClr val="000000"/>
                </a:solidFill>
                <a:latin typeface="Open Sans" panose="020B0606030504020204" pitchFamily="34" charset="0"/>
                <a:ea typeface="Open Sans" panose="020B0606030504020204" pitchFamily="34" charset="0"/>
                <a:cs typeface="Open Sans" panose="020B0606030504020204" pitchFamily="34" charset="0"/>
              </a:rPr>
              <a:t>Include quantitative details in this section</a:t>
            </a:r>
          </a:p>
        </p:txBody>
      </p:sp>
      <p:sp>
        <p:nvSpPr>
          <p:cNvPr id="4" name="TextBox 3">
            <a:extLst>
              <a:ext uri="{FF2B5EF4-FFF2-40B4-BE49-F238E27FC236}">
                <a16:creationId xmlns:a16="http://schemas.microsoft.com/office/drawing/2014/main" id="{E863B009-4960-3C88-8859-143B70798173}"/>
              </a:ext>
            </a:extLst>
          </p:cNvPr>
          <p:cNvSpPr txBox="1"/>
          <p:nvPr/>
        </p:nvSpPr>
        <p:spPr>
          <a:xfrm>
            <a:off x="4905004" y="6533368"/>
            <a:ext cx="7041417"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lvl1pPr>
              <a:defRPr sz="1600">
                <a:latin typeface="Open Sans" panose="020B0606030504020204" pitchFamily="34" charset="0"/>
                <a:ea typeface="Open Sans" panose="020B0606030504020204" pitchFamily="34" charset="0"/>
                <a:cs typeface="Open Sans" panose="020B0606030504020204" pitchFamily="34" charset="0"/>
              </a:defRPr>
            </a:lvl1pPr>
            <a:lvl2pPr indent="0">
              <a:lnSpc>
                <a:spcPct val="120000"/>
              </a:lnSpc>
              <a:spcBef>
                <a:spcPts val="1000"/>
              </a:spcBef>
              <a:defRPr sz="1300"/>
            </a:lvl2pPr>
            <a:lvl3pPr marL="176400" indent="-176400">
              <a:lnSpc>
                <a:spcPct val="120000"/>
              </a:lnSpc>
              <a:spcBef>
                <a:spcPts val="1000"/>
              </a:spcBef>
              <a:buSzPct val="100000"/>
              <a:buChar char="•"/>
              <a:defRPr sz="1300"/>
            </a:lvl3pPr>
            <a:lvl4pPr marL="356399" indent="-176400">
              <a:lnSpc>
                <a:spcPct val="120000"/>
              </a:lnSpc>
              <a:spcBef>
                <a:spcPts val="1000"/>
              </a:spcBef>
              <a:buSzPct val="100000"/>
              <a:buChar char="−"/>
              <a:defRPr sz="1300"/>
            </a:lvl4pPr>
            <a:lvl5pPr marL="532799" indent="-176399">
              <a:lnSpc>
                <a:spcPct val="120000"/>
              </a:lnSpc>
              <a:spcBef>
                <a:spcPts val="1000"/>
              </a:spcBef>
              <a:buSzPct val="100000"/>
              <a:buChar char="−"/>
              <a:defRPr sz="1300"/>
            </a:lvl5pPr>
            <a:lvl6pPr marL="547500" indent="-191100">
              <a:lnSpc>
                <a:spcPct val="120000"/>
              </a:lnSpc>
              <a:spcBef>
                <a:spcPts val="1000"/>
              </a:spcBef>
              <a:buSzPct val="100000"/>
              <a:buChar char="−"/>
              <a:defRPr sz="1300"/>
            </a:lvl6pPr>
            <a:lvl7pPr marL="547500" indent="-191100">
              <a:lnSpc>
                <a:spcPct val="120000"/>
              </a:lnSpc>
              <a:spcBef>
                <a:spcPts val="1000"/>
              </a:spcBef>
              <a:buSzPct val="100000"/>
              <a:buChar char="−"/>
              <a:defRPr sz="1300"/>
            </a:lvl7pPr>
            <a:lvl8pPr marL="547500" indent="-191100">
              <a:lnSpc>
                <a:spcPct val="120000"/>
              </a:lnSpc>
              <a:spcBef>
                <a:spcPts val="1000"/>
              </a:spcBef>
              <a:buSzPct val="100000"/>
              <a:buChar char="−"/>
              <a:defRPr sz="1300"/>
            </a:lvl8pPr>
            <a:lvl9pPr marL="547500" indent="-191100">
              <a:lnSpc>
                <a:spcPct val="120000"/>
              </a:lnSpc>
              <a:spcBef>
                <a:spcPts val="1000"/>
              </a:spcBef>
              <a:buSzPct val="100000"/>
              <a:buChar char="−"/>
              <a:defRPr sz="1300"/>
            </a:lvl9pPr>
          </a:lstStyle>
          <a:p>
            <a:r>
              <a:rPr lang="en-US" sz="900" dirty="0"/>
              <a:t>Note: 1. Please provide the requested details for the fiscal year 2023-24. 2. Ensure that your response is no longer than 350 words.</a:t>
            </a:r>
          </a:p>
        </p:txBody>
      </p:sp>
    </p:spTree>
    <p:extLst>
      <p:ext uri="{BB962C8B-B14F-4D97-AF65-F5344CB8AC3E}">
        <p14:creationId xmlns:p14="http://schemas.microsoft.com/office/powerpoint/2010/main" val="1106369345"/>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3">
            <a:extLst>
              <a:ext uri="{FF2B5EF4-FFF2-40B4-BE49-F238E27FC236}">
                <a16:creationId xmlns:a16="http://schemas.microsoft.com/office/drawing/2014/main" id="{C033CEE2-0910-43C6-CEE5-B13ADE21CDB0}"/>
              </a:ext>
            </a:extLst>
          </p:cNvPr>
          <p:cNvGraphicFramePr>
            <a:graphicFrameLocks noGrp="1"/>
          </p:cNvGraphicFramePr>
          <p:nvPr/>
        </p:nvGraphicFramePr>
        <p:xfrm>
          <a:off x="962644" y="2660123"/>
          <a:ext cx="10031177" cy="1698317"/>
        </p:xfrm>
        <a:graphic>
          <a:graphicData uri="http://schemas.openxmlformats.org/drawingml/2006/table">
            <a:tbl>
              <a:tblPr firstRow="1" bandRow="1">
                <a:tableStyleId>{5940675A-B579-460E-94D1-54222C63F5DA}</a:tableStyleId>
              </a:tblPr>
              <a:tblGrid>
                <a:gridCol w="10031177">
                  <a:extLst>
                    <a:ext uri="{9D8B030D-6E8A-4147-A177-3AD203B41FA5}">
                      <a16:colId xmlns:a16="http://schemas.microsoft.com/office/drawing/2014/main" val="609289787"/>
                    </a:ext>
                  </a:extLst>
                </a:gridCol>
              </a:tblGrid>
              <a:tr h="281834">
                <a:tc>
                  <a:txBody>
                    <a:bodyPr/>
                    <a:lstStyle/>
                    <a:p>
                      <a:r>
                        <a:rPr lang="en-US" sz="1400" b="1" dirty="0">
                          <a:latin typeface="Open Sans" panose="020B0606030504020204" pitchFamily="34" charset="0"/>
                          <a:ea typeface="Open Sans" panose="020B0606030504020204" pitchFamily="34" charset="0"/>
                          <a:cs typeface="Open Sans" panose="020B0606030504020204" pitchFamily="34" charset="0"/>
                        </a:rPr>
                        <a:t>Factors for Consideration</a:t>
                      </a:r>
                    </a:p>
                  </a:txBody>
                  <a:tcP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3753096569"/>
                  </a:ext>
                </a:extLst>
              </a:tr>
              <a:tr h="479117">
                <a:tc>
                  <a:txBody>
                    <a:bodyPr/>
                    <a:lstStyle/>
                    <a:p>
                      <a:pPr marL="285750" indent="-285750">
                        <a:buFont typeface="Arial" panose="020B0604020202020204" pitchFamily="34" charset="0"/>
                        <a:buChar char="•"/>
                      </a:pPr>
                      <a:r>
                        <a:rPr lang="en-US" sz="1200" b="0" i="0" u="none" strike="noStrike" cap="none" spc="0" baseline="0" dirty="0">
                          <a:solidFill>
                            <a:schemeClr val="tx1"/>
                          </a:solidFill>
                          <a:effectLst/>
                          <a:uFillTx/>
                          <a:latin typeface="Open Sans" panose="020B0606030504020204" pitchFamily="34" charset="0"/>
                          <a:ea typeface="Open Sans" panose="020B0606030504020204" pitchFamily="34" charset="0"/>
                          <a:cs typeface="Open Sans" panose="020B0606030504020204" pitchFamily="34" charset="0"/>
                          <a:sym typeface="Open Sans"/>
                        </a:rPr>
                        <a:t>Description of the nominee's continuous learning initiatives within their team or organization, such as training programs, workshops, or courses offered.</a:t>
                      </a:r>
                      <a:endParaRPr lang="en-US" sz="1200" dirty="0">
                        <a:latin typeface="Open Sans" panose="020B0606030504020204" pitchFamily="34" charset="0"/>
                        <a:ea typeface="Open Sans" panose="020B0606030504020204" pitchFamily="34" charset="0"/>
                        <a:cs typeface="Open Sans" panose="020B0606030504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875792491"/>
                  </a:ext>
                </a:extLst>
              </a:tr>
              <a:tr h="281834">
                <a:tc>
                  <a:txBody>
                    <a:bodyPr/>
                    <a:lstStyle/>
                    <a:p>
                      <a:pPr marL="285750" indent="-285750">
                        <a:buFont typeface="Arial" panose="020B0604020202020204" pitchFamily="34" charset="0"/>
                        <a:buChar char="•"/>
                      </a:pPr>
                      <a:r>
                        <a:rPr lang="en-US" sz="1200" b="0" i="0" u="none" strike="noStrike" cap="none" spc="0" baseline="0" dirty="0">
                          <a:solidFill>
                            <a:schemeClr val="tx1"/>
                          </a:solidFill>
                          <a:effectLst/>
                          <a:uFillTx/>
                          <a:latin typeface="Open Sans" panose="020B0606030504020204" pitchFamily="34" charset="0"/>
                          <a:ea typeface="Open Sans" panose="020B0606030504020204" pitchFamily="34" charset="0"/>
                          <a:cs typeface="Open Sans" panose="020B0606030504020204" pitchFamily="34" charset="0"/>
                          <a:sym typeface="Open Sans"/>
                        </a:rPr>
                        <a:t>Examples of innovative solutions or projects developed by the team that can be attributed to the knowledge gained through the nominee's commitment to learning.</a:t>
                      </a:r>
                      <a:endParaRPr lang="en-US" sz="1200" dirty="0">
                        <a:latin typeface="Open Sans" panose="020B0606030504020204" pitchFamily="34" charset="0"/>
                        <a:ea typeface="Open Sans" panose="020B0606030504020204" pitchFamily="34" charset="0"/>
                        <a:cs typeface="Open Sans" panose="020B0606030504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442752509"/>
                  </a:ext>
                </a:extLst>
              </a:tr>
              <a:tr h="0">
                <a:tc>
                  <a:txBody>
                    <a:bodyPr/>
                    <a:lstStyle/>
                    <a:p>
                      <a:pPr marL="285750" indent="-285750">
                        <a:buFont typeface="Arial" panose="020B0604020202020204" pitchFamily="34" charset="0"/>
                        <a:buChar char="•"/>
                      </a:pPr>
                      <a:r>
                        <a:rPr lang="en-US" sz="1200" b="0" i="0" u="none" strike="noStrike" cap="none" spc="0" baseline="0" dirty="0">
                          <a:solidFill>
                            <a:schemeClr val="tx1"/>
                          </a:solidFill>
                          <a:effectLst/>
                          <a:uFillTx/>
                          <a:latin typeface="Open Sans" panose="020B0606030504020204" pitchFamily="34" charset="0"/>
                          <a:ea typeface="Open Sans" panose="020B0606030504020204" pitchFamily="34" charset="0"/>
                          <a:cs typeface="Open Sans" panose="020B0606030504020204" pitchFamily="34" charset="0"/>
                          <a:sym typeface="Open Sans"/>
                        </a:rPr>
                        <a:t>Long-term career growth trajectories of team members under the nominee's leadership, including promotions, expanded responsibilities, or transition to higher-level roles within the organization.</a:t>
                      </a:r>
                      <a:endParaRPr lang="en-US" sz="1200" dirty="0">
                        <a:latin typeface="Open Sans" panose="020B0606030504020204" pitchFamily="34" charset="0"/>
                        <a:ea typeface="Open Sans" panose="020B0606030504020204" pitchFamily="34" charset="0"/>
                        <a:cs typeface="Open Sans" panose="020B0606030504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24736189"/>
                  </a:ext>
                </a:extLst>
              </a:tr>
            </a:tbl>
          </a:graphicData>
        </a:graphic>
      </p:graphicFrame>
      <p:sp>
        <p:nvSpPr>
          <p:cNvPr id="2" name="Text Placeholder 2">
            <a:extLst>
              <a:ext uri="{FF2B5EF4-FFF2-40B4-BE49-F238E27FC236}">
                <a16:creationId xmlns:a16="http://schemas.microsoft.com/office/drawing/2014/main" id="{6626230C-D000-C839-CF79-052882BCFB58}"/>
              </a:ext>
            </a:extLst>
          </p:cNvPr>
          <p:cNvSpPr txBox="1">
            <a:spLocks/>
          </p:cNvSpPr>
          <p:nvPr/>
        </p:nvSpPr>
        <p:spPr>
          <a:xfrm>
            <a:off x="962644" y="324632"/>
            <a:ext cx="7865670" cy="97948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ctr"/>
          <a:lstStyle>
            <a:lvl1pPr marL="0" marR="0" indent="0" algn="l" defTabSz="914400" rtl="0" latinLnBrk="0">
              <a:lnSpc>
                <a:spcPct val="80000"/>
              </a:lnSpc>
              <a:spcBef>
                <a:spcPts val="0"/>
              </a:spcBef>
              <a:spcAft>
                <a:spcPts val="0"/>
              </a:spcAft>
              <a:buClrTx/>
              <a:buSzTx/>
              <a:buFontTx/>
              <a:buNone/>
              <a:tabLst/>
              <a:defRPr sz="3200" b="0" i="0" u="none" strike="noStrike" cap="none" spc="0" baseline="0">
                <a:solidFill>
                  <a:srgbClr val="014F59"/>
                </a:solidFill>
                <a:uFillTx/>
                <a:latin typeface="Open Sans Light" panose="020B0306030504020204" pitchFamily="34" charset="0"/>
                <a:ea typeface="Open Sans Light" panose="020B0306030504020204" pitchFamily="34" charset="0"/>
                <a:cs typeface="Open Sans Light" panose="020B0306030504020204" pitchFamily="34" charset="0"/>
                <a:sym typeface="Open Sans"/>
              </a:defRPr>
            </a:lvl1pPr>
            <a:lvl2pPr marL="0" marR="0" indent="0" algn="l" defTabSz="914400" rtl="0" latinLnBrk="0">
              <a:lnSpc>
                <a:spcPct val="120000"/>
              </a:lnSpc>
              <a:spcBef>
                <a:spcPts val="1000"/>
              </a:spcBef>
              <a:spcAft>
                <a:spcPts val="0"/>
              </a:spcAft>
              <a:buClrTx/>
              <a:buSzTx/>
              <a:buFontTx/>
              <a:buNone/>
              <a:tabLst/>
              <a:defRPr sz="1300" b="0" i="0" u="none" strike="noStrike" cap="none" spc="0" baseline="0">
                <a:solidFill>
                  <a:srgbClr val="000000"/>
                </a:solidFill>
                <a:uFillTx/>
                <a:latin typeface="Open Sans"/>
                <a:ea typeface="Open Sans"/>
                <a:cs typeface="Open Sans"/>
                <a:sym typeface="Open Sans"/>
              </a:defRPr>
            </a:lvl2pPr>
            <a:lvl3pPr marL="176400" marR="0" indent="-1764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3pPr>
            <a:lvl4pPr marL="356399" marR="0" indent="-1764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4pPr>
            <a:lvl5pPr marL="532799" marR="0" indent="-176399"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5pPr>
            <a:lvl6pPr marL="547500" marR="0" indent="-1911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6pPr>
            <a:lvl7pPr marL="547500" marR="0" indent="-1911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7pPr>
            <a:lvl8pPr marL="547500" marR="0" indent="-1911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8pPr>
            <a:lvl9pPr marL="547500" marR="0" indent="-1911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9pPr>
          </a:lstStyle>
          <a:p>
            <a:pPr hangingPunct="1"/>
            <a:r>
              <a:rPr lang="en-US" b="1" dirty="0"/>
              <a:t>Learning and Development </a:t>
            </a:r>
            <a:r>
              <a:rPr lang="en-US" dirty="0"/>
              <a:t>| </a:t>
            </a:r>
            <a:r>
              <a:rPr lang="en-US" sz="2800" dirty="0"/>
              <a:t>Qualitative</a:t>
            </a:r>
          </a:p>
        </p:txBody>
      </p:sp>
      <p:sp>
        <p:nvSpPr>
          <p:cNvPr id="4" name="Text Placeholder 1">
            <a:extLst>
              <a:ext uri="{FF2B5EF4-FFF2-40B4-BE49-F238E27FC236}">
                <a16:creationId xmlns:a16="http://schemas.microsoft.com/office/drawing/2014/main" id="{265A292F-F6CF-8BF0-F210-AC662A046E35}"/>
              </a:ext>
            </a:extLst>
          </p:cNvPr>
          <p:cNvSpPr>
            <a:spLocks noGrp="1"/>
          </p:cNvSpPr>
          <p:nvPr>
            <p:ph type="body" sz="quarter" idx="12"/>
          </p:nvPr>
        </p:nvSpPr>
        <p:spPr>
          <a:xfrm>
            <a:off x="962644" y="1134554"/>
            <a:ext cx="6657356" cy="246221"/>
          </a:xfr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hangingPunct="0">
              <a:lnSpc>
                <a:spcPct val="100000"/>
              </a:lnSpc>
            </a:pPr>
            <a:r>
              <a:rPr lang="en-US" sz="1600" b="0" i="0" dirty="0">
                <a:solidFill>
                  <a:srgbClr val="000000"/>
                </a:solidFill>
                <a:latin typeface="Open Sans" panose="020B0606030504020204" pitchFamily="34" charset="0"/>
                <a:ea typeface="Open Sans" panose="020B0606030504020204" pitchFamily="34" charset="0"/>
                <a:cs typeface="Open Sans" panose="020B0606030504020204" pitchFamily="34" charset="0"/>
              </a:rPr>
              <a:t>Include descriptive details in this section</a:t>
            </a:r>
          </a:p>
        </p:txBody>
      </p:sp>
      <p:sp>
        <p:nvSpPr>
          <p:cNvPr id="9" name="TextBox 8">
            <a:extLst>
              <a:ext uri="{FF2B5EF4-FFF2-40B4-BE49-F238E27FC236}">
                <a16:creationId xmlns:a16="http://schemas.microsoft.com/office/drawing/2014/main" id="{691CD6B6-3B5C-5F16-6D26-8A357D921359}"/>
              </a:ext>
            </a:extLst>
          </p:cNvPr>
          <p:cNvSpPr txBox="1"/>
          <p:nvPr/>
        </p:nvSpPr>
        <p:spPr>
          <a:xfrm>
            <a:off x="962643" y="1867819"/>
            <a:ext cx="9879527" cy="4924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a:rPr>
              <a:t>Provide insights into how the commitment to learning has influenced the nominee’s professional growth or that of their team </a:t>
            </a:r>
          </a:p>
        </p:txBody>
      </p:sp>
      <p:sp>
        <p:nvSpPr>
          <p:cNvPr id="6" name="TextBox 5">
            <a:extLst>
              <a:ext uri="{FF2B5EF4-FFF2-40B4-BE49-F238E27FC236}">
                <a16:creationId xmlns:a16="http://schemas.microsoft.com/office/drawing/2014/main" id="{00A8FD61-51ED-7400-A309-8380805B64C7}"/>
              </a:ext>
            </a:extLst>
          </p:cNvPr>
          <p:cNvSpPr txBox="1"/>
          <p:nvPr/>
        </p:nvSpPr>
        <p:spPr>
          <a:xfrm>
            <a:off x="4905004" y="6533368"/>
            <a:ext cx="7041417"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lvl1pPr>
              <a:defRPr sz="1600">
                <a:latin typeface="Open Sans" panose="020B0606030504020204" pitchFamily="34" charset="0"/>
                <a:ea typeface="Open Sans" panose="020B0606030504020204" pitchFamily="34" charset="0"/>
                <a:cs typeface="Open Sans" panose="020B0606030504020204" pitchFamily="34" charset="0"/>
              </a:defRPr>
            </a:lvl1pPr>
            <a:lvl2pPr indent="0">
              <a:lnSpc>
                <a:spcPct val="120000"/>
              </a:lnSpc>
              <a:spcBef>
                <a:spcPts val="1000"/>
              </a:spcBef>
              <a:defRPr sz="1300"/>
            </a:lvl2pPr>
            <a:lvl3pPr marL="176400" indent="-176400">
              <a:lnSpc>
                <a:spcPct val="120000"/>
              </a:lnSpc>
              <a:spcBef>
                <a:spcPts val="1000"/>
              </a:spcBef>
              <a:buSzPct val="100000"/>
              <a:buChar char="•"/>
              <a:defRPr sz="1300"/>
            </a:lvl3pPr>
            <a:lvl4pPr marL="356399" indent="-176400">
              <a:lnSpc>
                <a:spcPct val="120000"/>
              </a:lnSpc>
              <a:spcBef>
                <a:spcPts val="1000"/>
              </a:spcBef>
              <a:buSzPct val="100000"/>
              <a:buChar char="−"/>
              <a:defRPr sz="1300"/>
            </a:lvl4pPr>
            <a:lvl5pPr marL="532799" indent="-176399">
              <a:lnSpc>
                <a:spcPct val="120000"/>
              </a:lnSpc>
              <a:spcBef>
                <a:spcPts val="1000"/>
              </a:spcBef>
              <a:buSzPct val="100000"/>
              <a:buChar char="−"/>
              <a:defRPr sz="1300"/>
            </a:lvl5pPr>
            <a:lvl6pPr marL="547500" indent="-191100">
              <a:lnSpc>
                <a:spcPct val="120000"/>
              </a:lnSpc>
              <a:spcBef>
                <a:spcPts val="1000"/>
              </a:spcBef>
              <a:buSzPct val="100000"/>
              <a:buChar char="−"/>
              <a:defRPr sz="1300"/>
            </a:lvl6pPr>
            <a:lvl7pPr marL="547500" indent="-191100">
              <a:lnSpc>
                <a:spcPct val="120000"/>
              </a:lnSpc>
              <a:spcBef>
                <a:spcPts val="1000"/>
              </a:spcBef>
              <a:buSzPct val="100000"/>
              <a:buChar char="−"/>
              <a:defRPr sz="1300"/>
            </a:lvl7pPr>
            <a:lvl8pPr marL="547500" indent="-191100">
              <a:lnSpc>
                <a:spcPct val="120000"/>
              </a:lnSpc>
              <a:spcBef>
                <a:spcPts val="1000"/>
              </a:spcBef>
              <a:buSzPct val="100000"/>
              <a:buChar char="−"/>
              <a:defRPr sz="1300"/>
            </a:lvl8pPr>
            <a:lvl9pPr marL="547500" indent="-191100">
              <a:lnSpc>
                <a:spcPct val="120000"/>
              </a:lnSpc>
              <a:spcBef>
                <a:spcPts val="1000"/>
              </a:spcBef>
              <a:buSzPct val="100000"/>
              <a:buChar char="−"/>
              <a:defRPr sz="1300"/>
            </a:lvl9pPr>
          </a:lstStyle>
          <a:p>
            <a:r>
              <a:rPr lang="en-US" sz="900" dirty="0"/>
              <a:t>Note: 1. Please provide the requested details for the fiscal year 2023-24. 2. Ensure that your response is no longer than 350 words.</a:t>
            </a:r>
          </a:p>
        </p:txBody>
      </p:sp>
    </p:spTree>
    <p:extLst>
      <p:ext uri="{BB962C8B-B14F-4D97-AF65-F5344CB8AC3E}">
        <p14:creationId xmlns:p14="http://schemas.microsoft.com/office/powerpoint/2010/main" val="1469027721"/>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TextBox 57">
            <a:extLst>
              <a:ext uri="{FF2B5EF4-FFF2-40B4-BE49-F238E27FC236}">
                <a16:creationId xmlns:a16="http://schemas.microsoft.com/office/drawing/2014/main" id="{C426AD99-FF53-183A-45AF-74C832E8866F}"/>
              </a:ext>
            </a:extLst>
          </p:cNvPr>
          <p:cNvSpPr txBox="1"/>
          <p:nvPr/>
        </p:nvSpPr>
        <p:spPr>
          <a:xfrm>
            <a:off x="962644" y="1900746"/>
            <a:ext cx="8838711" cy="57990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Open Sans"/>
                <a:ea typeface="Open Sans"/>
                <a:cs typeface="Open Sans"/>
                <a:sym typeface="Open Sans"/>
              </a:rPr>
              <a:t>Probable Impact Metrics: </a:t>
            </a:r>
          </a:p>
          <a:p>
            <a:pPr marL="171450" marR="0" lvl="0" indent="-171450">
              <a:lnSpc>
                <a:spcPct val="107000"/>
              </a:lnSpc>
              <a:spcBef>
                <a:spcPts val="0"/>
              </a:spcBef>
              <a:spcAft>
                <a:spcPts val="0"/>
              </a:spcAft>
              <a:buFont typeface="Arial" panose="020B0604020202020204" pitchFamily="34" charset="0"/>
              <a:buChar char="•"/>
            </a:pPr>
            <a:r>
              <a:rPr lang="en-US" sz="1200" dirty="0">
                <a:effectLst/>
                <a:latin typeface="Open Sans" panose="020B0606030504020204" pitchFamily="34" charset="0"/>
                <a:ea typeface="Open Sans" panose="020B0606030504020204" pitchFamily="34" charset="0"/>
                <a:cs typeface="Open Sans" panose="020B0606030504020204" pitchFamily="34" charset="0"/>
              </a:rPr>
              <a:t>No. of training hours completed/no. of courses completed by the leader and the team </a:t>
            </a:r>
            <a:endParaRPr lang="en-US" sz="1200" dirty="0">
              <a:latin typeface="Open Sans" panose="020B0606030504020204" pitchFamily="34" charset="0"/>
              <a:ea typeface="Open Sans" panose="020B0606030504020204" pitchFamily="34" charset="0"/>
              <a:cs typeface="Open Sans" panose="020B0606030504020204" pitchFamily="34" charset="0"/>
            </a:endParaRPr>
          </a:p>
          <a:p>
            <a:pPr marL="171450" marR="0" lvl="0" indent="-171450">
              <a:lnSpc>
                <a:spcPct val="107000"/>
              </a:lnSpc>
              <a:spcBef>
                <a:spcPts val="0"/>
              </a:spcBef>
              <a:spcAft>
                <a:spcPts val="0"/>
              </a:spcAft>
              <a:buFont typeface="Arial" panose="020B0604020202020204" pitchFamily="34" charset="0"/>
              <a:buChar char="•"/>
            </a:pPr>
            <a:r>
              <a:rPr lang="en-US" sz="1200" dirty="0">
                <a:effectLst/>
                <a:latin typeface="Open Sans" panose="020B0606030504020204" pitchFamily="34" charset="0"/>
                <a:ea typeface="Open Sans" panose="020B0606030504020204" pitchFamily="34" charset="0"/>
                <a:cs typeface="Open Sans" panose="020B0606030504020204" pitchFamily="34" charset="0"/>
              </a:rPr>
              <a:t>% of promotions of team members</a:t>
            </a:r>
          </a:p>
        </p:txBody>
      </p:sp>
      <p:sp>
        <p:nvSpPr>
          <p:cNvPr id="2" name="Text Placeholder 2">
            <a:extLst>
              <a:ext uri="{FF2B5EF4-FFF2-40B4-BE49-F238E27FC236}">
                <a16:creationId xmlns:a16="http://schemas.microsoft.com/office/drawing/2014/main" id="{05AB86BE-392B-A2A8-253A-58B615F703C6}"/>
              </a:ext>
            </a:extLst>
          </p:cNvPr>
          <p:cNvSpPr txBox="1">
            <a:spLocks/>
          </p:cNvSpPr>
          <p:nvPr/>
        </p:nvSpPr>
        <p:spPr>
          <a:xfrm>
            <a:off x="962644" y="324632"/>
            <a:ext cx="7321385" cy="97948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ctr"/>
          <a:lstStyle>
            <a:lvl1pPr marL="0" marR="0" indent="0" algn="l" defTabSz="914400" rtl="0" latinLnBrk="0">
              <a:lnSpc>
                <a:spcPct val="80000"/>
              </a:lnSpc>
              <a:spcBef>
                <a:spcPts val="0"/>
              </a:spcBef>
              <a:spcAft>
                <a:spcPts val="0"/>
              </a:spcAft>
              <a:buClrTx/>
              <a:buSzTx/>
              <a:buFontTx/>
              <a:buNone/>
              <a:tabLst/>
              <a:defRPr sz="3200" b="0" i="0" u="none" strike="noStrike" cap="none" spc="0" baseline="0">
                <a:solidFill>
                  <a:srgbClr val="014F59"/>
                </a:solidFill>
                <a:uFillTx/>
                <a:latin typeface="Open Sans Light" panose="020B0306030504020204" pitchFamily="34" charset="0"/>
                <a:ea typeface="Open Sans Light" panose="020B0306030504020204" pitchFamily="34" charset="0"/>
                <a:cs typeface="Open Sans Light" panose="020B0306030504020204" pitchFamily="34" charset="0"/>
                <a:sym typeface="Open Sans"/>
              </a:defRPr>
            </a:lvl1pPr>
            <a:lvl2pPr marL="0" marR="0" indent="0" algn="l" defTabSz="914400" rtl="0" latinLnBrk="0">
              <a:lnSpc>
                <a:spcPct val="120000"/>
              </a:lnSpc>
              <a:spcBef>
                <a:spcPts val="1000"/>
              </a:spcBef>
              <a:spcAft>
                <a:spcPts val="0"/>
              </a:spcAft>
              <a:buClrTx/>
              <a:buSzTx/>
              <a:buFontTx/>
              <a:buNone/>
              <a:tabLst/>
              <a:defRPr sz="1300" b="0" i="0" u="none" strike="noStrike" cap="none" spc="0" baseline="0">
                <a:solidFill>
                  <a:srgbClr val="000000"/>
                </a:solidFill>
                <a:uFillTx/>
                <a:latin typeface="Open Sans"/>
                <a:ea typeface="Open Sans"/>
                <a:cs typeface="Open Sans"/>
                <a:sym typeface="Open Sans"/>
              </a:defRPr>
            </a:lvl2pPr>
            <a:lvl3pPr marL="176400" marR="0" indent="-1764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3pPr>
            <a:lvl4pPr marL="356399" marR="0" indent="-1764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4pPr>
            <a:lvl5pPr marL="532799" marR="0" indent="-176399"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5pPr>
            <a:lvl6pPr marL="547500" marR="0" indent="-1911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6pPr>
            <a:lvl7pPr marL="547500" marR="0" indent="-1911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7pPr>
            <a:lvl8pPr marL="547500" marR="0" indent="-1911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8pPr>
            <a:lvl9pPr marL="547500" marR="0" indent="-1911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9pPr>
          </a:lstStyle>
          <a:p>
            <a:pPr hangingPunct="1"/>
            <a:r>
              <a:rPr lang="en-US" b="1" dirty="0"/>
              <a:t>Learning &amp; Development </a:t>
            </a:r>
            <a:r>
              <a:rPr lang="en-US" dirty="0"/>
              <a:t>| </a:t>
            </a:r>
            <a:r>
              <a:rPr lang="en-US" sz="2800" dirty="0"/>
              <a:t>Quantitative</a:t>
            </a:r>
          </a:p>
        </p:txBody>
      </p:sp>
      <p:sp>
        <p:nvSpPr>
          <p:cNvPr id="3" name="Text Placeholder 1">
            <a:extLst>
              <a:ext uri="{FF2B5EF4-FFF2-40B4-BE49-F238E27FC236}">
                <a16:creationId xmlns:a16="http://schemas.microsoft.com/office/drawing/2014/main" id="{0B1E10D3-42DE-1949-AAD6-88A12A93D9DA}"/>
              </a:ext>
            </a:extLst>
          </p:cNvPr>
          <p:cNvSpPr>
            <a:spLocks noGrp="1"/>
          </p:cNvSpPr>
          <p:nvPr>
            <p:ph type="body" sz="quarter" idx="12"/>
          </p:nvPr>
        </p:nvSpPr>
        <p:spPr>
          <a:xfrm>
            <a:off x="962644" y="1134554"/>
            <a:ext cx="6657356" cy="246221"/>
          </a:xfr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hangingPunct="0">
              <a:lnSpc>
                <a:spcPct val="100000"/>
              </a:lnSpc>
            </a:pPr>
            <a:r>
              <a:rPr lang="en-US" sz="1600" b="0" i="0" dirty="0">
                <a:solidFill>
                  <a:srgbClr val="000000"/>
                </a:solidFill>
                <a:latin typeface="Open Sans" panose="020B0606030504020204" pitchFamily="34" charset="0"/>
                <a:ea typeface="Open Sans" panose="020B0606030504020204" pitchFamily="34" charset="0"/>
                <a:cs typeface="Open Sans" panose="020B0606030504020204" pitchFamily="34" charset="0"/>
              </a:rPr>
              <a:t>Include quantitative details in this section</a:t>
            </a:r>
          </a:p>
        </p:txBody>
      </p:sp>
      <p:sp>
        <p:nvSpPr>
          <p:cNvPr id="5" name="TextBox 4">
            <a:extLst>
              <a:ext uri="{FF2B5EF4-FFF2-40B4-BE49-F238E27FC236}">
                <a16:creationId xmlns:a16="http://schemas.microsoft.com/office/drawing/2014/main" id="{E2177EC0-A0CC-FD3B-1D63-BCC60CAD7E03}"/>
              </a:ext>
            </a:extLst>
          </p:cNvPr>
          <p:cNvSpPr txBox="1"/>
          <p:nvPr/>
        </p:nvSpPr>
        <p:spPr>
          <a:xfrm>
            <a:off x="4905004" y="6533368"/>
            <a:ext cx="7041417"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lvl1pPr>
              <a:defRPr sz="1600">
                <a:latin typeface="Open Sans" panose="020B0606030504020204" pitchFamily="34" charset="0"/>
                <a:ea typeface="Open Sans" panose="020B0606030504020204" pitchFamily="34" charset="0"/>
                <a:cs typeface="Open Sans" panose="020B0606030504020204" pitchFamily="34" charset="0"/>
              </a:defRPr>
            </a:lvl1pPr>
            <a:lvl2pPr indent="0">
              <a:lnSpc>
                <a:spcPct val="120000"/>
              </a:lnSpc>
              <a:spcBef>
                <a:spcPts val="1000"/>
              </a:spcBef>
              <a:defRPr sz="1300"/>
            </a:lvl2pPr>
            <a:lvl3pPr marL="176400" indent="-176400">
              <a:lnSpc>
                <a:spcPct val="120000"/>
              </a:lnSpc>
              <a:spcBef>
                <a:spcPts val="1000"/>
              </a:spcBef>
              <a:buSzPct val="100000"/>
              <a:buChar char="•"/>
              <a:defRPr sz="1300"/>
            </a:lvl3pPr>
            <a:lvl4pPr marL="356399" indent="-176400">
              <a:lnSpc>
                <a:spcPct val="120000"/>
              </a:lnSpc>
              <a:spcBef>
                <a:spcPts val="1000"/>
              </a:spcBef>
              <a:buSzPct val="100000"/>
              <a:buChar char="−"/>
              <a:defRPr sz="1300"/>
            </a:lvl4pPr>
            <a:lvl5pPr marL="532799" indent="-176399">
              <a:lnSpc>
                <a:spcPct val="120000"/>
              </a:lnSpc>
              <a:spcBef>
                <a:spcPts val="1000"/>
              </a:spcBef>
              <a:buSzPct val="100000"/>
              <a:buChar char="−"/>
              <a:defRPr sz="1300"/>
            </a:lvl5pPr>
            <a:lvl6pPr marL="547500" indent="-191100">
              <a:lnSpc>
                <a:spcPct val="120000"/>
              </a:lnSpc>
              <a:spcBef>
                <a:spcPts val="1000"/>
              </a:spcBef>
              <a:buSzPct val="100000"/>
              <a:buChar char="−"/>
              <a:defRPr sz="1300"/>
            </a:lvl6pPr>
            <a:lvl7pPr marL="547500" indent="-191100">
              <a:lnSpc>
                <a:spcPct val="120000"/>
              </a:lnSpc>
              <a:spcBef>
                <a:spcPts val="1000"/>
              </a:spcBef>
              <a:buSzPct val="100000"/>
              <a:buChar char="−"/>
              <a:defRPr sz="1300"/>
            </a:lvl7pPr>
            <a:lvl8pPr marL="547500" indent="-191100">
              <a:lnSpc>
                <a:spcPct val="120000"/>
              </a:lnSpc>
              <a:spcBef>
                <a:spcPts val="1000"/>
              </a:spcBef>
              <a:buSzPct val="100000"/>
              <a:buChar char="−"/>
              <a:defRPr sz="1300"/>
            </a:lvl8pPr>
            <a:lvl9pPr marL="547500" indent="-191100">
              <a:lnSpc>
                <a:spcPct val="120000"/>
              </a:lnSpc>
              <a:spcBef>
                <a:spcPts val="1000"/>
              </a:spcBef>
              <a:buSzPct val="100000"/>
              <a:buChar char="−"/>
              <a:defRPr sz="1300"/>
            </a:lvl9pPr>
          </a:lstStyle>
          <a:p>
            <a:r>
              <a:rPr lang="en-US" sz="900" dirty="0"/>
              <a:t>Note: Please provide the requested details for the fiscal year 2023-24/Trend for the last three years from FY22, as per available data. Three-year data will help us analyze the progress.</a:t>
            </a:r>
          </a:p>
        </p:txBody>
      </p:sp>
    </p:spTree>
    <p:extLst>
      <p:ext uri="{BB962C8B-B14F-4D97-AF65-F5344CB8AC3E}">
        <p14:creationId xmlns:p14="http://schemas.microsoft.com/office/powerpoint/2010/main" val="1622593707"/>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3">
            <a:extLst>
              <a:ext uri="{FF2B5EF4-FFF2-40B4-BE49-F238E27FC236}">
                <a16:creationId xmlns:a16="http://schemas.microsoft.com/office/drawing/2014/main" id="{3B8B4864-7175-6FA2-595F-3175E1024B6B}"/>
              </a:ext>
            </a:extLst>
          </p:cNvPr>
          <p:cNvGraphicFramePr>
            <a:graphicFrameLocks noGrp="1"/>
          </p:cNvGraphicFramePr>
          <p:nvPr>
            <p:extLst>
              <p:ext uri="{D42A27DB-BD31-4B8C-83A1-F6EECF244321}">
                <p14:modId xmlns:p14="http://schemas.microsoft.com/office/powerpoint/2010/main" val="959259355"/>
              </p:ext>
            </p:extLst>
          </p:nvPr>
        </p:nvGraphicFramePr>
        <p:xfrm>
          <a:off x="962644" y="2660123"/>
          <a:ext cx="10031177" cy="1950720"/>
        </p:xfrm>
        <a:graphic>
          <a:graphicData uri="http://schemas.openxmlformats.org/drawingml/2006/table">
            <a:tbl>
              <a:tblPr firstRow="1" bandRow="1">
                <a:tableStyleId>{5940675A-B579-460E-94D1-54222C63F5DA}</a:tableStyleId>
              </a:tblPr>
              <a:tblGrid>
                <a:gridCol w="10031177">
                  <a:extLst>
                    <a:ext uri="{9D8B030D-6E8A-4147-A177-3AD203B41FA5}">
                      <a16:colId xmlns:a16="http://schemas.microsoft.com/office/drawing/2014/main" val="609289787"/>
                    </a:ext>
                  </a:extLst>
                </a:gridCol>
              </a:tblGrid>
              <a:tr h="122113">
                <a:tc>
                  <a:txBody>
                    <a:bodyPr/>
                    <a:lstStyle/>
                    <a:p>
                      <a:r>
                        <a:rPr lang="en-US" sz="1400" b="1" dirty="0">
                          <a:latin typeface="Open Sans" panose="020B0606030504020204" pitchFamily="34" charset="0"/>
                          <a:ea typeface="Open Sans" panose="020B0606030504020204" pitchFamily="34" charset="0"/>
                          <a:cs typeface="Open Sans" panose="020B0606030504020204" pitchFamily="34" charset="0"/>
                        </a:rPr>
                        <a:t>Factors for Consideration</a:t>
                      </a:r>
                    </a:p>
                  </a:txBody>
                  <a:tcP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3753096569"/>
                  </a:ext>
                </a:extLst>
              </a:tr>
              <a:tr h="191949">
                <a:tc>
                  <a:txBody>
                    <a:bodyPr/>
                    <a:lstStyle/>
                    <a:p>
                      <a:pPr marL="285750" indent="-285750">
                        <a:buFont typeface="Arial" panose="020B0604020202020204" pitchFamily="34" charset="0"/>
                        <a:buChar char="•"/>
                      </a:pPr>
                      <a:r>
                        <a:rPr lang="en-US" sz="1200" b="0" i="0" u="none" strike="noStrike" cap="none" spc="0" baseline="0" dirty="0">
                          <a:solidFill>
                            <a:schemeClr val="tx1"/>
                          </a:solidFill>
                          <a:effectLst/>
                          <a:uFillTx/>
                          <a:latin typeface="Open Sans" panose="020B0606030504020204" pitchFamily="34" charset="0"/>
                          <a:ea typeface="Open Sans" panose="020B0606030504020204" pitchFamily="34" charset="0"/>
                          <a:cs typeface="Open Sans" panose="020B0606030504020204" pitchFamily="34" charset="0"/>
                          <a:sym typeface="Open Sans"/>
                        </a:rPr>
                        <a:t>The nominee's articulation of a visionary leadership style that emphasizes innovation, collaboration, and adaptability to navigate future challenges.</a:t>
                      </a:r>
                      <a:endParaRPr lang="en-US" sz="1200" dirty="0">
                        <a:latin typeface="Open Sans" panose="020B0606030504020204" pitchFamily="34" charset="0"/>
                        <a:ea typeface="Open Sans" panose="020B0606030504020204" pitchFamily="34" charset="0"/>
                        <a:cs typeface="Open Sans" panose="020B0606030504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875792491"/>
                  </a:ext>
                </a:extLst>
              </a:tr>
              <a:tr h="183169">
                <a:tc>
                  <a:txBody>
                    <a:bodyPr/>
                    <a:lstStyle/>
                    <a:p>
                      <a:pPr marL="285750" indent="-285750">
                        <a:buFont typeface="Arial" panose="020B0604020202020204" pitchFamily="34" charset="0"/>
                        <a:buChar char="•"/>
                      </a:pPr>
                      <a:r>
                        <a:rPr lang="en-US" sz="1200" b="0" i="0" u="none" strike="noStrike" cap="none" spc="0" baseline="0" dirty="0">
                          <a:solidFill>
                            <a:schemeClr val="tx1"/>
                          </a:solidFill>
                          <a:effectLst/>
                          <a:uFillTx/>
                          <a:latin typeface="Open Sans" panose="020B0606030504020204" pitchFamily="34" charset="0"/>
                          <a:ea typeface="Open Sans" panose="020B0606030504020204" pitchFamily="34" charset="0"/>
                          <a:cs typeface="Open Sans" panose="020B0606030504020204" pitchFamily="34" charset="0"/>
                          <a:sym typeface="Open Sans"/>
                        </a:rPr>
                        <a:t>Advocacy for ethical and responsible leadership practices that prioritize societal impact, environmental sustainability, and corporate social responsibility.</a:t>
                      </a:r>
                      <a:endParaRPr lang="en-US" sz="1200" dirty="0">
                        <a:latin typeface="Open Sans" panose="020B0606030504020204" pitchFamily="34" charset="0"/>
                        <a:ea typeface="Open Sans" panose="020B0606030504020204" pitchFamily="34" charset="0"/>
                        <a:cs typeface="Open Sans" panose="020B0606030504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442752509"/>
                  </a:ext>
                </a:extLst>
              </a:tr>
              <a:tr h="183169">
                <a:tc>
                  <a:txBody>
                    <a:bodyPr/>
                    <a:lstStyle/>
                    <a:p>
                      <a:pPr marL="285750" indent="-285750">
                        <a:buFont typeface="Arial" panose="020B0604020202020204" pitchFamily="34" charset="0"/>
                        <a:buChar char="•"/>
                      </a:pPr>
                      <a:r>
                        <a:rPr lang="en-US" sz="1200" b="0" i="0" u="none" strike="noStrike" cap="none" spc="0" baseline="0" dirty="0">
                          <a:solidFill>
                            <a:schemeClr val="tx1"/>
                          </a:solidFill>
                          <a:effectLst/>
                          <a:uFillTx/>
                          <a:latin typeface="Open Sans" panose="020B0606030504020204" pitchFamily="34" charset="0"/>
                          <a:ea typeface="Open Sans" panose="020B0606030504020204" pitchFamily="34" charset="0"/>
                          <a:cs typeface="Open Sans" panose="020B0606030504020204" pitchFamily="34" charset="0"/>
                          <a:sym typeface="Open Sans"/>
                        </a:rPr>
                        <a:t>Recognition of the importance of technological advancements and digital transformation in shaping the future of the industry, along with a commitment to staying at the forefront of these developments.</a:t>
                      </a:r>
                      <a:endParaRPr lang="en-US" sz="1200" dirty="0">
                        <a:latin typeface="Open Sans" panose="020B0606030504020204" pitchFamily="34" charset="0"/>
                        <a:ea typeface="Open Sans" panose="020B0606030504020204" pitchFamily="34" charset="0"/>
                        <a:cs typeface="Open Sans" panose="020B0606030504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24736189"/>
                  </a:ext>
                </a:extLst>
              </a:tr>
              <a:tr h="191949">
                <a:tc>
                  <a:txBody>
                    <a:bodyPr/>
                    <a:lstStyle/>
                    <a:p>
                      <a:pPr marL="285750" indent="-285750">
                        <a:buFont typeface="Arial" panose="020B0604020202020204" pitchFamily="34" charset="0"/>
                        <a:buChar char="•"/>
                      </a:pPr>
                      <a:r>
                        <a:rPr lang="en-US" sz="1200" b="0" i="0" u="none" strike="noStrike" cap="none" spc="0" baseline="0" dirty="0">
                          <a:solidFill>
                            <a:schemeClr val="tx1"/>
                          </a:solidFill>
                          <a:effectLst/>
                          <a:uFillTx/>
                          <a:latin typeface="Open Sans" panose="020B0606030504020204" pitchFamily="34" charset="0"/>
                          <a:ea typeface="Open Sans" panose="020B0606030504020204" pitchFamily="34" charset="0"/>
                          <a:cs typeface="Open Sans" panose="020B0606030504020204" pitchFamily="34" charset="0"/>
                          <a:sym typeface="Open Sans"/>
                        </a:rPr>
                        <a:t>A focus on fostering a culture of agility and resilience to navigate rapidly evolving market dynamics and disruptive technologies.</a:t>
                      </a:r>
                      <a:endParaRPr lang="en-US" sz="1200" dirty="0">
                        <a:latin typeface="Open Sans" panose="020B0606030504020204" pitchFamily="34" charset="0"/>
                        <a:ea typeface="Open Sans" panose="020B0606030504020204" pitchFamily="34" charset="0"/>
                        <a:cs typeface="Open Sans" panose="020B0606030504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47373087"/>
                  </a:ext>
                </a:extLst>
              </a:tr>
            </a:tbl>
          </a:graphicData>
        </a:graphic>
      </p:graphicFrame>
      <p:sp>
        <p:nvSpPr>
          <p:cNvPr id="2" name="Text Placeholder 2">
            <a:extLst>
              <a:ext uri="{FF2B5EF4-FFF2-40B4-BE49-F238E27FC236}">
                <a16:creationId xmlns:a16="http://schemas.microsoft.com/office/drawing/2014/main" id="{69E98482-25B2-3345-04F7-FE451AED21AA}"/>
              </a:ext>
            </a:extLst>
          </p:cNvPr>
          <p:cNvSpPr txBox="1">
            <a:spLocks/>
          </p:cNvSpPr>
          <p:nvPr/>
        </p:nvSpPr>
        <p:spPr>
          <a:xfrm>
            <a:off x="962644" y="324632"/>
            <a:ext cx="7865670" cy="97948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ctr"/>
          <a:lstStyle>
            <a:lvl1pPr marL="0" marR="0" indent="0" algn="l" defTabSz="914400" rtl="0" latinLnBrk="0">
              <a:lnSpc>
                <a:spcPct val="80000"/>
              </a:lnSpc>
              <a:spcBef>
                <a:spcPts val="0"/>
              </a:spcBef>
              <a:spcAft>
                <a:spcPts val="0"/>
              </a:spcAft>
              <a:buClrTx/>
              <a:buSzTx/>
              <a:buFontTx/>
              <a:buNone/>
              <a:tabLst/>
              <a:defRPr sz="3200" b="0" i="0" u="none" strike="noStrike" cap="none" spc="0" baseline="0">
                <a:solidFill>
                  <a:srgbClr val="014F59"/>
                </a:solidFill>
                <a:uFillTx/>
                <a:latin typeface="Open Sans Light" panose="020B0306030504020204" pitchFamily="34" charset="0"/>
                <a:ea typeface="Open Sans Light" panose="020B0306030504020204" pitchFamily="34" charset="0"/>
                <a:cs typeface="Open Sans Light" panose="020B0306030504020204" pitchFamily="34" charset="0"/>
                <a:sym typeface="Open Sans"/>
              </a:defRPr>
            </a:lvl1pPr>
            <a:lvl2pPr marL="0" marR="0" indent="0" algn="l" defTabSz="914400" rtl="0" latinLnBrk="0">
              <a:lnSpc>
                <a:spcPct val="120000"/>
              </a:lnSpc>
              <a:spcBef>
                <a:spcPts val="1000"/>
              </a:spcBef>
              <a:spcAft>
                <a:spcPts val="0"/>
              </a:spcAft>
              <a:buClrTx/>
              <a:buSzTx/>
              <a:buFontTx/>
              <a:buNone/>
              <a:tabLst/>
              <a:defRPr sz="1300" b="0" i="0" u="none" strike="noStrike" cap="none" spc="0" baseline="0">
                <a:solidFill>
                  <a:srgbClr val="000000"/>
                </a:solidFill>
                <a:uFillTx/>
                <a:latin typeface="Open Sans"/>
                <a:ea typeface="Open Sans"/>
                <a:cs typeface="Open Sans"/>
                <a:sym typeface="Open Sans"/>
              </a:defRPr>
            </a:lvl2pPr>
            <a:lvl3pPr marL="176400" marR="0" indent="-1764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3pPr>
            <a:lvl4pPr marL="356399" marR="0" indent="-1764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4pPr>
            <a:lvl5pPr marL="532799" marR="0" indent="-176399"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5pPr>
            <a:lvl6pPr marL="547500" marR="0" indent="-1911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6pPr>
            <a:lvl7pPr marL="547500" marR="0" indent="-1911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7pPr>
            <a:lvl8pPr marL="547500" marR="0" indent="-1911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8pPr>
            <a:lvl9pPr marL="547500" marR="0" indent="-1911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9pPr>
          </a:lstStyle>
          <a:p>
            <a:pPr hangingPunct="1"/>
            <a:r>
              <a:rPr lang="en-US" b="1" dirty="0"/>
              <a:t>Future Vision </a:t>
            </a:r>
            <a:r>
              <a:rPr lang="en-US" dirty="0"/>
              <a:t>| </a:t>
            </a:r>
            <a:r>
              <a:rPr lang="en-US" sz="2800" dirty="0"/>
              <a:t>Qualitative  </a:t>
            </a:r>
          </a:p>
        </p:txBody>
      </p:sp>
      <p:sp>
        <p:nvSpPr>
          <p:cNvPr id="4" name="Text Placeholder 1">
            <a:extLst>
              <a:ext uri="{FF2B5EF4-FFF2-40B4-BE49-F238E27FC236}">
                <a16:creationId xmlns:a16="http://schemas.microsoft.com/office/drawing/2014/main" id="{1AAD3F16-A5CA-172F-E4C9-E2FCF340317D}"/>
              </a:ext>
            </a:extLst>
          </p:cNvPr>
          <p:cNvSpPr>
            <a:spLocks noGrp="1"/>
          </p:cNvSpPr>
          <p:nvPr>
            <p:ph type="body" sz="quarter" idx="12"/>
          </p:nvPr>
        </p:nvSpPr>
        <p:spPr>
          <a:xfrm>
            <a:off x="962644" y="1134554"/>
            <a:ext cx="6657356" cy="246221"/>
          </a:xfr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hangingPunct="0">
              <a:lnSpc>
                <a:spcPct val="100000"/>
              </a:lnSpc>
            </a:pPr>
            <a:r>
              <a:rPr lang="en-US" sz="1600" b="0" i="0" dirty="0">
                <a:solidFill>
                  <a:srgbClr val="000000"/>
                </a:solidFill>
                <a:latin typeface="Open Sans" panose="020B0606030504020204" pitchFamily="34" charset="0"/>
                <a:ea typeface="Open Sans" panose="020B0606030504020204" pitchFamily="34" charset="0"/>
                <a:cs typeface="Open Sans" panose="020B0606030504020204" pitchFamily="34" charset="0"/>
              </a:rPr>
              <a:t>Include descriptive details in this section</a:t>
            </a:r>
          </a:p>
        </p:txBody>
      </p:sp>
      <p:sp>
        <p:nvSpPr>
          <p:cNvPr id="7" name="TextBox 6">
            <a:extLst>
              <a:ext uri="{FF2B5EF4-FFF2-40B4-BE49-F238E27FC236}">
                <a16:creationId xmlns:a16="http://schemas.microsoft.com/office/drawing/2014/main" id="{008AEF0D-C42B-5F55-254E-ADFD7313B95C}"/>
              </a:ext>
            </a:extLst>
          </p:cNvPr>
          <p:cNvSpPr txBox="1"/>
          <p:nvPr/>
        </p:nvSpPr>
        <p:spPr>
          <a:xfrm>
            <a:off x="962643" y="1867819"/>
            <a:ext cx="9879527" cy="2462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a:rPr>
              <a:t>Provide insights in the nominee's own words on their vision for the future of leadership in the industry </a:t>
            </a:r>
          </a:p>
        </p:txBody>
      </p:sp>
      <p:sp>
        <p:nvSpPr>
          <p:cNvPr id="6" name="TextBox 5">
            <a:extLst>
              <a:ext uri="{FF2B5EF4-FFF2-40B4-BE49-F238E27FC236}">
                <a16:creationId xmlns:a16="http://schemas.microsoft.com/office/drawing/2014/main" id="{3BF1958D-9985-5B84-3F46-78868C5CA728}"/>
              </a:ext>
            </a:extLst>
          </p:cNvPr>
          <p:cNvSpPr txBox="1"/>
          <p:nvPr/>
        </p:nvSpPr>
        <p:spPr>
          <a:xfrm>
            <a:off x="4905004" y="6533368"/>
            <a:ext cx="7041417"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lvl1pPr>
              <a:defRPr sz="1600">
                <a:latin typeface="Open Sans" panose="020B0606030504020204" pitchFamily="34" charset="0"/>
                <a:ea typeface="Open Sans" panose="020B0606030504020204" pitchFamily="34" charset="0"/>
                <a:cs typeface="Open Sans" panose="020B0606030504020204" pitchFamily="34" charset="0"/>
              </a:defRPr>
            </a:lvl1pPr>
            <a:lvl2pPr indent="0">
              <a:lnSpc>
                <a:spcPct val="120000"/>
              </a:lnSpc>
              <a:spcBef>
                <a:spcPts val="1000"/>
              </a:spcBef>
              <a:defRPr sz="1300"/>
            </a:lvl2pPr>
            <a:lvl3pPr marL="176400" indent="-176400">
              <a:lnSpc>
                <a:spcPct val="120000"/>
              </a:lnSpc>
              <a:spcBef>
                <a:spcPts val="1000"/>
              </a:spcBef>
              <a:buSzPct val="100000"/>
              <a:buChar char="•"/>
              <a:defRPr sz="1300"/>
            </a:lvl3pPr>
            <a:lvl4pPr marL="356399" indent="-176400">
              <a:lnSpc>
                <a:spcPct val="120000"/>
              </a:lnSpc>
              <a:spcBef>
                <a:spcPts val="1000"/>
              </a:spcBef>
              <a:buSzPct val="100000"/>
              <a:buChar char="−"/>
              <a:defRPr sz="1300"/>
            </a:lvl4pPr>
            <a:lvl5pPr marL="532799" indent="-176399">
              <a:lnSpc>
                <a:spcPct val="120000"/>
              </a:lnSpc>
              <a:spcBef>
                <a:spcPts val="1000"/>
              </a:spcBef>
              <a:buSzPct val="100000"/>
              <a:buChar char="−"/>
              <a:defRPr sz="1300"/>
            </a:lvl5pPr>
            <a:lvl6pPr marL="547500" indent="-191100">
              <a:lnSpc>
                <a:spcPct val="120000"/>
              </a:lnSpc>
              <a:spcBef>
                <a:spcPts val="1000"/>
              </a:spcBef>
              <a:buSzPct val="100000"/>
              <a:buChar char="−"/>
              <a:defRPr sz="1300"/>
            </a:lvl6pPr>
            <a:lvl7pPr marL="547500" indent="-191100">
              <a:lnSpc>
                <a:spcPct val="120000"/>
              </a:lnSpc>
              <a:spcBef>
                <a:spcPts val="1000"/>
              </a:spcBef>
              <a:buSzPct val="100000"/>
              <a:buChar char="−"/>
              <a:defRPr sz="1300"/>
            </a:lvl7pPr>
            <a:lvl8pPr marL="547500" indent="-191100">
              <a:lnSpc>
                <a:spcPct val="120000"/>
              </a:lnSpc>
              <a:spcBef>
                <a:spcPts val="1000"/>
              </a:spcBef>
              <a:buSzPct val="100000"/>
              <a:buChar char="−"/>
              <a:defRPr sz="1300"/>
            </a:lvl8pPr>
            <a:lvl9pPr marL="547500" indent="-191100">
              <a:lnSpc>
                <a:spcPct val="120000"/>
              </a:lnSpc>
              <a:spcBef>
                <a:spcPts val="1000"/>
              </a:spcBef>
              <a:buSzPct val="100000"/>
              <a:buChar char="−"/>
              <a:defRPr sz="1300"/>
            </a:lvl9pPr>
          </a:lstStyle>
          <a:p>
            <a:r>
              <a:rPr lang="en-US" sz="900" dirty="0"/>
              <a:t>Note: 1. Please provide the requested details for the fiscal year 2023-24. 2. Ensure that your response is no longer than 350 words.</a:t>
            </a:r>
          </a:p>
        </p:txBody>
      </p:sp>
    </p:spTree>
    <p:extLst>
      <p:ext uri="{BB962C8B-B14F-4D97-AF65-F5344CB8AC3E}">
        <p14:creationId xmlns:p14="http://schemas.microsoft.com/office/powerpoint/2010/main" val="378903233"/>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A48081E-F121-E620-C649-65370F102F33}"/>
              </a:ext>
            </a:extLst>
          </p:cNvPr>
          <p:cNvSpPr>
            <a:spLocks noGrp="1"/>
          </p:cNvSpPr>
          <p:nvPr>
            <p:ph type="body" sz="quarter" idx="10"/>
          </p:nvPr>
        </p:nvSpPr>
        <p:spPr/>
        <p:txBody>
          <a:bodyPr/>
          <a:lstStyle/>
          <a:p>
            <a:r>
              <a:rPr lang="en-US" b="1" dirty="0">
                <a:solidFill>
                  <a:schemeClr val="accent5"/>
                </a:solidFill>
                <a:latin typeface="Open Sans" panose="020B0606030504020204" pitchFamily="34" charset="0"/>
                <a:ea typeface="Open Sans" panose="020B0606030504020204" pitchFamily="34" charset="0"/>
                <a:cs typeface="Open Sans" panose="020B0606030504020204" pitchFamily="34" charset="0"/>
              </a:rPr>
              <a:t>Category 3: </a:t>
            </a:r>
            <a:r>
              <a:rPr lang="en-US" b="1" dirty="0">
                <a:latin typeface="Open Sans" panose="020B0606030504020204" pitchFamily="34" charset="0"/>
                <a:ea typeface="Open Sans" panose="020B0606030504020204" pitchFamily="34" charset="0"/>
                <a:cs typeface="Open Sans" panose="020B0606030504020204" pitchFamily="34" charset="0"/>
              </a:rPr>
              <a:t>Innovators</a:t>
            </a:r>
          </a:p>
        </p:txBody>
      </p:sp>
      <p:sp>
        <p:nvSpPr>
          <p:cNvPr id="4" name="TextBox 3">
            <a:extLst>
              <a:ext uri="{FF2B5EF4-FFF2-40B4-BE49-F238E27FC236}">
                <a16:creationId xmlns:a16="http://schemas.microsoft.com/office/drawing/2014/main" id="{B75B409D-EC4B-6064-E82F-06F315D6BBA4}"/>
              </a:ext>
            </a:extLst>
          </p:cNvPr>
          <p:cNvSpPr txBox="1"/>
          <p:nvPr/>
        </p:nvSpPr>
        <p:spPr>
          <a:xfrm>
            <a:off x="947802" y="3757808"/>
            <a:ext cx="10296395" cy="10382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algn="ctr">
              <a:lnSpc>
                <a:spcPct val="107000"/>
              </a:lnSpc>
              <a:spcBef>
                <a:spcPts val="0"/>
              </a:spcBef>
              <a:spcAft>
                <a:spcPts val="800"/>
              </a:spcAft>
            </a:pPr>
            <a:r>
              <a:rPr lang="en-US" sz="2000" b="1" dirty="0">
                <a:solidFill>
                  <a:schemeClr val="bg1"/>
                </a:solidFill>
                <a:effectLst/>
                <a:latin typeface="Open Sans Light" panose="020B0306030504020204" pitchFamily="34" charset="0"/>
                <a:ea typeface="Open Sans Light" panose="020B0306030504020204" pitchFamily="34" charset="0"/>
                <a:cs typeface="Open Sans Light" panose="020B0306030504020204" pitchFamily="34" charset="0"/>
              </a:rPr>
              <a:t>An Award celebrating woman who has revolutionized Tech through their game-changing products, solutions, or innovations</a:t>
            </a:r>
            <a:endParaRPr lang="en-US" sz="12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chemeClr val="bg1"/>
              </a:solidFill>
              <a:effectLst/>
              <a:uFillTx/>
              <a:latin typeface="Open Sans"/>
              <a:ea typeface="Open Sans"/>
              <a:cs typeface="Open Sans"/>
              <a:sym typeface="Open Sans"/>
            </a:endParaRPr>
          </a:p>
        </p:txBody>
      </p:sp>
    </p:spTree>
    <p:extLst>
      <p:ext uri="{BB962C8B-B14F-4D97-AF65-F5344CB8AC3E}">
        <p14:creationId xmlns:p14="http://schemas.microsoft.com/office/powerpoint/2010/main" val="3145716657"/>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16A696C-A395-3FAE-9428-B93E2604FA15}"/>
              </a:ext>
            </a:extLst>
          </p:cNvPr>
          <p:cNvSpPr>
            <a:spLocks noGrp="1"/>
          </p:cNvSpPr>
          <p:nvPr>
            <p:ph type="body" sz="quarter" idx="11"/>
          </p:nvPr>
        </p:nvSpPr>
        <p:spPr/>
        <p:txBody>
          <a:bodyPr/>
          <a:lstStyle/>
          <a:p>
            <a:r>
              <a:rPr lang="en-US" dirty="0"/>
              <a:t>About the Nominee</a:t>
            </a:r>
          </a:p>
        </p:txBody>
      </p:sp>
      <p:sp>
        <p:nvSpPr>
          <p:cNvPr id="9" name="Text Placeholder 3">
            <a:extLst>
              <a:ext uri="{FF2B5EF4-FFF2-40B4-BE49-F238E27FC236}">
                <a16:creationId xmlns:a16="http://schemas.microsoft.com/office/drawing/2014/main" id="{F5572BCC-5481-3DE8-C20F-76A0536B67E4}"/>
              </a:ext>
            </a:extLst>
          </p:cNvPr>
          <p:cNvSpPr txBox="1">
            <a:spLocks/>
          </p:cNvSpPr>
          <p:nvPr/>
        </p:nvSpPr>
        <p:spPr>
          <a:xfrm>
            <a:off x="4625188" y="1712108"/>
            <a:ext cx="7031333" cy="3869985"/>
          </a:xfrm>
          <a:prstGeom prst="rect">
            <a:avLst/>
          </a:prstGeom>
        </p:spPr>
        <p:txBody>
          <a:bodyPr/>
          <a:lstStyle>
            <a:lvl1pPr marL="0" marR="0" indent="0" algn="l" defTabSz="914400" rtl="0" latinLnBrk="0">
              <a:lnSpc>
                <a:spcPct val="120000"/>
              </a:lnSpc>
              <a:spcBef>
                <a:spcPts val="1000"/>
              </a:spcBef>
              <a:spcAft>
                <a:spcPts val="0"/>
              </a:spcAft>
              <a:buClrTx/>
              <a:buSzTx/>
              <a:buFontTx/>
              <a:buNone/>
              <a:tabLst/>
              <a:defRPr sz="1300" b="0" i="0" u="none" strike="noStrike" cap="none" spc="0" baseline="0">
                <a:solidFill>
                  <a:srgbClr val="000000"/>
                </a:solidFill>
                <a:uFillTx/>
                <a:latin typeface="Open Sans"/>
                <a:ea typeface="Open Sans"/>
                <a:cs typeface="Open Sans"/>
                <a:sym typeface="Open Sans"/>
              </a:defRPr>
            </a:lvl1pPr>
            <a:lvl2pPr marL="0" marR="0" indent="0" algn="l" defTabSz="914400" rtl="0" latinLnBrk="0">
              <a:lnSpc>
                <a:spcPct val="120000"/>
              </a:lnSpc>
              <a:spcBef>
                <a:spcPts val="1000"/>
              </a:spcBef>
              <a:spcAft>
                <a:spcPts val="0"/>
              </a:spcAft>
              <a:buClrTx/>
              <a:buSzTx/>
              <a:buFontTx/>
              <a:buNone/>
              <a:tabLst/>
              <a:defRPr sz="1300" b="0" i="0" u="none" strike="noStrike" cap="none" spc="0" baseline="0">
                <a:solidFill>
                  <a:srgbClr val="000000"/>
                </a:solidFill>
                <a:uFillTx/>
                <a:latin typeface="Open Sans"/>
                <a:ea typeface="Open Sans"/>
                <a:cs typeface="Open Sans"/>
                <a:sym typeface="Open Sans"/>
              </a:defRPr>
            </a:lvl2pPr>
            <a:lvl3pPr marL="176400" marR="0" indent="-1764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3pPr>
            <a:lvl4pPr marL="356399" marR="0" indent="-1764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4pPr>
            <a:lvl5pPr marL="532799" marR="0" indent="-176399"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5pPr>
            <a:lvl6pPr marL="547500" marR="0" indent="-1911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6pPr>
            <a:lvl7pPr marL="547500" marR="0" indent="-1911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7pPr>
            <a:lvl8pPr marL="547500" marR="0" indent="-1911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8pPr>
            <a:lvl9pPr marL="547500" marR="0" indent="-1911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9pPr>
          </a:lstStyle>
          <a:p>
            <a:pPr hangingPunct="1"/>
            <a:endParaRPr lang="en-US" sz="1400" dirty="0"/>
          </a:p>
        </p:txBody>
      </p:sp>
      <p:sp>
        <p:nvSpPr>
          <p:cNvPr id="2" name="Text Placeholder 3">
            <a:extLst>
              <a:ext uri="{FF2B5EF4-FFF2-40B4-BE49-F238E27FC236}">
                <a16:creationId xmlns:a16="http://schemas.microsoft.com/office/drawing/2014/main" id="{7E5B363D-F15F-12C2-002B-2C40C3A3F535}"/>
              </a:ext>
            </a:extLst>
          </p:cNvPr>
          <p:cNvSpPr txBox="1">
            <a:spLocks/>
          </p:cNvSpPr>
          <p:nvPr/>
        </p:nvSpPr>
        <p:spPr>
          <a:xfrm>
            <a:off x="4667718" y="1201745"/>
            <a:ext cx="7031333" cy="4826916"/>
          </a:xfrm>
          <a:prstGeom prst="rect">
            <a:avLst/>
          </a:prstGeom>
        </p:spPr>
        <p:txBody>
          <a:bodyPr/>
          <a:lstStyle>
            <a:lvl1pPr marL="0" marR="0" indent="0" algn="l" defTabSz="914400" rtl="0" latinLnBrk="0">
              <a:lnSpc>
                <a:spcPct val="120000"/>
              </a:lnSpc>
              <a:spcBef>
                <a:spcPts val="1000"/>
              </a:spcBef>
              <a:spcAft>
                <a:spcPts val="0"/>
              </a:spcAft>
              <a:buClrTx/>
              <a:buSzTx/>
              <a:buFontTx/>
              <a:buNone/>
              <a:tabLst/>
              <a:defRPr sz="1300" b="0" i="0" u="none" strike="noStrike" cap="none" spc="0" baseline="0">
                <a:solidFill>
                  <a:srgbClr val="000000"/>
                </a:solidFill>
                <a:uFillTx/>
                <a:latin typeface="Open Sans"/>
                <a:ea typeface="Open Sans"/>
                <a:cs typeface="Open Sans"/>
                <a:sym typeface="Open Sans"/>
              </a:defRPr>
            </a:lvl1pPr>
            <a:lvl2pPr marL="0" marR="0" indent="0" algn="l" defTabSz="914400" rtl="0" latinLnBrk="0">
              <a:lnSpc>
                <a:spcPct val="120000"/>
              </a:lnSpc>
              <a:spcBef>
                <a:spcPts val="1000"/>
              </a:spcBef>
              <a:spcAft>
                <a:spcPts val="0"/>
              </a:spcAft>
              <a:buClrTx/>
              <a:buSzTx/>
              <a:buFontTx/>
              <a:buNone/>
              <a:tabLst/>
              <a:defRPr sz="1300" b="0" i="0" u="none" strike="noStrike" cap="none" spc="0" baseline="0">
                <a:solidFill>
                  <a:srgbClr val="000000"/>
                </a:solidFill>
                <a:uFillTx/>
                <a:latin typeface="Open Sans"/>
                <a:ea typeface="Open Sans"/>
                <a:cs typeface="Open Sans"/>
                <a:sym typeface="Open Sans"/>
              </a:defRPr>
            </a:lvl2pPr>
            <a:lvl3pPr marL="176400" marR="0" indent="-1764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3pPr>
            <a:lvl4pPr marL="356399" marR="0" indent="-1764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4pPr>
            <a:lvl5pPr marL="532799" marR="0" indent="-176399"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5pPr>
            <a:lvl6pPr marL="547500" marR="0" indent="-1911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6pPr>
            <a:lvl7pPr marL="547500" marR="0" indent="-1911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7pPr>
            <a:lvl8pPr marL="547500" marR="0" indent="-1911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8pPr>
            <a:lvl9pPr marL="547500" marR="0" indent="-1911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9pPr>
          </a:lstStyle>
          <a:p>
            <a:pPr hangingPunct="1"/>
            <a:r>
              <a:rPr lang="en-US" sz="1400" dirty="0"/>
              <a:t>Respondents are requested to provide their basic information. You can add any additional information as relevant for the awards.</a:t>
            </a:r>
          </a:p>
          <a:p>
            <a:pPr hangingPunct="1"/>
            <a:endParaRPr lang="en-US" sz="1400" dirty="0"/>
          </a:p>
          <a:p>
            <a:pPr marL="285750" indent="-285750" hangingPunct="1">
              <a:buFont typeface="Arial" panose="020B0604020202020204" pitchFamily="34" charset="0"/>
              <a:buChar char="•"/>
            </a:pPr>
            <a:r>
              <a:rPr lang="en-US" sz="1400" b="1" dirty="0"/>
              <a:t>Name: </a:t>
            </a:r>
            <a:r>
              <a:rPr lang="en-US" sz="1400" i="1" dirty="0">
                <a:latin typeface="Open Sans Light" panose="020B0306030504020204" pitchFamily="34" charset="0"/>
                <a:ea typeface="Open Sans Light" panose="020B0306030504020204" pitchFamily="34" charset="0"/>
                <a:cs typeface="Open Sans Light" panose="020B0306030504020204" pitchFamily="34" charset="0"/>
              </a:rPr>
              <a:t>&lt; Full name of the nominee &gt;</a:t>
            </a:r>
          </a:p>
          <a:p>
            <a:pPr marL="285750" indent="-285750" hangingPunct="1">
              <a:buFont typeface="Arial" panose="020B0604020202020204" pitchFamily="34" charset="0"/>
              <a:buChar char="•"/>
            </a:pPr>
            <a:r>
              <a:rPr lang="en-US" sz="1400" b="1" dirty="0"/>
              <a:t>Job Title and Company: </a:t>
            </a:r>
            <a:r>
              <a:rPr lang="en-US" sz="1400" b="1" dirty="0">
                <a:latin typeface="Open Sans Light" panose="020B0306030504020204" pitchFamily="34" charset="0"/>
                <a:ea typeface="Open Sans Light" panose="020B0306030504020204" pitchFamily="34" charset="0"/>
                <a:cs typeface="Open Sans Light" panose="020B0306030504020204" pitchFamily="34" charset="0"/>
              </a:rPr>
              <a:t> </a:t>
            </a:r>
            <a:r>
              <a:rPr lang="en-US" sz="1400" i="1" dirty="0">
                <a:latin typeface="Open Sans Light" panose="020B0306030504020204" pitchFamily="34" charset="0"/>
                <a:ea typeface="Open Sans Light" panose="020B0306030504020204" pitchFamily="34" charset="0"/>
                <a:cs typeface="Open Sans Light" panose="020B0306030504020204" pitchFamily="34" charset="0"/>
              </a:rPr>
              <a:t>&lt; Current job title and company details &gt;</a:t>
            </a:r>
          </a:p>
          <a:p>
            <a:pPr marL="285750" indent="-285750" hangingPunct="1">
              <a:buFont typeface="Arial" panose="020B0604020202020204" pitchFamily="34" charset="0"/>
              <a:buChar char="•"/>
            </a:pPr>
            <a:r>
              <a:rPr lang="en-US" sz="1400" b="1" dirty="0"/>
              <a:t>Industry/Field: </a:t>
            </a:r>
            <a:r>
              <a:rPr lang="en-US" sz="1400" i="1" dirty="0">
                <a:latin typeface="Open Sans Light" panose="020B0306030504020204" pitchFamily="34" charset="0"/>
                <a:ea typeface="Open Sans Light" panose="020B0306030504020204" pitchFamily="34" charset="0"/>
                <a:cs typeface="Open Sans Light" panose="020B0306030504020204" pitchFamily="34" charset="0"/>
              </a:rPr>
              <a:t>&lt; Industry in which nominee is currently working &gt;</a:t>
            </a:r>
          </a:p>
          <a:p>
            <a:pPr marL="285750" indent="-285750" hangingPunct="1">
              <a:buFont typeface="Arial" panose="020B0604020202020204" pitchFamily="34" charset="0"/>
              <a:buChar char="•"/>
            </a:pPr>
            <a:r>
              <a:rPr lang="en-US" sz="1400" b="1" dirty="0"/>
              <a:t>Brief Background: </a:t>
            </a:r>
            <a:r>
              <a:rPr lang="en-US" sz="1400" i="1" dirty="0">
                <a:latin typeface="Open Sans Light" panose="020B0306030504020204" pitchFamily="34" charset="0"/>
                <a:ea typeface="Open Sans Light" panose="020B0306030504020204" pitchFamily="34" charset="0"/>
                <a:cs typeface="Open Sans Light" panose="020B0306030504020204" pitchFamily="34" charset="0"/>
              </a:rPr>
              <a:t>&lt; includes educational background, professional journey, and any significant milestones or achievements&gt;</a:t>
            </a:r>
            <a:endParaRPr lang="en-US" sz="1400" dirty="0"/>
          </a:p>
          <a:p>
            <a:pPr marL="285750" indent="-285750" hangingPunct="1">
              <a:buFont typeface="Arial" panose="020B0604020202020204" pitchFamily="34" charset="0"/>
              <a:buChar char="•"/>
            </a:pPr>
            <a:r>
              <a:rPr lang="en-US" sz="1400" b="1" dirty="0"/>
              <a:t>Recognition and Awards: </a:t>
            </a:r>
            <a:r>
              <a:rPr lang="en-US" sz="1400" i="1" dirty="0">
                <a:latin typeface="Open Sans Light" panose="020B0306030504020204" pitchFamily="34" charset="0"/>
                <a:ea typeface="Open Sans Light" panose="020B0306030504020204" pitchFamily="34" charset="0"/>
                <a:cs typeface="Open Sans Light" panose="020B0306030504020204" pitchFamily="34" charset="0"/>
              </a:rPr>
              <a:t>&lt; Significant awards/ recognitions achieved by nominee &gt;</a:t>
            </a:r>
          </a:p>
          <a:p>
            <a:pPr marL="285750" indent="-285750" hangingPunct="1">
              <a:buFont typeface="Arial" panose="020B0604020202020204" pitchFamily="34" charset="0"/>
              <a:buChar char="•"/>
            </a:pPr>
            <a:r>
              <a:rPr lang="en-US" sz="1400" b="1" dirty="0"/>
              <a:t>Future Goals: </a:t>
            </a:r>
            <a:r>
              <a:rPr lang="en-US" sz="1400" i="1" dirty="0">
                <a:latin typeface="Open Sans Light" panose="020B0306030504020204" pitchFamily="34" charset="0"/>
                <a:ea typeface="Open Sans Light" panose="020B0306030504020204" pitchFamily="34" charset="0"/>
                <a:cs typeface="Open Sans Light" panose="020B0306030504020204" pitchFamily="34" charset="0"/>
              </a:rPr>
              <a:t>&lt; Nominee’s future Aspirations in brief &gt;</a:t>
            </a:r>
          </a:p>
          <a:p>
            <a:pPr hangingPunct="1"/>
            <a:endParaRPr lang="en-US" sz="1400" b="1" dirty="0"/>
          </a:p>
        </p:txBody>
      </p:sp>
    </p:spTree>
    <p:extLst>
      <p:ext uri="{BB962C8B-B14F-4D97-AF65-F5344CB8AC3E}">
        <p14:creationId xmlns:p14="http://schemas.microsoft.com/office/powerpoint/2010/main" val="2183167254"/>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3">
            <a:extLst>
              <a:ext uri="{FF2B5EF4-FFF2-40B4-BE49-F238E27FC236}">
                <a16:creationId xmlns:a16="http://schemas.microsoft.com/office/drawing/2014/main" id="{1F9BE059-6D8E-90FA-64BF-BE26683ACC3E}"/>
              </a:ext>
            </a:extLst>
          </p:cNvPr>
          <p:cNvGraphicFramePr>
            <a:graphicFrameLocks noGrp="1"/>
          </p:cNvGraphicFramePr>
          <p:nvPr>
            <p:extLst>
              <p:ext uri="{D42A27DB-BD31-4B8C-83A1-F6EECF244321}">
                <p14:modId xmlns:p14="http://schemas.microsoft.com/office/powerpoint/2010/main" val="3887824568"/>
              </p:ext>
            </p:extLst>
          </p:nvPr>
        </p:nvGraphicFramePr>
        <p:xfrm>
          <a:off x="962644" y="2660123"/>
          <a:ext cx="10031177" cy="2042160"/>
        </p:xfrm>
        <a:graphic>
          <a:graphicData uri="http://schemas.openxmlformats.org/drawingml/2006/table">
            <a:tbl>
              <a:tblPr firstRow="1" bandRow="1">
                <a:tableStyleId>{5940675A-B579-460E-94D1-54222C63F5DA}</a:tableStyleId>
              </a:tblPr>
              <a:tblGrid>
                <a:gridCol w="10031177">
                  <a:extLst>
                    <a:ext uri="{9D8B030D-6E8A-4147-A177-3AD203B41FA5}">
                      <a16:colId xmlns:a16="http://schemas.microsoft.com/office/drawing/2014/main" val="609289787"/>
                    </a:ext>
                  </a:extLst>
                </a:gridCol>
              </a:tblGrid>
              <a:tr h="0">
                <a:tc>
                  <a:txBody>
                    <a:bodyPr/>
                    <a:lstStyle/>
                    <a:p>
                      <a:r>
                        <a:rPr lang="en-US" sz="1400" b="1" dirty="0">
                          <a:latin typeface="Open Sans" panose="020B0606030504020204" pitchFamily="34" charset="0"/>
                          <a:ea typeface="Open Sans" panose="020B0606030504020204" pitchFamily="34" charset="0"/>
                          <a:cs typeface="Open Sans" panose="020B0606030504020204" pitchFamily="34" charset="0"/>
                        </a:rPr>
                        <a:t>Factors for Consideration</a:t>
                      </a:r>
                    </a:p>
                  </a:txBody>
                  <a:tcP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3753096569"/>
                  </a:ext>
                </a:extLst>
              </a:tr>
              <a:tr h="0">
                <a:tc>
                  <a:txBody>
                    <a:bodyPr/>
                    <a:lstStyle/>
                    <a:p>
                      <a:pPr marL="285750" indent="-285750">
                        <a:buFont typeface="Arial" panose="020B0604020202020204" pitchFamily="34" charset="0"/>
                        <a:buChar char="•"/>
                      </a:pPr>
                      <a:r>
                        <a:rPr lang="en-US" sz="1200" b="0" i="0" u="none" strike="noStrike" cap="none" spc="0" baseline="0" dirty="0">
                          <a:solidFill>
                            <a:schemeClr val="tx1"/>
                          </a:solidFill>
                          <a:effectLst/>
                          <a:uFillTx/>
                          <a:latin typeface="Open Sans" panose="020B0606030504020204" pitchFamily="34" charset="0"/>
                          <a:ea typeface="Open Sans" panose="020B0606030504020204" pitchFamily="34" charset="0"/>
                          <a:cs typeface="Open Sans" panose="020B0606030504020204" pitchFamily="34" charset="0"/>
                          <a:sym typeface="Open Sans"/>
                        </a:rPr>
                        <a:t>Description of specific technology-related projects or initiatives led by the nominee, highlighting their objectives, scope, and outcomes.</a:t>
                      </a:r>
                      <a:endParaRPr lang="en-US" sz="1200" dirty="0">
                        <a:latin typeface="Open Sans" panose="020B0606030504020204" pitchFamily="34" charset="0"/>
                        <a:ea typeface="Open Sans" panose="020B0606030504020204" pitchFamily="34" charset="0"/>
                        <a:cs typeface="Open Sans" panose="020B0606030504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875792491"/>
                  </a:ext>
                </a:extLst>
              </a:tr>
              <a:tr h="0">
                <a:tc>
                  <a:txBody>
                    <a:bodyPr/>
                    <a:lstStyle/>
                    <a:p>
                      <a:pPr marL="285750" indent="-285750">
                        <a:buFont typeface="Arial" panose="020B0604020202020204" pitchFamily="34" charset="0"/>
                        <a:buChar char="•"/>
                      </a:pPr>
                      <a:r>
                        <a:rPr lang="en-US" sz="1200" b="0" i="0" u="none" strike="noStrike" cap="none" spc="0" baseline="0" dirty="0">
                          <a:solidFill>
                            <a:schemeClr val="tx1"/>
                          </a:solidFill>
                          <a:effectLst/>
                          <a:uFillTx/>
                          <a:latin typeface="Open Sans" panose="020B0606030504020204" pitchFamily="34" charset="0"/>
                          <a:ea typeface="Open Sans" panose="020B0606030504020204" pitchFamily="34" charset="0"/>
                          <a:cs typeface="Open Sans" panose="020B0606030504020204" pitchFamily="34" charset="0"/>
                          <a:sym typeface="Open Sans"/>
                        </a:rPr>
                        <a:t>Explanation of the significance of these projects or initiatives in addressing key challenges or opportunities within tech community or the nominee's organization.</a:t>
                      </a:r>
                      <a:endParaRPr lang="en-US" sz="1200" dirty="0">
                        <a:latin typeface="Open Sans" panose="020B0606030504020204" pitchFamily="34" charset="0"/>
                        <a:ea typeface="Open Sans" panose="020B0606030504020204" pitchFamily="34" charset="0"/>
                        <a:cs typeface="Open Sans" panose="020B0606030504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442752509"/>
                  </a:ext>
                </a:extLst>
              </a:tr>
              <a:tr h="0">
                <a:tc>
                  <a:txBody>
                    <a:bodyPr/>
                    <a:lstStyle/>
                    <a:p>
                      <a:pPr marL="285750" indent="-285750">
                        <a:buFont typeface="Arial" panose="020B0604020202020204" pitchFamily="34" charset="0"/>
                        <a:buChar char="•"/>
                      </a:pPr>
                      <a:r>
                        <a:rPr lang="en-US" sz="1200" b="0" i="0" u="none" strike="noStrike" cap="none" spc="0" baseline="0" dirty="0">
                          <a:solidFill>
                            <a:schemeClr val="tx1"/>
                          </a:solidFill>
                          <a:effectLst/>
                          <a:uFillTx/>
                          <a:latin typeface="Open Sans" panose="020B0606030504020204" pitchFamily="34" charset="0"/>
                          <a:ea typeface="Open Sans" panose="020B0606030504020204" pitchFamily="34" charset="0"/>
                          <a:cs typeface="Open Sans" panose="020B0606030504020204" pitchFamily="34" charset="0"/>
                          <a:sym typeface="Open Sans"/>
                        </a:rPr>
                        <a:t>Testimonials or feedback from stakeholders, team members, or end-users attesting to the effectiveness and importance of the nominee's technology-related projects or initiatives</a:t>
                      </a:r>
                    </a:p>
                    <a:p>
                      <a:pPr marL="0" indent="0">
                        <a:buFont typeface="Arial" panose="020B0604020202020204" pitchFamily="34" charset="0"/>
                        <a:buNone/>
                      </a:pPr>
                      <a:endParaRPr lang="en-US" sz="1200" b="0" i="0" u="none" strike="noStrike" cap="none" spc="0" baseline="0" dirty="0">
                        <a:solidFill>
                          <a:schemeClr val="tx1"/>
                        </a:solidFill>
                        <a:effectLst/>
                        <a:uFillTx/>
                        <a:latin typeface="Open Sans" panose="020B0606030504020204" pitchFamily="34" charset="0"/>
                        <a:ea typeface="Open Sans" panose="020B0606030504020204" pitchFamily="34" charset="0"/>
                        <a:cs typeface="Open Sans" panose="020B0606030504020204" pitchFamily="34" charset="0"/>
                        <a:sym typeface="Open Sans"/>
                      </a:endParaRPr>
                    </a:p>
                    <a:p>
                      <a:pPr marL="285750" indent="-285750">
                        <a:buFont typeface="Arial" panose="020B0604020202020204" pitchFamily="34" charset="0"/>
                        <a:buChar char="•"/>
                      </a:pPr>
                      <a:r>
                        <a:rPr kumimoji="0" lang="en-US" sz="12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a:rPr>
                        <a:t>Alignment of the projects or initiatives with broader industry trends, technological advancements, or organizational goals, showcasing their relevance and strategic importance.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24736189"/>
                  </a:ext>
                </a:extLst>
              </a:tr>
            </a:tbl>
          </a:graphicData>
        </a:graphic>
      </p:graphicFrame>
      <p:sp>
        <p:nvSpPr>
          <p:cNvPr id="2" name="Text Placeholder 2">
            <a:extLst>
              <a:ext uri="{FF2B5EF4-FFF2-40B4-BE49-F238E27FC236}">
                <a16:creationId xmlns:a16="http://schemas.microsoft.com/office/drawing/2014/main" id="{4CA07209-DD89-FF27-5A69-3CF3A7A8345C}"/>
              </a:ext>
            </a:extLst>
          </p:cNvPr>
          <p:cNvSpPr txBox="1">
            <a:spLocks/>
          </p:cNvSpPr>
          <p:nvPr/>
        </p:nvSpPr>
        <p:spPr>
          <a:xfrm>
            <a:off x="962644" y="324632"/>
            <a:ext cx="7865670" cy="97948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lstStyle>
            <a:lvl1pPr marL="0" marR="0" indent="0" algn="l" defTabSz="914400" rtl="0" latinLnBrk="0">
              <a:lnSpc>
                <a:spcPct val="80000"/>
              </a:lnSpc>
              <a:spcBef>
                <a:spcPts val="0"/>
              </a:spcBef>
              <a:spcAft>
                <a:spcPts val="0"/>
              </a:spcAft>
              <a:buClrTx/>
              <a:buSzTx/>
              <a:buFontTx/>
              <a:buNone/>
              <a:tabLst/>
              <a:defRPr sz="3200" b="0" i="0" u="none" strike="noStrike" cap="none" spc="0" baseline="0">
                <a:solidFill>
                  <a:srgbClr val="014F59"/>
                </a:solidFill>
                <a:uFillTx/>
                <a:latin typeface="Open Sans Light" panose="020B0306030504020204" pitchFamily="34" charset="0"/>
                <a:ea typeface="Open Sans Light" panose="020B0306030504020204" pitchFamily="34" charset="0"/>
                <a:cs typeface="Open Sans Light" panose="020B0306030504020204" pitchFamily="34" charset="0"/>
                <a:sym typeface="Open Sans"/>
              </a:defRPr>
            </a:lvl1pPr>
            <a:lvl2pPr marL="0" marR="0" indent="0" algn="l" defTabSz="914400" rtl="0" latinLnBrk="0">
              <a:lnSpc>
                <a:spcPct val="120000"/>
              </a:lnSpc>
              <a:spcBef>
                <a:spcPts val="1000"/>
              </a:spcBef>
              <a:spcAft>
                <a:spcPts val="0"/>
              </a:spcAft>
              <a:buClrTx/>
              <a:buSzTx/>
              <a:buFontTx/>
              <a:buNone/>
              <a:tabLst/>
              <a:defRPr sz="1300" b="0" i="0" u="none" strike="noStrike" cap="none" spc="0" baseline="0">
                <a:solidFill>
                  <a:srgbClr val="000000"/>
                </a:solidFill>
                <a:uFillTx/>
                <a:latin typeface="Open Sans"/>
                <a:ea typeface="Open Sans"/>
                <a:cs typeface="Open Sans"/>
                <a:sym typeface="Open Sans"/>
              </a:defRPr>
            </a:lvl2pPr>
            <a:lvl3pPr marL="176400" marR="0" indent="-1764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3pPr>
            <a:lvl4pPr marL="356399" marR="0" indent="-1764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4pPr>
            <a:lvl5pPr marL="532799" marR="0" indent="-176399"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5pPr>
            <a:lvl6pPr marL="547500" marR="0" indent="-1911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6pPr>
            <a:lvl7pPr marL="547500" marR="0" indent="-1911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7pPr>
            <a:lvl8pPr marL="547500" marR="0" indent="-1911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8pPr>
            <a:lvl9pPr marL="547500" marR="0" indent="-1911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9pPr>
          </a:lstStyle>
          <a:p>
            <a:pPr hangingPunct="1"/>
            <a:r>
              <a:rPr lang="en-US" b="1" dirty="0"/>
              <a:t>Tech Projects </a:t>
            </a:r>
            <a:r>
              <a:rPr lang="en-US" dirty="0"/>
              <a:t>| </a:t>
            </a:r>
            <a:r>
              <a:rPr lang="en-US" sz="2800" dirty="0"/>
              <a:t>Qualitative</a:t>
            </a:r>
          </a:p>
        </p:txBody>
      </p:sp>
      <p:sp>
        <p:nvSpPr>
          <p:cNvPr id="4" name="Text Placeholder 1">
            <a:extLst>
              <a:ext uri="{FF2B5EF4-FFF2-40B4-BE49-F238E27FC236}">
                <a16:creationId xmlns:a16="http://schemas.microsoft.com/office/drawing/2014/main" id="{1179EAD3-B152-23DB-1C20-C4DC6551CCCC}"/>
              </a:ext>
            </a:extLst>
          </p:cNvPr>
          <p:cNvSpPr>
            <a:spLocks noGrp="1"/>
          </p:cNvSpPr>
          <p:nvPr>
            <p:ph type="body" sz="quarter" idx="12"/>
          </p:nvPr>
        </p:nvSpPr>
        <p:spPr>
          <a:xfrm>
            <a:off x="962644" y="1134554"/>
            <a:ext cx="6657356" cy="246221"/>
          </a:xfr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hangingPunct="0">
              <a:lnSpc>
                <a:spcPct val="100000"/>
              </a:lnSpc>
            </a:pPr>
            <a:r>
              <a:rPr lang="en-US" sz="1600" b="0" i="0" dirty="0">
                <a:solidFill>
                  <a:srgbClr val="000000"/>
                </a:solidFill>
                <a:latin typeface="Open Sans" panose="020B0606030504020204" pitchFamily="34" charset="0"/>
                <a:ea typeface="Open Sans" panose="020B0606030504020204" pitchFamily="34" charset="0"/>
                <a:cs typeface="Open Sans" panose="020B0606030504020204" pitchFamily="34" charset="0"/>
              </a:rPr>
              <a:t>Include descriptive details in this section</a:t>
            </a:r>
          </a:p>
        </p:txBody>
      </p:sp>
      <p:sp>
        <p:nvSpPr>
          <p:cNvPr id="9" name="TextBox 8">
            <a:extLst>
              <a:ext uri="{FF2B5EF4-FFF2-40B4-BE49-F238E27FC236}">
                <a16:creationId xmlns:a16="http://schemas.microsoft.com/office/drawing/2014/main" id="{26DF7755-2F8B-0DAF-4BAF-80FCE4D41816}"/>
              </a:ext>
            </a:extLst>
          </p:cNvPr>
          <p:cNvSpPr txBox="1"/>
          <p:nvPr/>
        </p:nvSpPr>
        <p:spPr>
          <a:xfrm>
            <a:off x="962643" y="1867819"/>
            <a:ext cx="9879527" cy="4924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a:rPr>
              <a:t>Provide insights into technology-related projects or the initiatives that the nominee has deployed along with its significance </a:t>
            </a:r>
          </a:p>
        </p:txBody>
      </p:sp>
      <p:sp>
        <p:nvSpPr>
          <p:cNvPr id="6" name="TextBox 5">
            <a:extLst>
              <a:ext uri="{FF2B5EF4-FFF2-40B4-BE49-F238E27FC236}">
                <a16:creationId xmlns:a16="http://schemas.microsoft.com/office/drawing/2014/main" id="{C3F8F16A-3B5B-5C16-3649-3785C7024909}"/>
              </a:ext>
            </a:extLst>
          </p:cNvPr>
          <p:cNvSpPr txBox="1"/>
          <p:nvPr/>
        </p:nvSpPr>
        <p:spPr>
          <a:xfrm>
            <a:off x="4905004" y="6533368"/>
            <a:ext cx="7041417"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lvl1pPr>
              <a:defRPr sz="1600">
                <a:latin typeface="Open Sans" panose="020B0606030504020204" pitchFamily="34" charset="0"/>
                <a:ea typeface="Open Sans" panose="020B0606030504020204" pitchFamily="34" charset="0"/>
                <a:cs typeface="Open Sans" panose="020B0606030504020204" pitchFamily="34" charset="0"/>
              </a:defRPr>
            </a:lvl1pPr>
            <a:lvl2pPr indent="0">
              <a:lnSpc>
                <a:spcPct val="120000"/>
              </a:lnSpc>
              <a:spcBef>
                <a:spcPts val="1000"/>
              </a:spcBef>
              <a:defRPr sz="1300"/>
            </a:lvl2pPr>
            <a:lvl3pPr marL="176400" indent="-176400">
              <a:lnSpc>
                <a:spcPct val="120000"/>
              </a:lnSpc>
              <a:spcBef>
                <a:spcPts val="1000"/>
              </a:spcBef>
              <a:buSzPct val="100000"/>
              <a:buChar char="•"/>
              <a:defRPr sz="1300"/>
            </a:lvl3pPr>
            <a:lvl4pPr marL="356399" indent="-176400">
              <a:lnSpc>
                <a:spcPct val="120000"/>
              </a:lnSpc>
              <a:spcBef>
                <a:spcPts val="1000"/>
              </a:spcBef>
              <a:buSzPct val="100000"/>
              <a:buChar char="−"/>
              <a:defRPr sz="1300"/>
            </a:lvl4pPr>
            <a:lvl5pPr marL="532799" indent="-176399">
              <a:lnSpc>
                <a:spcPct val="120000"/>
              </a:lnSpc>
              <a:spcBef>
                <a:spcPts val="1000"/>
              </a:spcBef>
              <a:buSzPct val="100000"/>
              <a:buChar char="−"/>
              <a:defRPr sz="1300"/>
            </a:lvl5pPr>
            <a:lvl6pPr marL="547500" indent="-191100">
              <a:lnSpc>
                <a:spcPct val="120000"/>
              </a:lnSpc>
              <a:spcBef>
                <a:spcPts val="1000"/>
              </a:spcBef>
              <a:buSzPct val="100000"/>
              <a:buChar char="−"/>
              <a:defRPr sz="1300"/>
            </a:lvl6pPr>
            <a:lvl7pPr marL="547500" indent="-191100">
              <a:lnSpc>
                <a:spcPct val="120000"/>
              </a:lnSpc>
              <a:spcBef>
                <a:spcPts val="1000"/>
              </a:spcBef>
              <a:buSzPct val="100000"/>
              <a:buChar char="−"/>
              <a:defRPr sz="1300"/>
            </a:lvl7pPr>
            <a:lvl8pPr marL="547500" indent="-191100">
              <a:lnSpc>
                <a:spcPct val="120000"/>
              </a:lnSpc>
              <a:spcBef>
                <a:spcPts val="1000"/>
              </a:spcBef>
              <a:buSzPct val="100000"/>
              <a:buChar char="−"/>
              <a:defRPr sz="1300"/>
            </a:lvl8pPr>
            <a:lvl9pPr marL="547500" indent="-191100">
              <a:lnSpc>
                <a:spcPct val="120000"/>
              </a:lnSpc>
              <a:spcBef>
                <a:spcPts val="1000"/>
              </a:spcBef>
              <a:buSzPct val="100000"/>
              <a:buChar char="−"/>
              <a:defRPr sz="1300"/>
            </a:lvl9pPr>
          </a:lstStyle>
          <a:p>
            <a:r>
              <a:rPr lang="en-US" sz="900" dirty="0"/>
              <a:t>Note: 1. Please provide the requested details for the fiscal year 2023-24. 2. Ensure that your response is no longer than 350 words.</a:t>
            </a:r>
          </a:p>
        </p:txBody>
      </p:sp>
    </p:spTree>
    <p:extLst>
      <p:ext uri="{BB962C8B-B14F-4D97-AF65-F5344CB8AC3E}">
        <p14:creationId xmlns:p14="http://schemas.microsoft.com/office/powerpoint/2010/main" val="1710272993"/>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TextBox 57">
            <a:extLst>
              <a:ext uri="{FF2B5EF4-FFF2-40B4-BE49-F238E27FC236}">
                <a16:creationId xmlns:a16="http://schemas.microsoft.com/office/drawing/2014/main" id="{C426AD99-FF53-183A-45AF-74C832E8866F}"/>
              </a:ext>
            </a:extLst>
          </p:cNvPr>
          <p:cNvSpPr txBox="1"/>
          <p:nvPr/>
        </p:nvSpPr>
        <p:spPr>
          <a:xfrm>
            <a:off x="1166813" y="1842130"/>
            <a:ext cx="8838711" cy="9541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a:rPr>
              <a:t>Probable Impact Metrics:</a:t>
            </a:r>
          </a:p>
          <a:p>
            <a:pPr marL="285750" marR="0" lvl="0" indent="-285750" algn="l" defTabSz="914400" rtl="0" eaLnBrk="1" fontAlgn="auto" latinLnBrk="0" hangingPunct="0">
              <a:lnSpc>
                <a:spcPct val="100000"/>
              </a:lnSpc>
              <a:spcBef>
                <a:spcPts val="0"/>
              </a:spcBef>
              <a:spcAft>
                <a:spcPts val="0"/>
              </a:spcAft>
              <a:buClrTx/>
              <a:buSzTx/>
              <a:buFont typeface="Wingdings" panose="05000000000000000000" pitchFamily="2" charset="2"/>
              <a:buChar char="§"/>
              <a:tabLst/>
              <a:defRPr/>
            </a:pPr>
            <a:r>
              <a:rPr lang="en-US" sz="1200" dirty="0">
                <a:effectLst/>
                <a:latin typeface="Open Sans" panose="020B0606030504020204" pitchFamily="34" charset="0"/>
                <a:ea typeface="Open Sans" panose="020B0606030504020204" pitchFamily="34" charset="0"/>
                <a:cs typeface="Open Sans" panose="020B0606030504020204" pitchFamily="34" charset="0"/>
              </a:rPr>
              <a:t>No. of patents obtained</a:t>
            </a:r>
            <a:r>
              <a:rPr lang="en-US" sz="1200" dirty="0">
                <a:latin typeface="Open Sans" panose="020B0606030504020204" pitchFamily="34" charset="0"/>
                <a:ea typeface="Open Sans" panose="020B0606030504020204" pitchFamily="34" charset="0"/>
                <a:cs typeface="Open Sans" panose="020B0606030504020204" pitchFamily="34" charset="0"/>
              </a:rPr>
              <a:t> by the nominee</a:t>
            </a:r>
            <a:endParaRPr lang="en-US" sz="1200" dirty="0">
              <a:effectLst/>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defTabSz="914400" rtl="0" eaLnBrk="1" fontAlgn="auto" latinLnBrk="0" hangingPunct="0">
              <a:lnSpc>
                <a:spcPct val="100000"/>
              </a:lnSpc>
              <a:spcBef>
                <a:spcPts val="0"/>
              </a:spcBef>
              <a:spcAft>
                <a:spcPts val="0"/>
              </a:spcAft>
              <a:buClrTx/>
              <a:buSzTx/>
              <a:buFont typeface="Wingdings" panose="05000000000000000000" pitchFamily="2" charset="2"/>
              <a:buChar char="§"/>
              <a:tabLst/>
              <a:defRPr/>
            </a:pPr>
            <a:r>
              <a:rPr lang="en-US" sz="1200" dirty="0">
                <a:effectLst/>
                <a:latin typeface="Open Sans" panose="020B0606030504020204" pitchFamily="34" charset="0"/>
                <a:ea typeface="Open Sans" panose="020B0606030504020204" pitchFamily="34" charset="0"/>
                <a:cs typeface="Open Sans" panose="020B0606030504020204" pitchFamily="34" charset="0"/>
              </a:rPr>
              <a:t>No. of Innovative developments by the nominee </a:t>
            </a:r>
          </a:p>
          <a:p>
            <a:pPr marL="285750" marR="0" lvl="0" indent="-285750" algn="l" defTabSz="914400" rtl="0" eaLnBrk="1" fontAlgn="auto" latinLnBrk="0" hangingPunct="0">
              <a:lnSpc>
                <a:spcPct val="100000"/>
              </a:lnSpc>
              <a:spcBef>
                <a:spcPts val="0"/>
              </a:spcBef>
              <a:spcAft>
                <a:spcPts val="0"/>
              </a:spcAft>
              <a:buClrTx/>
              <a:buSzTx/>
              <a:buFont typeface="Wingdings" panose="05000000000000000000" pitchFamily="2" charset="2"/>
              <a:buChar char="§"/>
              <a:tabLst/>
              <a:defRPr/>
            </a:pPr>
            <a:r>
              <a:rPr lang="en-US" sz="1200" dirty="0">
                <a:latin typeface="Open Sans" panose="020B0606030504020204" pitchFamily="34" charset="0"/>
                <a:ea typeface="Open Sans" panose="020B0606030504020204" pitchFamily="34" charset="0"/>
                <a:cs typeface="Open Sans" panose="020B0606030504020204" pitchFamily="34" charset="0"/>
              </a:rPr>
              <a:t>Please share the details of patents as well as innovative developments in terms of technologies and application areas.</a:t>
            </a:r>
            <a:r>
              <a:rPr lang="en-US" sz="1200" dirty="0">
                <a:effectLst/>
                <a:latin typeface="Open Sans" panose="020B0606030504020204" pitchFamily="34" charset="0"/>
                <a:ea typeface="Open Sans" panose="020B0606030504020204" pitchFamily="34" charset="0"/>
                <a:cs typeface="Open Sans" panose="020B0606030504020204" pitchFamily="34" charset="0"/>
              </a:rPr>
              <a:t> </a:t>
            </a:r>
            <a:r>
              <a:rPr kumimoji="0" lang="en-US" sz="12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a:rPr>
              <a:t> </a:t>
            </a: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a:endParaRPr>
          </a:p>
        </p:txBody>
      </p:sp>
      <p:sp>
        <p:nvSpPr>
          <p:cNvPr id="5" name="Text Placeholder 2">
            <a:extLst>
              <a:ext uri="{FF2B5EF4-FFF2-40B4-BE49-F238E27FC236}">
                <a16:creationId xmlns:a16="http://schemas.microsoft.com/office/drawing/2014/main" id="{09FD26F3-BF9D-CC6F-FC88-FBCD374AEA85}"/>
              </a:ext>
            </a:extLst>
          </p:cNvPr>
          <p:cNvSpPr txBox="1">
            <a:spLocks/>
          </p:cNvSpPr>
          <p:nvPr/>
        </p:nvSpPr>
        <p:spPr>
          <a:xfrm>
            <a:off x="962644" y="324632"/>
            <a:ext cx="7865670" cy="97948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lstStyle>
            <a:lvl1pPr marL="0" marR="0" indent="0" algn="l" defTabSz="914400" rtl="0" latinLnBrk="0">
              <a:lnSpc>
                <a:spcPct val="80000"/>
              </a:lnSpc>
              <a:spcBef>
                <a:spcPts val="0"/>
              </a:spcBef>
              <a:spcAft>
                <a:spcPts val="0"/>
              </a:spcAft>
              <a:buClrTx/>
              <a:buSzTx/>
              <a:buFontTx/>
              <a:buNone/>
              <a:tabLst/>
              <a:defRPr sz="3200" b="0" i="0" u="none" strike="noStrike" cap="none" spc="0" baseline="0">
                <a:solidFill>
                  <a:srgbClr val="014F59"/>
                </a:solidFill>
                <a:uFillTx/>
                <a:latin typeface="Open Sans Light" panose="020B0306030504020204" pitchFamily="34" charset="0"/>
                <a:ea typeface="Open Sans Light" panose="020B0306030504020204" pitchFamily="34" charset="0"/>
                <a:cs typeface="Open Sans Light" panose="020B0306030504020204" pitchFamily="34" charset="0"/>
                <a:sym typeface="Open Sans"/>
              </a:defRPr>
            </a:lvl1pPr>
            <a:lvl2pPr marL="0" marR="0" indent="0" algn="l" defTabSz="914400" rtl="0" latinLnBrk="0">
              <a:lnSpc>
                <a:spcPct val="120000"/>
              </a:lnSpc>
              <a:spcBef>
                <a:spcPts val="1000"/>
              </a:spcBef>
              <a:spcAft>
                <a:spcPts val="0"/>
              </a:spcAft>
              <a:buClrTx/>
              <a:buSzTx/>
              <a:buFontTx/>
              <a:buNone/>
              <a:tabLst/>
              <a:defRPr sz="1300" b="0" i="0" u="none" strike="noStrike" cap="none" spc="0" baseline="0">
                <a:solidFill>
                  <a:srgbClr val="000000"/>
                </a:solidFill>
                <a:uFillTx/>
                <a:latin typeface="Open Sans"/>
                <a:ea typeface="Open Sans"/>
                <a:cs typeface="Open Sans"/>
                <a:sym typeface="Open Sans"/>
              </a:defRPr>
            </a:lvl2pPr>
            <a:lvl3pPr marL="176400" marR="0" indent="-1764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3pPr>
            <a:lvl4pPr marL="356399" marR="0" indent="-1764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4pPr>
            <a:lvl5pPr marL="532799" marR="0" indent="-176399"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5pPr>
            <a:lvl6pPr marL="547500" marR="0" indent="-1911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6pPr>
            <a:lvl7pPr marL="547500" marR="0" indent="-1911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7pPr>
            <a:lvl8pPr marL="547500" marR="0" indent="-1911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8pPr>
            <a:lvl9pPr marL="547500" marR="0" indent="-1911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9pPr>
          </a:lstStyle>
          <a:p>
            <a:pPr hangingPunct="1"/>
            <a:r>
              <a:rPr lang="en-US" b="1" dirty="0"/>
              <a:t>Tech Projects</a:t>
            </a:r>
            <a:r>
              <a:rPr lang="en-US" dirty="0"/>
              <a:t>| </a:t>
            </a:r>
            <a:r>
              <a:rPr lang="en-US" sz="2800" dirty="0"/>
              <a:t>Quantitative</a:t>
            </a:r>
          </a:p>
        </p:txBody>
      </p:sp>
      <p:sp>
        <p:nvSpPr>
          <p:cNvPr id="6" name="Text Placeholder 1">
            <a:extLst>
              <a:ext uri="{FF2B5EF4-FFF2-40B4-BE49-F238E27FC236}">
                <a16:creationId xmlns:a16="http://schemas.microsoft.com/office/drawing/2014/main" id="{5BE54EB1-E6EA-380D-9DA1-C18C288DE5BD}"/>
              </a:ext>
            </a:extLst>
          </p:cNvPr>
          <p:cNvSpPr>
            <a:spLocks noGrp="1"/>
          </p:cNvSpPr>
          <p:nvPr>
            <p:ph type="body" sz="quarter" idx="12"/>
          </p:nvPr>
        </p:nvSpPr>
        <p:spPr>
          <a:xfrm>
            <a:off x="962644" y="1134554"/>
            <a:ext cx="6657356" cy="246221"/>
          </a:xfr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hangingPunct="0">
              <a:lnSpc>
                <a:spcPct val="100000"/>
              </a:lnSpc>
            </a:pPr>
            <a:r>
              <a:rPr lang="en-US" sz="1600" b="0" i="0" dirty="0">
                <a:solidFill>
                  <a:srgbClr val="000000"/>
                </a:solidFill>
                <a:latin typeface="Open Sans" panose="020B0606030504020204" pitchFamily="34" charset="0"/>
                <a:ea typeface="Open Sans" panose="020B0606030504020204" pitchFamily="34" charset="0"/>
                <a:cs typeface="Open Sans" panose="020B0606030504020204" pitchFamily="34" charset="0"/>
              </a:rPr>
              <a:t>Include quantitative details in this section</a:t>
            </a:r>
          </a:p>
        </p:txBody>
      </p:sp>
      <p:sp>
        <p:nvSpPr>
          <p:cNvPr id="7" name="TextBox 6">
            <a:extLst>
              <a:ext uri="{FF2B5EF4-FFF2-40B4-BE49-F238E27FC236}">
                <a16:creationId xmlns:a16="http://schemas.microsoft.com/office/drawing/2014/main" id="{0520E9EE-4AEB-DEE2-15BF-0040F618EE5E}"/>
              </a:ext>
            </a:extLst>
          </p:cNvPr>
          <p:cNvSpPr txBox="1"/>
          <p:nvPr/>
        </p:nvSpPr>
        <p:spPr>
          <a:xfrm>
            <a:off x="4905004" y="6533368"/>
            <a:ext cx="7041417"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lvl1pPr>
              <a:defRPr sz="1600">
                <a:latin typeface="Open Sans" panose="020B0606030504020204" pitchFamily="34" charset="0"/>
                <a:ea typeface="Open Sans" panose="020B0606030504020204" pitchFamily="34" charset="0"/>
                <a:cs typeface="Open Sans" panose="020B0606030504020204" pitchFamily="34" charset="0"/>
              </a:defRPr>
            </a:lvl1pPr>
            <a:lvl2pPr indent="0">
              <a:lnSpc>
                <a:spcPct val="120000"/>
              </a:lnSpc>
              <a:spcBef>
                <a:spcPts val="1000"/>
              </a:spcBef>
              <a:defRPr sz="1300"/>
            </a:lvl2pPr>
            <a:lvl3pPr marL="176400" indent="-176400">
              <a:lnSpc>
                <a:spcPct val="120000"/>
              </a:lnSpc>
              <a:spcBef>
                <a:spcPts val="1000"/>
              </a:spcBef>
              <a:buSzPct val="100000"/>
              <a:buChar char="•"/>
              <a:defRPr sz="1300"/>
            </a:lvl3pPr>
            <a:lvl4pPr marL="356399" indent="-176400">
              <a:lnSpc>
                <a:spcPct val="120000"/>
              </a:lnSpc>
              <a:spcBef>
                <a:spcPts val="1000"/>
              </a:spcBef>
              <a:buSzPct val="100000"/>
              <a:buChar char="−"/>
              <a:defRPr sz="1300"/>
            </a:lvl4pPr>
            <a:lvl5pPr marL="532799" indent="-176399">
              <a:lnSpc>
                <a:spcPct val="120000"/>
              </a:lnSpc>
              <a:spcBef>
                <a:spcPts val="1000"/>
              </a:spcBef>
              <a:buSzPct val="100000"/>
              <a:buChar char="−"/>
              <a:defRPr sz="1300"/>
            </a:lvl5pPr>
            <a:lvl6pPr marL="547500" indent="-191100">
              <a:lnSpc>
                <a:spcPct val="120000"/>
              </a:lnSpc>
              <a:spcBef>
                <a:spcPts val="1000"/>
              </a:spcBef>
              <a:buSzPct val="100000"/>
              <a:buChar char="−"/>
              <a:defRPr sz="1300"/>
            </a:lvl6pPr>
            <a:lvl7pPr marL="547500" indent="-191100">
              <a:lnSpc>
                <a:spcPct val="120000"/>
              </a:lnSpc>
              <a:spcBef>
                <a:spcPts val="1000"/>
              </a:spcBef>
              <a:buSzPct val="100000"/>
              <a:buChar char="−"/>
              <a:defRPr sz="1300"/>
            </a:lvl7pPr>
            <a:lvl8pPr marL="547500" indent="-191100">
              <a:lnSpc>
                <a:spcPct val="120000"/>
              </a:lnSpc>
              <a:spcBef>
                <a:spcPts val="1000"/>
              </a:spcBef>
              <a:buSzPct val="100000"/>
              <a:buChar char="−"/>
              <a:defRPr sz="1300"/>
            </a:lvl8pPr>
            <a:lvl9pPr marL="547500" indent="-191100">
              <a:lnSpc>
                <a:spcPct val="120000"/>
              </a:lnSpc>
              <a:spcBef>
                <a:spcPts val="1000"/>
              </a:spcBef>
              <a:buSzPct val="100000"/>
              <a:buChar char="−"/>
              <a:defRPr sz="1300"/>
            </a:lvl9pPr>
          </a:lstStyle>
          <a:p>
            <a:r>
              <a:rPr lang="en-US" sz="900" dirty="0"/>
              <a:t>Note: Please provide the requested details for the fiscal year 2023-24/Trend for the last three years from FY22, as per available data. Three-year data will help us analyze the progress.</a:t>
            </a:r>
          </a:p>
        </p:txBody>
      </p:sp>
    </p:spTree>
    <p:extLst>
      <p:ext uri="{BB962C8B-B14F-4D97-AF65-F5344CB8AC3E}">
        <p14:creationId xmlns:p14="http://schemas.microsoft.com/office/powerpoint/2010/main" val="396903501"/>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3">
            <a:extLst>
              <a:ext uri="{FF2B5EF4-FFF2-40B4-BE49-F238E27FC236}">
                <a16:creationId xmlns:a16="http://schemas.microsoft.com/office/drawing/2014/main" id="{0849B58F-F50D-F3B4-1F64-BDCB1FCD34EB}"/>
              </a:ext>
            </a:extLst>
          </p:cNvPr>
          <p:cNvGraphicFramePr>
            <a:graphicFrameLocks noGrp="1"/>
          </p:cNvGraphicFramePr>
          <p:nvPr/>
        </p:nvGraphicFramePr>
        <p:xfrm>
          <a:off x="962643" y="2460099"/>
          <a:ext cx="10031177" cy="1767840"/>
        </p:xfrm>
        <a:graphic>
          <a:graphicData uri="http://schemas.openxmlformats.org/drawingml/2006/table">
            <a:tbl>
              <a:tblPr firstRow="1" bandRow="1">
                <a:tableStyleId>{5940675A-B579-460E-94D1-54222C63F5DA}</a:tableStyleId>
              </a:tblPr>
              <a:tblGrid>
                <a:gridCol w="10031177">
                  <a:extLst>
                    <a:ext uri="{9D8B030D-6E8A-4147-A177-3AD203B41FA5}">
                      <a16:colId xmlns:a16="http://schemas.microsoft.com/office/drawing/2014/main" val="609289787"/>
                    </a:ext>
                  </a:extLst>
                </a:gridCol>
              </a:tblGrid>
              <a:tr h="159521">
                <a:tc>
                  <a:txBody>
                    <a:bodyPr/>
                    <a:lstStyle/>
                    <a:p>
                      <a:r>
                        <a:rPr lang="en-US" sz="1400" b="1" dirty="0">
                          <a:latin typeface="Open Sans" panose="020B0606030504020204" pitchFamily="34" charset="0"/>
                          <a:ea typeface="Open Sans" panose="020B0606030504020204" pitchFamily="34" charset="0"/>
                          <a:cs typeface="Open Sans" panose="020B0606030504020204" pitchFamily="34" charset="0"/>
                        </a:rPr>
                        <a:t>Factors for Consideration</a:t>
                      </a:r>
                    </a:p>
                  </a:txBody>
                  <a:tcP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3753096569"/>
                  </a:ext>
                </a:extLst>
              </a:tr>
              <a:tr h="250752">
                <a:tc>
                  <a:txBody>
                    <a:bodyPr/>
                    <a:lstStyle/>
                    <a:p>
                      <a:pPr marL="285750" indent="-285750">
                        <a:buFont typeface="Arial" panose="020B0604020202020204" pitchFamily="34" charset="0"/>
                        <a:buChar char="•"/>
                      </a:pPr>
                      <a:r>
                        <a:rPr lang="en-US" sz="1200" dirty="0">
                          <a:latin typeface="Open Sans" panose="020B0606030504020204" pitchFamily="34" charset="0"/>
                          <a:ea typeface="Open Sans" panose="020B0606030504020204" pitchFamily="34" charset="0"/>
                          <a:cs typeface="Open Sans" panose="020B0606030504020204" pitchFamily="34" charset="0"/>
                        </a:rPr>
                        <a:t>Description of methodologies or frameworks employed in the project.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875792491"/>
                  </a:ext>
                </a:extLst>
              </a:tr>
              <a:tr h="147501">
                <a:tc>
                  <a:txBody>
                    <a:bodyPr/>
                    <a:lstStyle/>
                    <a:p>
                      <a:pPr marL="285750" indent="-285750">
                        <a:buFont typeface="Arial" panose="020B0604020202020204" pitchFamily="34" charset="0"/>
                        <a:buChar char="•"/>
                      </a:pPr>
                      <a:r>
                        <a:rPr lang="en-US" sz="1200" dirty="0">
                          <a:latin typeface="Open Sans" panose="020B0606030504020204" pitchFamily="34" charset="0"/>
                          <a:ea typeface="Open Sans" panose="020B0606030504020204" pitchFamily="34" charset="0"/>
                          <a:cs typeface="Open Sans" panose="020B0606030504020204" pitchFamily="34" charset="0"/>
                        </a:rPr>
                        <a:t>Highlight any novel or unique techniques utilized in the project.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442752509"/>
                  </a:ext>
                </a:extLst>
              </a:tr>
              <a:tr h="239281">
                <a:tc>
                  <a:txBody>
                    <a:bodyPr/>
                    <a:lstStyle/>
                    <a:p>
                      <a:pPr marL="285750" indent="-285750">
                        <a:buFont typeface="Arial" panose="020B0604020202020204" pitchFamily="34" charset="0"/>
                        <a:buChar char="•"/>
                      </a:pPr>
                      <a:r>
                        <a:rPr lang="en-US" sz="1200" dirty="0">
                          <a:latin typeface="Open Sans" panose="020B0606030504020204" pitchFamily="34" charset="0"/>
                          <a:ea typeface="Open Sans" panose="020B0606030504020204" pitchFamily="34" charset="0"/>
                          <a:cs typeface="Open Sans" panose="020B0606030504020204" pitchFamily="34" charset="0"/>
                        </a:rPr>
                        <a:t>Discuss any cutting-edge technologies or tools leveraged in the project </a:t>
                      </a:r>
                      <a:r>
                        <a:rPr lang="en-US" sz="1200" b="0" i="0" u="none" strike="noStrike" cap="none" spc="0" baseline="0" dirty="0">
                          <a:solidFill>
                            <a:schemeClr val="tx1"/>
                          </a:solidFill>
                          <a:effectLst/>
                          <a:uFillTx/>
                          <a:latin typeface="Open Sans" panose="020B0606030504020204" pitchFamily="34" charset="0"/>
                          <a:ea typeface="Open Sans" panose="020B0606030504020204" pitchFamily="34" charset="0"/>
                          <a:cs typeface="Open Sans" panose="020B0606030504020204" pitchFamily="34" charset="0"/>
                          <a:sym typeface="Open Sans"/>
                        </a:rPr>
                        <a:t>showcasing how they were applied to solve challenges or achieve project objectives.</a:t>
                      </a:r>
                      <a:endParaRPr lang="en-US" sz="1200" dirty="0">
                        <a:latin typeface="Open Sans" panose="020B0606030504020204" pitchFamily="34" charset="0"/>
                        <a:ea typeface="Open Sans" panose="020B0606030504020204" pitchFamily="34" charset="0"/>
                        <a:cs typeface="Open Sans" panose="020B0606030504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24736189"/>
                  </a:ext>
                </a:extLst>
              </a:tr>
              <a:tr h="250752">
                <a:tc>
                  <a:txBody>
                    <a:bodyPr/>
                    <a:lstStyle/>
                    <a:p>
                      <a:pPr marL="285750" indent="-285750">
                        <a:buFont typeface="Arial" panose="020B0604020202020204" pitchFamily="34" charset="0"/>
                        <a:buChar char="•"/>
                      </a:pPr>
                      <a:r>
                        <a:rPr lang="en-US" sz="1200" b="0" i="0" u="none" strike="noStrike" cap="none" spc="0" baseline="0" dirty="0">
                          <a:solidFill>
                            <a:schemeClr val="tx1"/>
                          </a:solidFill>
                          <a:effectLst/>
                          <a:uFillTx/>
                          <a:latin typeface="Open Sans" panose="020B0606030504020204" pitchFamily="34" charset="0"/>
                          <a:ea typeface="Open Sans" panose="020B0606030504020204" pitchFamily="34" charset="0"/>
                          <a:cs typeface="Open Sans" panose="020B0606030504020204" pitchFamily="34" charset="0"/>
                          <a:sym typeface="Open Sans"/>
                        </a:rPr>
                        <a:t>Describe how the project fostered collaboration across different disciplines or departments within the organization, leading to innovative solutions or insights.</a:t>
                      </a:r>
                      <a:endParaRPr lang="en-US" sz="1200" dirty="0">
                        <a:latin typeface="Open Sans" panose="020B0606030504020204" pitchFamily="34" charset="0"/>
                        <a:ea typeface="Open Sans" panose="020B0606030504020204" pitchFamily="34" charset="0"/>
                        <a:cs typeface="Open Sans" panose="020B0606030504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47373087"/>
                  </a:ext>
                </a:extLst>
              </a:tr>
            </a:tbl>
          </a:graphicData>
        </a:graphic>
      </p:graphicFrame>
      <p:sp>
        <p:nvSpPr>
          <p:cNvPr id="2" name="Text Placeholder 2">
            <a:extLst>
              <a:ext uri="{FF2B5EF4-FFF2-40B4-BE49-F238E27FC236}">
                <a16:creationId xmlns:a16="http://schemas.microsoft.com/office/drawing/2014/main" id="{FB4444B4-B8B9-47BD-D763-516476028A9C}"/>
              </a:ext>
            </a:extLst>
          </p:cNvPr>
          <p:cNvSpPr txBox="1">
            <a:spLocks/>
          </p:cNvSpPr>
          <p:nvPr/>
        </p:nvSpPr>
        <p:spPr>
          <a:xfrm>
            <a:off x="962644" y="324632"/>
            <a:ext cx="7865670" cy="97948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lstStyle>
            <a:lvl1pPr marL="0" marR="0" indent="0" algn="l" defTabSz="914400" rtl="0" latinLnBrk="0">
              <a:lnSpc>
                <a:spcPct val="80000"/>
              </a:lnSpc>
              <a:spcBef>
                <a:spcPts val="0"/>
              </a:spcBef>
              <a:spcAft>
                <a:spcPts val="0"/>
              </a:spcAft>
              <a:buClrTx/>
              <a:buSzTx/>
              <a:buFontTx/>
              <a:buNone/>
              <a:tabLst/>
              <a:defRPr sz="3200" b="0" i="0" u="none" strike="noStrike" cap="none" spc="0" baseline="0">
                <a:solidFill>
                  <a:srgbClr val="014F59"/>
                </a:solidFill>
                <a:uFillTx/>
                <a:latin typeface="Open Sans Light" panose="020B0306030504020204" pitchFamily="34" charset="0"/>
                <a:ea typeface="Open Sans Light" panose="020B0306030504020204" pitchFamily="34" charset="0"/>
                <a:cs typeface="Open Sans Light" panose="020B0306030504020204" pitchFamily="34" charset="0"/>
                <a:sym typeface="Open Sans"/>
              </a:defRPr>
            </a:lvl1pPr>
            <a:lvl2pPr marL="0" marR="0" indent="0" algn="l" defTabSz="914400" rtl="0" latinLnBrk="0">
              <a:lnSpc>
                <a:spcPct val="120000"/>
              </a:lnSpc>
              <a:spcBef>
                <a:spcPts val="1000"/>
              </a:spcBef>
              <a:spcAft>
                <a:spcPts val="0"/>
              </a:spcAft>
              <a:buClrTx/>
              <a:buSzTx/>
              <a:buFontTx/>
              <a:buNone/>
              <a:tabLst/>
              <a:defRPr sz="1300" b="0" i="0" u="none" strike="noStrike" cap="none" spc="0" baseline="0">
                <a:solidFill>
                  <a:srgbClr val="000000"/>
                </a:solidFill>
                <a:uFillTx/>
                <a:latin typeface="Open Sans"/>
                <a:ea typeface="Open Sans"/>
                <a:cs typeface="Open Sans"/>
                <a:sym typeface="Open Sans"/>
              </a:defRPr>
            </a:lvl2pPr>
            <a:lvl3pPr marL="176400" marR="0" indent="-1764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3pPr>
            <a:lvl4pPr marL="356399" marR="0" indent="-1764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4pPr>
            <a:lvl5pPr marL="532799" marR="0" indent="-176399"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5pPr>
            <a:lvl6pPr marL="547500" marR="0" indent="-1911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6pPr>
            <a:lvl7pPr marL="547500" marR="0" indent="-1911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7pPr>
            <a:lvl8pPr marL="547500" marR="0" indent="-1911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8pPr>
            <a:lvl9pPr marL="547500" marR="0" indent="-1911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9pPr>
          </a:lstStyle>
          <a:p>
            <a:pPr hangingPunct="1"/>
            <a:r>
              <a:rPr lang="en-US" b="1" dirty="0"/>
              <a:t>Technical Capabilities </a:t>
            </a:r>
            <a:r>
              <a:rPr lang="en-US" dirty="0"/>
              <a:t>| </a:t>
            </a:r>
            <a:r>
              <a:rPr lang="en-US" sz="2800" dirty="0"/>
              <a:t>Qualitative</a:t>
            </a:r>
          </a:p>
        </p:txBody>
      </p:sp>
      <p:sp>
        <p:nvSpPr>
          <p:cNvPr id="4" name="Text Placeholder 1">
            <a:extLst>
              <a:ext uri="{FF2B5EF4-FFF2-40B4-BE49-F238E27FC236}">
                <a16:creationId xmlns:a16="http://schemas.microsoft.com/office/drawing/2014/main" id="{26BB2577-CC3A-C7A0-66C1-0429D86BF71C}"/>
              </a:ext>
            </a:extLst>
          </p:cNvPr>
          <p:cNvSpPr>
            <a:spLocks noGrp="1"/>
          </p:cNvSpPr>
          <p:nvPr>
            <p:ph type="body" sz="quarter" idx="12"/>
          </p:nvPr>
        </p:nvSpPr>
        <p:spPr>
          <a:xfrm>
            <a:off x="962644" y="1134554"/>
            <a:ext cx="6657356" cy="246221"/>
          </a:xfr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hangingPunct="0">
              <a:lnSpc>
                <a:spcPct val="100000"/>
              </a:lnSpc>
            </a:pPr>
            <a:r>
              <a:rPr lang="en-US" sz="1600" b="0" i="0" dirty="0">
                <a:solidFill>
                  <a:srgbClr val="000000"/>
                </a:solidFill>
                <a:latin typeface="Open Sans" panose="020B0606030504020204" pitchFamily="34" charset="0"/>
                <a:ea typeface="Open Sans" panose="020B0606030504020204" pitchFamily="34" charset="0"/>
                <a:cs typeface="Open Sans" panose="020B0606030504020204" pitchFamily="34" charset="0"/>
              </a:rPr>
              <a:t>Include descriptive details in this section</a:t>
            </a:r>
          </a:p>
        </p:txBody>
      </p:sp>
      <p:sp>
        <p:nvSpPr>
          <p:cNvPr id="5" name="TextBox 4">
            <a:extLst>
              <a:ext uri="{FF2B5EF4-FFF2-40B4-BE49-F238E27FC236}">
                <a16:creationId xmlns:a16="http://schemas.microsoft.com/office/drawing/2014/main" id="{030249AD-2627-010C-67EF-0E6994D08E0A}"/>
              </a:ext>
            </a:extLst>
          </p:cNvPr>
          <p:cNvSpPr txBox="1"/>
          <p:nvPr/>
        </p:nvSpPr>
        <p:spPr>
          <a:xfrm>
            <a:off x="962643" y="1867819"/>
            <a:ext cx="9879527" cy="2462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lang="en-US" sz="1600" dirty="0">
                <a:latin typeface="Open Sans" panose="020B0606030504020204" pitchFamily="34" charset="0"/>
                <a:ea typeface="Open Sans" panose="020B0606030504020204" pitchFamily="34" charset="0"/>
                <a:cs typeface="Open Sans" panose="020B0606030504020204" pitchFamily="34" charset="0"/>
              </a:rPr>
              <a:t>Provide insights into the innovative methodologies or approaches used in the project </a:t>
            </a:r>
            <a:endParaRPr kumimoji="0" lang="en-US" sz="16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a:endParaRPr>
          </a:p>
        </p:txBody>
      </p:sp>
      <p:sp>
        <p:nvSpPr>
          <p:cNvPr id="6" name="TextBox 5">
            <a:extLst>
              <a:ext uri="{FF2B5EF4-FFF2-40B4-BE49-F238E27FC236}">
                <a16:creationId xmlns:a16="http://schemas.microsoft.com/office/drawing/2014/main" id="{47756C66-C909-4EEF-B3C3-E9DBA6C376EC}"/>
              </a:ext>
            </a:extLst>
          </p:cNvPr>
          <p:cNvSpPr txBox="1"/>
          <p:nvPr/>
        </p:nvSpPr>
        <p:spPr>
          <a:xfrm>
            <a:off x="4905004" y="6533368"/>
            <a:ext cx="7041417"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lvl1pPr>
              <a:defRPr sz="1600">
                <a:latin typeface="Open Sans" panose="020B0606030504020204" pitchFamily="34" charset="0"/>
                <a:ea typeface="Open Sans" panose="020B0606030504020204" pitchFamily="34" charset="0"/>
                <a:cs typeface="Open Sans" panose="020B0606030504020204" pitchFamily="34" charset="0"/>
              </a:defRPr>
            </a:lvl1pPr>
            <a:lvl2pPr indent="0">
              <a:lnSpc>
                <a:spcPct val="120000"/>
              </a:lnSpc>
              <a:spcBef>
                <a:spcPts val="1000"/>
              </a:spcBef>
              <a:defRPr sz="1300"/>
            </a:lvl2pPr>
            <a:lvl3pPr marL="176400" indent="-176400">
              <a:lnSpc>
                <a:spcPct val="120000"/>
              </a:lnSpc>
              <a:spcBef>
                <a:spcPts val="1000"/>
              </a:spcBef>
              <a:buSzPct val="100000"/>
              <a:buChar char="•"/>
              <a:defRPr sz="1300"/>
            </a:lvl3pPr>
            <a:lvl4pPr marL="356399" indent="-176400">
              <a:lnSpc>
                <a:spcPct val="120000"/>
              </a:lnSpc>
              <a:spcBef>
                <a:spcPts val="1000"/>
              </a:spcBef>
              <a:buSzPct val="100000"/>
              <a:buChar char="−"/>
              <a:defRPr sz="1300"/>
            </a:lvl4pPr>
            <a:lvl5pPr marL="532799" indent="-176399">
              <a:lnSpc>
                <a:spcPct val="120000"/>
              </a:lnSpc>
              <a:spcBef>
                <a:spcPts val="1000"/>
              </a:spcBef>
              <a:buSzPct val="100000"/>
              <a:buChar char="−"/>
              <a:defRPr sz="1300"/>
            </a:lvl5pPr>
            <a:lvl6pPr marL="547500" indent="-191100">
              <a:lnSpc>
                <a:spcPct val="120000"/>
              </a:lnSpc>
              <a:spcBef>
                <a:spcPts val="1000"/>
              </a:spcBef>
              <a:buSzPct val="100000"/>
              <a:buChar char="−"/>
              <a:defRPr sz="1300"/>
            </a:lvl6pPr>
            <a:lvl7pPr marL="547500" indent="-191100">
              <a:lnSpc>
                <a:spcPct val="120000"/>
              </a:lnSpc>
              <a:spcBef>
                <a:spcPts val="1000"/>
              </a:spcBef>
              <a:buSzPct val="100000"/>
              <a:buChar char="−"/>
              <a:defRPr sz="1300"/>
            </a:lvl7pPr>
            <a:lvl8pPr marL="547500" indent="-191100">
              <a:lnSpc>
                <a:spcPct val="120000"/>
              </a:lnSpc>
              <a:spcBef>
                <a:spcPts val="1000"/>
              </a:spcBef>
              <a:buSzPct val="100000"/>
              <a:buChar char="−"/>
              <a:defRPr sz="1300"/>
            </a:lvl8pPr>
            <a:lvl9pPr marL="547500" indent="-191100">
              <a:lnSpc>
                <a:spcPct val="120000"/>
              </a:lnSpc>
              <a:spcBef>
                <a:spcPts val="1000"/>
              </a:spcBef>
              <a:buSzPct val="100000"/>
              <a:buChar char="−"/>
              <a:defRPr sz="1300"/>
            </a:lvl9pPr>
          </a:lstStyle>
          <a:p>
            <a:r>
              <a:rPr lang="en-US" sz="900" dirty="0"/>
              <a:t>Note: 1. Please provide the requested details for the fiscal year 2023-24. 2. Ensure that your response is no longer than 350 words.</a:t>
            </a:r>
          </a:p>
        </p:txBody>
      </p:sp>
    </p:spTree>
    <p:extLst>
      <p:ext uri="{BB962C8B-B14F-4D97-AF65-F5344CB8AC3E}">
        <p14:creationId xmlns:p14="http://schemas.microsoft.com/office/powerpoint/2010/main" val="108593940"/>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16A696C-A395-3FAE-9428-B93E2604FA15}"/>
              </a:ext>
            </a:extLst>
          </p:cNvPr>
          <p:cNvSpPr>
            <a:spLocks noGrp="1"/>
          </p:cNvSpPr>
          <p:nvPr>
            <p:ph type="body" sz="quarter" idx="11"/>
          </p:nvPr>
        </p:nvSpPr>
        <p:spPr/>
        <p:txBody>
          <a:bodyPr/>
          <a:lstStyle/>
          <a:p>
            <a:r>
              <a:rPr lang="en-US" dirty="0"/>
              <a:t>About the Awards </a:t>
            </a:r>
          </a:p>
        </p:txBody>
      </p:sp>
      <p:sp>
        <p:nvSpPr>
          <p:cNvPr id="9" name="Text Placeholder 3">
            <a:extLst>
              <a:ext uri="{FF2B5EF4-FFF2-40B4-BE49-F238E27FC236}">
                <a16:creationId xmlns:a16="http://schemas.microsoft.com/office/drawing/2014/main" id="{F5572BCC-5481-3DE8-C20F-76A0536B67E4}"/>
              </a:ext>
            </a:extLst>
          </p:cNvPr>
          <p:cNvSpPr txBox="1">
            <a:spLocks/>
          </p:cNvSpPr>
          <p:nvPr/>
        </p:nvSpPr>
        <p:spPr>
          <a:xfrm>
            <a:off x="4625188" y="1712108"/>
            <a:ext cx="7031333" cy="3869985"/>
          </a:xfrm>
          <a:prstGeom prst="rect">
            <a:avLst/>
          </a:prstGeom>
        </p:spPr>
        <p:txBody>
          <a:bodyPr/>
          <a:lstStyle>
            <a:lvl1pPr marL="0" marR="0" indent="0" algn="l" defTabSz="914400" rtl="0" latinLnBrk="0">
              <a:lnSpc>
                <a:spcPct val="120000"/>
              </a:lnSpc>
              <a:spcBef>
                <a:spcPts val="1000"/>
              </a:spcBef>
              <a:spcAft>
                <a:spcPts val="0"/>
              </a:spcAft>
              <a:buClrTx/>
              <a:buSzTx/>
              <a:buFontTx/>
              <a:buNone/>
              <a:tabLst/>
              <a:defRPr sz="1300" b="0" i="0" u="none" strike="noStrike" cap="none" spc="0" baseline="0">
                <a:solidFill>
                  <a:srgbClr val="000000"/>
                </a:solidFill>
                <a:uFillTx/>
                <a:latin typeface="Open Sans"/>
                <a:ea typeface="Open Sans"/>
                <a:cs typeface="Open Sans"/>
                <a:sym typeface="Open Sans"/>
              </a:defRPr>
            </a:lvl1pPr>
            <a:lvl2pPr marL="0" marR="0" indent="0" algn="l" defTabSz="914400" rtl="0" latinLnBrk="0">
              <a:lnSpc>
                <a:spcPct val="120000"/>
              </a:lnSpc>
              <a:spcBef>
                <a:spcPts val="1000"/>
              </a:spcBef>
              <a:spcAft>
                <a:spcPts val="0"/>
              </a:spcAft>
              <a:buClrTx/>
              <a:buSzTx/>
              <a:buFontTx/>
              <a:buNone/>
              <a:tabLst/>
              <a:defRPr sz="1300" b="0" i="0" u="none" strike="noStrike" cap="none" spc="0" baseline="0">
                <a:solidFill>
                  <a:srgbClr val="000000"/>
                </a:solidFill>
                <a:uFillTx/>
                <a:latin typeface="Open Sans"/>
                <a:ea typeface="Open Sans"/>
                <a:cs typeface="Open Sans"/>
                <a:sym typeface="Open Sans"/>
              </a:defRPr>
            </a:lvl2pPr>
            <a:lvl3pPr marL="176400" marR="0" indent="-1764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3pPr>
            <a:lvl4pPr marL="356399" marR="0" indent="-1764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4pPr>
            <a:lvl5pPr marL="532799" marR="0" indent="-176399"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5pPr>
            <a:lvl6pPr marL="547500" marR="0" indent="-1911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6pPr>
            <a:lvl7pPr marL="547500" marR="0" indent="-1911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7pPr>
            <a:lvl8pPr marL="547500" marR="0" indent="-1911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8pPr>
            <a:lvl9pPr marL="547500" marR="0" indent="-1911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9pPr>
          </a:lstStyle>
          <a:p>
            <a:pPr hangingPunct="1"/>
            <a:r>
              <a:rPr lang="en-US" sz="1400" dirty="0"/>
              <a:t>The inaugural edition of nasscom’s Women in Tech Awards 2024, aims at bridging the gender gap and promoting inclusion in the Indian Tech arena, at the same time establishing a credible platform that celebrates the pioneering contributions of women in tech.</a:t>
            </a:r>
          </a:p>
          <a:p>
            <a:pPr hangingPunct="1"/>
            <a:r>
              <a:rPr lang="en-US" sz="1400" dirty="0"/>
              <a:t>Through these awards we aim to inspire and encourage more women to pursue careers in technology, fostering gender diversity and inclusion. The Women in Tech Awards 2024 will be a pivotal platform to recognize and commend women and allies who have shown exceptional leadership and innovation in championing diversity, equity, and inclusion in the Indian tech space.</a:t>
            </a:r>
          </a:p>
          <a:p>
            <a:pPr hangingPunct="1"/>
            <a:r>
              <a:rPr lang="en-US" sz="1400" dirty="0"/>
              <a:t>Please fill out the following template along with the online </a:t>
            </a:r>
            <a:r>
              <a:rPr lang="en-US" sz="1400" dirty="0">
                <a:hlinkClick r:id="rId2"/>
              </a:rPr>
              <a:t>survey form</a:t>
            </a:r>
            <a:r>
              <a:rPr lang="en-US" sz="1400" dirty="0"/>
              <a:t>, highlighting initiatives undertaken by your organization to empower women in technology.</a:t>
            </a:r>
          </a:p>
        </p:txBody>
      </p:sp>
    </p:spTree>
    <p:extLst>
      <p:ext uri="{BB962C8B-B14F-4D97-AF65-F5344CB8AC3E}">
        <p14:creationId xmlns:p14="http://schemas.microsoft.com/office/powerpoint/2010/main" val="1357356458"/>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TextBox 57">
            <a:extLst>
              <a:ext uri="{FF2B5EF4-FFF2-40B4-BE49-F238E27FC236}">
                <a16:creationId xmlns:a16="http://schemas.microsoft.com/office/drawing/2014/main" id="{C426AD99-FF53-183A-45AF-74C832E8866F}"/>
              </a:ext>
            </a:extLst>
          </p:cNvPr>
          <p:cNvSpPr txBox="1"/>
          <p:nvPr/>
        </p:nvSpPr>
        <p:spPr>
          <a:xfrm>
            <a:off x="1134915" y="1694312"/>
            <a:ext cx="8838711" cy="1200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a:rPr>
              <a:t>Probable Impact Metrics: </a:t>
            </a:r>
          </a:p>
          <a:p>
            <a:pPr marL="285750" marR="0" lvl="0" indent="-285750" algn="l" defTabSz="914400" rtl="0" eaLnBrk="1" fontAlgn="auto" latinLnBrk="0" hangingPunct="0">
              <a:lnSpc>
                <a:spcPct val="100000"/>
              </a:lnSpc>
              <a:spcBef>
                <a:spcPts val="0"/>
              </a:spcBef>
              <a:spcAft>
                <a:spcPts val="0"/>
              </a:spcAft>
              <a:buClrTx/>
              <a:buSzTx/>
              <a:buFont typeface="Wingdings" panose="05000000000000000000" pitchFamily="2" charset="2"/>
              <a:buChar char="§"/>
              <a:tabLst/>
              <a:defRPr/>
            </a:pPr>
            <a:r>
              <a:rPr lang="en-US" sz="1200" dirty="0">
                <a:effectLst/>
                <a:latin typeface="Open Sans" panose="020B0606030504020204" pitchFamily="34" charset="0"/>
                <a:ea typeface="Open Sans" panose="020B0606030504020204" pitchFamily="34" charset="0"/>
                <a:cs typeface="Open Sans" panose="020B0606030504020204" pitchFamily="34" charset="0"/>
              </a:rPr>
              <a:t>No. of mentees or team members positively impacted by the mentorship</a:t>
            </a:r>
          </a:p>
          <a:p>
            <a:pPr marL="285750" marR="0" lvl="0" indent="-285750" algn="l" defTabSz="914400" rtl="0" eaLnBrk="1" fontAlgn="auto" latinLnBrk="0" hangingPunct="0">
              <a:lnSpc>
                <a:spcPct val="100000"/>
              </a:lnSpc>
              <a:spcBef>
                <a:spcPts val="0"/>
              </a:spcBef>
              <a:spcAft>
                <a:spcPts val="0"/>
              </a:spcAft>
              <a:buClrTx/>
              <a:buSzTx/>
              <a:buFont typeface="Wingdings" panose="05000000000000000000" pitchFamily="2" charset="2"/>
              <a:buChar char="§"/>
              <a:tabLst/>
              <a:defRPr/>
            </a:pPr>
            <a:r>
              <a:rPr lang="en-US" sz="1200" dirty="0">
                <a:effectLst/>
                <a:latin typeface="Open Sans" panose="020B0606030504020204" pitchFamily="34" charset="0"/>
                <a:ea typeface="Open Sans" panose="020B0606030504020204" pitchFamily="34" charset="0"/>
                <a:cs typeface="Open Sans" panose="020B0606030504020204" pitchFamily="34" charset="0"/>
              </a:rPr>
              <a:t>No. of certifications obtained, or skill enhancement carried out by the nominee’s team</a:t>
            </a:r>
          </a:p>
          <a:p>
            <a:pPr marL="285750" marR="0" lvl="0" indent="-285750" algn="l" defTabSz="914400" rtl="0" eaLnBrk="1" fontAlgn="auto" latinLnBrk="0" hangingPunct="0">
              <a:lnSpc>
                <a:spcPct val="100000"/>
              </a:lnSpc>
              <a:spcBef>
                <a:spcPts val="0"/>
              </a:spcBef>
              <a:spcAft>
                <a:spcPts val="0"/>
              </a:spcAft>
              <a:buClrTx/>
              <a:buSzTx/>
              <a:buFont typeface="Wingdings" panose="05000000000000000000" pitchFamily="2" charset="2"/>
              <a:buChar char="§"/>
              <a:tabLst/>
              <a:defRPr/>
            </a:pPr>
            <a:r>
              <a:rPr lang="en-US" sz="1200" dirty="0">
                <a:latin typeface="Open Sans" panose="020B0606030504020204" pitchFamily="34" charset="0"/>
                <a:ea typeface="Open Sans" panose="020B0606030504020204" pitchFamily="34" charset="0"/>
                <a:cs typeface="Open Sans" panose="020B0606030504020204" pitchFamily="34" charset="0"/>
              </a:rPr>
              <a:t>C</a:t>
            </a:r>
            <a:r>
              <a:rPr lang="en-US" sz="1200" dirty="0">
                <a:effectLst/>
                <a:latin typeface="Open Sans" panose="020B0606030504020204" pitchFamily="34" charset="0"/>
                <a:ea typeface="Open Sans" panose="020B0606030504020204" pitchFamily="34" charset="0"/>
                <a:cs typeface="Open Sans" panose="020B0606030504020204" pitchFamily="34" charset="0"/>
              </a:rPr>
              <a:t>ontribution to open-source projects or no. of collaborations within the tech community </a:t>
            </a:r>
          </a:p>
          <a:p>
            <a:pPr marL="285750" marR="0" lvl="0" indent="-285750" algn="l" defTabSz="914400" rtl="0" eaLnBrk="1" fontAlgn="auto" latinLnBrk="0" hangingPunct="0">
              <a:lnSpc>
                <a:spcPct val="100000"/>
              </a:lnSpc>
              <a:spcBef>
                <a:spcPts val="0"/>
              </a:spcBef>
              <a:spcAft>
                <a:spcPts val="0"/>
              </a:spcAft>
              <a:buClrTx/>
              <a:buSzTx/>
              <a:buFont typeface="Wingdings" panose="05000000000000000000" pitchFamily="2" charset="2"/>
              <a:buChar char="§"/>
              <a:tabLst/>
              <a:defRPr/>
            </a:pPr>
            <a:r>
              <a:rPr lang="en-US" sz="1200" dirty="0">
                <a:effectLst/>
                <a:latin typeface="Open Sans" panose="020B0606030504020204" pitchFamily="34" charset="0"/>
                <a:ea typeface="Open Sans" panose="020B0606030504020204" pitchFamily="34" charset="0"/>
                <a:cs typeface="Open Sans" panose="020B0606030504020204" pitchFamily="34" charset="0"/>
              </a:rPr>
              <a:t>Adoption rate or utilization rate of open-source solution</a:t>
            </a: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Open Sans"/>
              <a:ea typeface="Open Sans"/>
              <a:cs typeface="Open Sans"/>
              <a:sym typeface="Open Sans"/>
            </a:endParaRPr>
          </a:p>
        </p:txBody>
      </p:sp>
      <p:sp>
        <p:nvSpPr>
          <p:cNvPr id="5" name="Text Placeholder 2">
            <a:extLst>
              <a:ext uri="{FF2B5EF4-FFF2-40B4-BE49-F238E27FC236}">
                <a16:creationId xmlns:a16="http://schemas.microsoft.com/office/drawing/2014/main" id="{9B0E28C2-B74F-E632-2F05-9C056F72F23F}"/>
              </a:ext>
            </a:extLst>
          </p:cNvPr>
          <p:cNvSpPr txBox="1">
            <a:spLocks/>
          </p:cNvSpPr>
          <p:nvPr/>
        </p:nvSpPr>
        <p:spPr>
          <a:xfrm>
            <a:off x="962644" y="324632"/>
            <a:ext cx="7865670" cy="97948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lstStyle>
            <a:lvl1pPr marL="0" marR="0" indent="0" algn="l" defTabSz="914400" rtl="0" latinLnBrk="0">
              <a:lnSpc>
                <a:spcPct val="80000"/>
              </a:lnSpc>
              <a:spcBef>
                <a:spcPts val="0"/>
              </a:spcBef>
              <a:spcAft>
                <a:spcPts val="0"/>
              </a:spcAft>
              <a:buClrTx/>
              <a:buSzTx/>
              <a:buFontTx/>
              <a:buNone/>
              <a:tabLst/>
              <a:defRPr sz="3200" b="0" i="0" u="none" strike="noStrike" cap="none" spc="0" baseline="0">
                <a:solidFill>
                  <a:srgbClr val="014F59"/>
                </a:solidFill>
                <a:uFillTx/>
                <a:latin typeface="Open Sans Light" panose="020B0306030504020204" pitchFamily="34" charset="0"/>
                <a:ea typeface="Open Sans Light" panose="020B0306030504020204" pitchFamily="34" charset="0"/>
                <a:cs typeface="Open Sans Light" panose="020B0306030504020204" pitchFamily="34" charset="0"/>
                <a:sym typeface="Open Sans"/>
              </a:defRPr>
            </a:lvl1pPr>
            <a:lvl2pPr marL="0" marR="0" indent="0" algn="l" defTabSz="914400" rtl="0" latinLnBrk="0">
              <a:lnSpc>
                <a:spcPct val="120000"/>
              </a:lnSpc>
              <a:spcBef>
                <a:spcPts val="1000"/>
              </a:spcBef>
              <a:spcAft>
                <a:spcPts val="0"/>
              </a:spcAft>
              <a:buClrTx/>
              <a:buSzTx/>
              <a:buFontTx/>
              <a:buNone/>
              <a:tabLst/>
              <a:defRPr sz="1300" b="0" i="0" u="none" strike="noStrike" cap="none" spc="0" baseline="0">
                <a:solidFill>
                  <a:srgbClr val="000000"/>
                </a:solidFill>
                <a:uFillTx/>
                <a:latin typeface="Open Sans"/>
                <a:ea typeface="Open Sans"/>
                <a:cs typeface="Open Sans"/>
                <a:sym typeface="Open Sans"/>
              </a:defRPr>
            </a:lvl2pPr>
            <a:lvl3pPr marL="176400" marR="0" indent="-1764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3pPr>
            <a:lvl4pPr marL="356399" marR="0" indent="-1764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4pPr>
            <a:lvl5pPr marL="532799" marR="0" indent="-176399"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5pPr>
            <a:lvl6pPr marL="547500" marR="0" indent="-1911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6pPr>
            <a:lvl7pPr marL="547500" marR="0" indent="-1911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7pPr>
            <a:lvl8pPr marL="547500" marR="0" indent="-1911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8pPr>
            <a:lvl9pPr marL="547500" marR="0" indent="-1911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9pPr>
          </a:lstStyle>
          <a:p>
            <a:pPr hangingPunct="1"/>
            <a:r>
              <a:rPr lang="en-US" b="1" dirty="0"/>
              <a:t>Technical Capabilities </a:t>
            </a:r>
            <a:r>
              <a:rPr lang="en-US" dirty="0"/>
              <a:t>| </a:t>
            </a:r>
            <a:r>
              <a:rPr lang="en-US" sz="2800" dirty="0"/>
              <a:t>Quantitative</a:t>
            </a:r>
          </a:p>
        </p:txBody>
      </p:sp>
      <p:sp>
        <p:nvSpPr>
          <p:cNvPr id="6" name="Text Placeholder 1">
            <a:extLst>
              <a:ext uri="{FF2B5EF4-FFF2-40B4-BE49-F238E27FC236}">
                <a16:creationId xmlns:a16="http://schemas.microsoft.com/office/drawing/2014/main" id="{63F5004A-1496-6E91-AB4B-5757CADD4E1E}"/>
              </a:ext>
            </a:extLst>
          </p:cNvPr>
          <p:cNvSpPr>
            <a:spLocks noGrp="1"/>
          </p:cNvSpPr>
          <p:nvPr>
            <p:ph type="body" sz="quarter" idx="12"/>
          </p:nvPr>
        </p:nvSpPr>
        <p:spPr>
          <a:xfrm>
            <a:off x="962644" y="1134554"/>
            <a:ext cx="6657356" cy="246221"/>
          </a:xfr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hangingPunct="0">
              <a:lnSpc>
                <a:spcPct val="100000"/>
              </a:lnSpc>
            </a:pPr>
            <a:r>
              <a:rPr lang="en-US" sz="1600" b="0" i="0" dirty="0">
                <a:solidFill>
                  <a:srgbClr val="000000"/>
                </a:solidFill>
                <a:latin typeface="Open Sans" panose="020B0606030504020204" pitchFamily="34" charset="0"/>
                <a:ea typeface="Open Sans" panose="020B0606030504020204" pitchFamily="34" charset="0"/>
                <a:cs typeface="Open Sans" panose="020B0606030504020204" pitchFamily="34" charset="0"/>
              </a:rPr>
              <a:t>Include quantitative details in this section</a:t>
            </a:r>
          </a:p>
        </p:txBody>
      </p:sp>
      <p:sp>
        <p:nvSpPr>
          <p:cNvPr id="2" name="TextBox 1">
            <a:extLst>
              <a:ext uri="{FF2B5EF4-FFF2-40B4-BE49-F238E27FC236}">
                <a16:creationId xmlns:a16="http://schemas.microsoft.com/office/drawing/2014/main" id="{98BCD6EA-15EA-76C6-6B6B-DD3A1705BE39}"/>
              </a:ext>
            </a:extLst>
          </p:cNvPr>
          <p:cNvSpPr txBox="1"/>
          <p:nvPr/>
        </p:nvSpPr>
        <p:spPr>
          <a:xfrm>
            <a:off x="4905004" y="6533368"/>
            <a:ext cx="7041417"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lvl1pPr>
              <a:defRPr sz="1600">
                <a:latin typeface="Open Sans" panose="020B0606030504020204" pitchFamily="34" charset="0"/>
                <a:ea typeface="Open Sans" panose="020B0606030504020204" pitchFamily="34" charset="0"/>
                <a:cs typeface="Open Sans" panose="020B0606030504020204" pitchFamily="34" charset="0"/>
              </a:defRPr>
            </a:lvl1pPr>
            <a:lvl2pPr indent="0">
              <a:lnSpc>
                <a:spcPct val="120000"/>
              </a:lnSpc>
              <a:spcBef>
                <a:spcPts val="1000"/>
              </a:spcBef>
              <a:defRPr sz="1300"/>
            </a:lvl2pPr>
            <a:lvl3pPr marL="176400" indent="-176400">
              <a:lnSpc>
                <a:spcPct val="120000"/>
              </a:lnSpc>
              <a:spcBef>
                <a:spcPts val="1000"/>
              </a:spcBef>
              <a:buSzPct val="100000"/>
              <a:buChar char="•"/>
              <a:defRPr sz="1300"/>
            </a:lvl3pPr>
            <a:lvl4pPr marL="356399" indent="-176400">
              <a:lnSpc>
                <a:spcPct val="120000"/>
              </a:lnSpc>
              <a:spcBef>
                <a:spcPts val="1000"/>
              </a:spcBef>
              <a:buSzPct val="100000"/>
              <a:buChar char="−"/>
              <a:defRPr sz="1300"/>
            </a:lvl4pPr>
            <a:lvl5pPr marL="532799" indent="-176399">
              <a:lnSpc>
                <a:spcPct val="120000"/>
              </a:lnSpc>
              <a:spcBef>
                <a:spcPts val="1000"/>
              </a:spcBef>
              <a:buSzPct val="100000"/>
              <a:buChar char="−"/>
              <a:defRPr sz="1300"/>
            </a:lvl5pPr>
            <a:lvl6pPr marL="547500" indent="-191100">
              <a:lnSpc>
                <a:spcPct val="120000"/>
              </a:lnSpc>
              <a:spcBef>
                <a:spcPts val="1000"/>
              </a:spcBef>
              <a:buSzPct val="100000"/>
              <a:buChar char="−"/>
              <a:defRPr sz="1300"/>
            </a:lvl6pPr>
            <a:lvl7pPr marL="547500" indent="-191100">
              <a:lnSpc>
                <a:spcPct val="120000"/>
              </a:lnSpc>
              <a:spcBef>
                <a:spcPts val="1000"/>
              </a:spcBef>
              <a:buSzPct val="100000"/>
              <a:buChar char="−"/>
              <a:defRPr sz="1300"/>
            </a:lvl7pPr>
            <a:lvl8pPr marL="547500" indent="-191100">
              <a:lnSpc>
                <a:spcPct val="120000"/>
              </a:lnSpc>
              <a:spcBef>
                <a:spcPts val="1000"/>
              </a:spcBef>
              <a:buSzPct val="100000"/>
              <a:buChar char="−"/>
              <a:defRPr sz="1300"/>
            </a:lvl8pPr>
            <a:lvl9pPr marL="547500" indent="-191100">
              <a:lnSpc>
                <a:spcPct val="120000"/>
              </a:lnSpc>
              <a:spcBef>
                <a:spcPts val="1000"/>
              </a:spcBef>
              <a:buSzPct val="100000"/>
              <a:buChar char="−"/>
              <a:defRPr sz="1300"/>
            </a:lvl9pPr>
          </a:lstStyle>
          <a:p>
            <a:r>
              <a:rPr lang="en-US" sz="900" dirty="0"/>
              <a:t>Note: Please provide the requested details for the fiscal year 2023-24/Trend for the last three years from FY22, as per available data. Three-year data will help us analyze the progress.</a:t>
            </a:r>
          </a:p>
        </p:txBody>
      </p:sp>
    </p:spTree>
    <p:extLst>
      <p:ext uri="{BB962C8B-B14F-4D97-AF65-F5344CB8AC3E}">
        <p14:creationId xmlns:p14="http://schemas.microsoft.com/office/powerpoint/2010/main" val="2910238738"/>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3">
            <a:extLst>
              <a:ext uri="{FF2B5EF4-FFF2-40B4-BE49-F238E27FC236}">
                <a16:creationId xmlns:a16="http://schemas.microsoft.com/office/drawing/2014/main" id="{2DFBA610-E24C-04E3-3FCB-D78217C7AD79}"/>
              </a:ext>
            </a:extLst>
          </p:cNvPr>
          <p:cNvGraphicFramePr>
            <a:graphicFrameLocks noGrp="1"/>
          </p:cNvGraphicFramePr>
          <p:nvPr>
            <p:extLst>
              <p:ext uri="{D42A27DB-BD31-4B8C-83A1-F6EECF244321}">
                <p14:modId xmlns:p14="http://schemas.microsoft.com/office/powerpoint/2010/main" val="1764109357"/>
              </p:ext>
            </p:extLst>
          </p:nvPr>
        </p:nvGraphicFramePr>
        <p:xfrm>
          <a:off x="962644" y="2660123"/>
          <a:ext cx="10031177" cy="2177434"/>
        </p:xfrm>
        <a:graphic>
          <a:graphicData uri="http://schemas.openxmlformats.org/drawingml/2006/table">
            <a:tbl>
              <a:tblPr firstRow="1" bandRow="1">
                <a:tableStyleId>{5940675A-B579-460E-94D1-54222C63F5DA}</a:tableStyleId>
              </a:tblPr>
              <a:tblGrid>
                <a:gridCol w="10031177">
                  <a:extLst>
                    <a:ext uri="{9D8B030D-6E8A-4147-A177-3AD203B41FA5}">
                      <a16:colId xmlns:a16="http://schemas.microsoft.com/office/drawing/2014/main" val="609289787"/>
                    </a:ext>
                  </a:extLst>
                </a:gridCol>
              </a:tblGrid>
              <a:tr h="281834">
                <a:tc>
                  <a:txBody>
                    <a:bodyPr/>
                    <a:lstStyle/>
                    <a:p>
                      <a:r>
                        <a:rPr lang="en-US" sz="1400" b="1" dirty="0">
                          <a:latin typeface="Open Sans" panose="020B0606030504020204" pitchFamily="34" charset="0"/>
                          <a:ea typeface="Open Sans" panose="020B0606030504020204" pitchFamily="34" charset="0"/>
                          <a:cs typeface="Open Sans" panose="020B0606030504020204" pitchFamily="34" charset="0"/>
                        </a:rPr>
                        <a:t>Factors for Consideration</a:t>
                      </a:r>
                    </a:p>
                  </a:txBody>
                  <a:tcP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3753096569"/>
                  </a:ext>
                </a:extLst>
              </a:tr>
              <a:tr h="479117">
                <a:tc>
                  <a:txBody>
                    <a:bodyPr/>
                    <a:lstStyle/>
                    <a:p>
                      <a:pPr marL="285750" indent="-285750">
                        <a:buFont typeface="Arial" panose="020B0604020202020204" pitchFamily="34" charset="0"/>
                        <a:buChar char="•"/>
                      </a:pPr>
                      <a:r>
                        <a:rPr lang="en-US" sz="1200" b="0" i="0" u="none" strike="noStrike" cap="none" spc="0" baseline="0" dirty="0">
                          <a:solidFill>
                            <a:schemeClr val="tx1"/>
                          </a:solidFill>
                          <a:effectLst/>
                          <a:uFillTx/>
                          <a:latin typeface="Open Sans" panose="020B0606030504020204" pitchFamily="34" charset="0"/>
                          <a:ea typeface="Open Sans" panose="020B0606030504020204" pitchFamily="34" charset="0"/>
                          <a:cs typeface="Open Sans" panose="020B0606030504020204" pitchFamily="34" charset="0"/>
                          <a:sym typeface="Open Sans"/>
                        </a:rPr>
                        <a:t>Describe any formal mentorship programs established or led by the nominee within their organization or the broader tech community.</a:t>
                      </a:r>
                      <a:endParaRPr lang="en-US" sz="1200" dirty="0">
                        <a:latin typeface="Open Sans" panose="020B0606030504020204" pitchFamily="34" charset="0"/>
                        <a:ea typeface="Open Sans" panose="020B0606030504020204" pitchFamily="34" charset="0"/>
                        <a:cs typeface="Open Sans" panose="020B0606030504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875792491"/>
                  </a:ext>
                </a:extLst>
              </a:tr>
              <a:tr h="281834">
                <a:tc>
                  <a:txBody>
                    <a:bodyPr/>
                    <a:lstStyle/>
                    <a:p>
                      <a:pPr marL="285750" indent="-285750">
                        <a:buFont typeface="Arial" panose="020B0604020202020204" pitchFamily="34" charset="0"/>
                        <a:buChar char="•"/>
                      </a:pPr>
                      <a:r>
                        <a:rPr lang="en-US" sz="1200" b="0" i="0" u="none" strike="noStrike" cap="none" spc="0" baseline="0" dirty="0">
                          <a:solidFill>
                            <a:schemeClr val="tx1"/>
                          </a:solidFill>
                          <a:effectLst/>
                          <a:uFillTx/>
                          <a:latin typeface="Open Sans" panose="020B0606030504020204" pitchFamily="34" charset="0"/>
                          <a:ea typeface="Open Sans" panose="020B0606030504020204" pitchFamily="34" charset="0"/>
                          <a:cs typeface="Open Sans" panose="020B0606030504020204" pitchFamily="34" charset="0"/>
                          <a:sym typeface="Open Sans"/>
                        </a:rPr>
                        <a:t>Highlight any coaching initiatives or one-on-one coaching sessions conducted by the nominee to support individuals' professional growth.</a:t>
                      </a:r>
                      <a:endParaRPr lang="en-US" sz="1200" dirty="0">
                        <a:latin typeface="Open Sans" panose="020B0606030504020204" pitchFamily="34" charset="0"/>
                        <a:ea typeface="Open Sans" panose="020B0606030504020204" pitchFamily="34" charset="0"/>
                        <a:cs typeface="Open Sans" panose="020B0606030504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442752509"/>
                  </a:ext>
                </a:extLst>
              </a:tr>
              <a:tr h="0">
                <a:tc>
                  <a:txBody>
                    <a:bodyPr/>
                    <a:lstStyle/>
                    <a:p>
                      <a:pPr marL="285750" indent="-285750">
                        <a:buFont typeface="Arial" panose="020B0604020202020204" pitchFamily="34" charset="0"/>
                        <a:buChar char="•"/>
                      </a:pPr>
                      <a:r>
                        <a:rPr lang="en-US" sz="1200" b="0" i="0" u="none" strike="noStrike" cap="none" spc="0" baseline="0" dirty="0">
                          <a:solidFill>
                            <a:schemeClr val="tx1"/>
                          </a:solidFill>
                          <a:effectLst/>
                          <a:uFillTx/>
                          <a:latin typeface="Open Sans" panose="020B0606030504020204" pitchFamily="34" charset="0"/>
                          <a:ea typeface="Open Sans" panose="020B0606030504020204" pitchFamily="34" charset="0"/>
                          <a:cs typeface="Open Sans" panose="020B0606030504020204" pitchFamily="34" charset="0"/>
                          <a:sym typeface="Open Sans"/>
                        </a:rPr>
                        <a:t>Discuss any training workshops, seminars, or educational events organized or facilitated by the nominee to enhance the skills and knowledge of individuals in the tech community.</a:t>
                      </a:r>
                      <a:endParaRPr lang="en-US" sz="1200" dirty="0">
                        <a:latin typeface="Open Sans" panose="020B0606030504020204" pitchFamily="34" charset="0"/>
                        <a:ea typeface="Open Sans" panose="020B0606030504020204" pitchFamily="34" charset="0"/>
                        <a:cs typeface="Open Sans" panose="020B0606030504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24736189"/>
                  </a:ext>
                </a:extLst>
              </a:tr>
              <a:tr h="479117">
                <a:tc>
                  <a:txBody>
                    <a:bodyPr/>
                    <a:lstStyle/>
                    <a:p>
                      <a:pPr marL="285750" indent="-285750">
                        <a:buFont typeface="Arial" panose="020B0604020202020204" pitchFamily="34" charset="0"/>
                        <a:buChar char="•"/>
                      </a:pPr>
                      <a:r>
                        <a:rPr lang="en-US" sz="1200" b="0" i="0" u="none" strike="noStrike" cap="none" spc="0" baseline="0" dirty="0">
                          <a:solidFill>
                            <a:schemeClr val="tx1"/>
                          </a:solidFill>
                          <a:effectLst/>
                          <a:uFillTx/>
                          <a:latin typeface="Open Sans" panose="020B0606030504020204" pitchFamily="34" charset="0"/>
                          <a:ea typeface="Open Sans" panose="020B0606030504020204" pitchFamily="34" charset="0"/>
                          <a:cs typeface="Open Sans" panose="020B0606030504020204" pitchFamily="34" charset="0"/>
                          <a:sym typeface="Open Sans"/>
                        </a:rPr>
                        <a:t>Highlight the nominee's involvement in community organizations, forums, or events dedicated to fostering mentorship and professional growth.</a:t>
                      </a:r>
                      <a:endParaRPr lang="en-US" sz="1200" dirty="0">
                        <a:latin typeface="Open Sans" panose="020B0606030504020204" pitchFamily="34" charset="0"/>
                        <a:ea typeface="Open Sans" panose="020B0606030504020204" pitchFamily="34" charset="0"/>
                        <a:cs typeface="Open Sans" panose="020B0606030504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47373087"/>
                  </a:ext>
                </a:extLst>
              </a:tr>
            </a:tbl>
          </a:graphicData>
        </a:graphic>
      </p:graphicFrame>
      <p:sp>
        <p:nvSpPr>
          <p:cNvPr id="2" name="Text Placeholder 2">
            <a:extLst>
              <a:ext uri="{FF2B5EF4-FFF2-40B4-BE49-F238E27FC236}">
                <a16:creationId xmlns:a16="http://schemas.microsoft.com/office/drawing/2014/main" id="{4C08FFBB-4255-B7C2-8805-239512087424}"/>
              </a:ext>
            </a:extLst>
          </p:cNvPr>
          <p:cNvSpPr txBox="1">
            <a:spLocks/>
          </p:cNvSpPr>
          <p:nvPr/>
        </p:nvSpPr>
        <p:spPr>
          <a:xfrm>
            <a:off x="962644" y="324632"/>
            <a:ext cx="7865670" cy="97948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lstStyle>
            <a:lvl1pPr marL="0" marR="0" indent="0" algn="l" defTabSz="914400" rtl="0" latinLnBrk="0">
              <a:lnSpc>
                <a:spcPct val="80000"/>
              </a:lnSpc>
              <a:spcBef>
                <a:spcPts val="0"/>
              </a:spcBef>
              <a:spcAft>
                <a:spcPts val="0"/>
              </a:spcAft>
              <a:buClrTx/>
              <a:buSzTx/>
              <a:buFontTx/>
              <a:buNone/>
              <a:tabLst/>
              <a:defRPr sz="3200" b="0" i="0" u="none" strike="noStrike" cap="none" spc="0" baseline="0">
                <a:solidFill>
                  <a:srgbClr val="014F59"/>
                </a:solidFill>
                <a:uFillTx/>
                <a:latin typeface="Open Sans Light" panose="020B0306030504020204" pitchFamily="34" charset="0"/>
                <a:ea typeface="Open Sans Light" panose="020B0306030504020204" pitchFamily="34" charset="0"/>
                <a:cs typeface="Open Sans Light" panose="020B0306030504020204" pitchFamily="34" charset="0"/>
                <a:sym typeface="Open Sans"/>
              </a:defRPr>
            </a:lvl1pPr>
            <a:lvl2pPr marL="0" marR="0" indent="0" algn="l" defTabSz="914400" rtl="0" latinLnBrk="0">
              <a:lnSpc>
                <a:spcPct val="120000"/>
              </a:lnSpc>
              <a:spcBef>
                <a:spcPts val="1000"/>
              </a:spcBef>
              <a:spcAft>
                <a:spcPts val="0"/>
              </a:spcAft>
              <a:buClrTx/>
              <a:buSzTx/>
              <a:buFontTx/>
              <a:buNone/>
              <a:tabLst/>
              <a:defRPr sz="1300" b="0" i="0" u="none" strike="noStrike" cap="none" spc="0" baseline="0">
                <a:solidFill>
                  <a:srgbClr val="000000"/>
                </a:solidFill>
                <a:uFillTx/>
                <a:latin typeface="Open Sans"/>
                <a:ea typeface="Open Sans"/>
                <a:cs typeface="Open Sans"/>
                <a:sym typeface="Open Sans"/>
              </a:defRPr>
            </a:lvl2pPr>
            <a:lvl3pPr marL="176400" marR="0" indent="-1764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3pPr>
            <a:lvl4pPr marL="356399" marR="0" indent="-1764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4pPr>
            <a:lvl5pPr marL="532799" marR="0" indent="-176399"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5pPr>
            <a:lvl6pPr marL="547500" marR="0" indent="-1911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6pPr>
            <a:lvl7pPr marL="547500" marR="0" indent="-1911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7pPr>
            <a:lvl8pPr marL="547500" marR="0" indent="-1911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8pPr>
            <a:lvl9pPr marL="547500" marR="0" indent="-1911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9pPr>
          </a:lstStyle>
          <a:p>
            <a:pPr hangingPunct="1"/>
            <a:r>
              <a:rPr lang="en-US" b="1" dirty="0"/>
              <a:t>Commitment to Growth</a:t>
            </a:r>
            <a:r>
              <a:rPr lang="en-US" dirty="0"/>
              <a:t>| </a:t>
            </a:r>
            <a:r>
              <a:rPr lang="en-US" sz="2800" dirty="0"/>
              <a:t>Qualitative</a:t>
            </a:r>
          </a:p>
        </p:txBody>
      </p:sp>
      <p:sp>
        <p:nvSpPr>
          <p:cNvPr id="4" name="Text Placeholder 1">
            <a:extLst>
              <a:ext uri="{FF2B5EF4-FFF2-40B4-BE49-F238E27FC236}">
                <a16:creationId xmlns:a16="http://schemas.microsoft.com/office/drawing/2014/main" id="{136A04BA-BD9B-12C6-7B81-9E8B9ECE7C02}"/>
              </a:ext>
            </a:extLst>
          </p:cNvPr>
          <p:cNvSpPr>
            <a:spLocks noGrp="1"/>
          </p:cNvSpPr>
          <p:nvPr>
            <p:ph type="body" sz="quarter" idx="12"/>
          </p:nvPr>
        </p:nvSpPr>
        <p:spPr>
          <a:xfrm>
            <a:off x="962644" y="1134554"/>
            <a:ext cx="6657356" cy="246221"/>
          </a:xfr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hangingPunct="0">
              <a:lnSpc>
                <a:spcPct val="100000"/>
              </a:lnSpc>
            </a:pPr>
            <a:r>
              <a:rPr lang="en-US" sz="1600" b="0" i="0" dirty="0">
                <a:solidFill>
                  <a:srgbClr val="000000"/>
                </a:solidFill>
                <a:latin typeface="Open Sans" panose="020B0606030504020204" pitchFamily="34" charset="0"/>
                <a:ea typeface="Open Sans" panose="020B0606030504020204" pitchFamily="34" charset="0"/>
                <a:cs typeface="Open Sans" panose="020B0606030504020204" pitchFamily="34" charset="0"/>
              </a:rPr>
              <a:t>Include descriptive details in this section</a:t>
            </a:r>
          </a:p>
        </p:txBody>
      </p:sp>
      <p:sp>
        <p:nvSpPr>
          <p:cNvPr id="9" name="TextBox 8">
            <a:extLst>
              <a:ext uri="{FF2B5EF4-FFF2-40B4-BE49-F238E27FC236}">
                <a16:creationId xmlns:a16="http://schemas.microsoft.com/office/drawing/2014/main" id="{49613B2B-13BA-5AA5-5001-FF1006DA66C5}"/>
              </a:ext>
            </a:extLst>
          </p:cNvPr>
          <p:cNvSpPr txBox="1"/>
          <p:nvPr/>
        </p:nvSpPr>
        <p:spPr>
          <a:xfrm>
            <a:off x="962643" y="1867819"/>
            <a:ext cx="9879527" cy="4924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lang="en-US" sz="1600" dirty="0">
                <a:latin typeface="Open Sans" panose="020B0606030504020204" pitchFamily="34" charset="0"/>
                <a:ea typeface="Open Sans" panose="020B0606030504020204" pitchFamily="34" charset="0"/>
                <a:cs typeface="Open Sans" panose="020B0606030504020204" pitchFamily="34" charset="0"/>
              </a:rPr>
              <a:t>Provide insights into the nominee’s commitment to nurturing professional growth and mentorship in the Tech Community </a:t>
            </a:r>
            <a:endParaRPr kumimoji="0" lang="en-US" sz="16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a:endParaRPr>
          </a:p>
        </p:txBody>
      </p:sp>
      <p:sp>
        <p:nvSpPr>
          <p:cNvPr id="6" name="TextBox 5">
            <a:extLst>
              <a:ext uri="{FF2B5EF4-FFF2-40B4-BE49-F238E27FC236}">
                <a16:creationId xmlns:a16="http://schemas.microsoft.com/office/drawing/2014/main" id="{D3D91B7F-14E2-E8C5-6822-73B5876D0D2C}"/>
              </a:ext>
            </a:extLst>
          </p:cNvPr>
          <p:cNvSpPr txBox="1"/>
          <p:nvPr/>
        </p:nvSpPr>
        <p:spPr>
          <a:xfrm>
            <a:off x="4905004" y="6533368"/>
            <a:ext cx="7041417"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lvl1pPr>
              <a:defRPr sz="1600">
                <a:latin typeface="Open Sans" panose="020B0606030504020204" pitchFamily="34" charset="0"/>
                <a:ea typeface="Open Sans" panose="020B0606030504020204" pitchFamily="34" charset="0"/>
                <a:cs typeface="Open Sans" panose="020B0606030504020204" pitchFamily="34" charset="0"/>
              </a:defRPr>
            </a:lvl1pPr>
            <a:lvl2pPr indent="0">
              <a:lnSpc>
                <a:spcPct val="120000"/>
              </a:lnSpc>
              <a:spcBef>
                <a:spcPts val="1000"/>
              </a:spcBef>
              <a:defRPr sz="1300"/>
            </a:lvl2pPr>
            <a:lvl3pPr marL="176400" indent="-176400">
              <a:lnSpc>
                <a:spcPct val="120000"/>
              </a:lnSpc>
              <a:spcBef>
                <a:spcPts val="1000"/>
              </a:spcBef>
              <a:buSzPct val="100000"/>
              <a:buChar char="•"/>
              <a:defRPr sz="1300"/>
            </a:lvl3pPr>
            <a:lvl4pPr marL="356399" indent="-176400">
              <a:lnSpc>
                <a:spcPct val="120000"/>
              </a:lnSpc>
              <a:spcBef>
                <a:spcPts val="1000"/>
              </a:spcBef>
              <a:buSzPct val="100000"/>
              <a:buChar char="−"/>
              <a:defRPr sz="1300"/>
            </a:lvl4pPr>
            <a:lvl5pPr marL="532799" indent="-176399">
              <a:lnSpc>
                <a:spcPct val="120000"/>
              </a:lnSpc>
              <a:spcBef>
                <a:spcPts val="1000"/>
              </a:spcBef>
              <a:buSzPct val="100000"/>
              <a:buChar char="−"/>
              <a:defRPr sz="1300"/>
            </a:lvl5pPr>
            <a:lvl6pPr marL="547500" indent="-191100">
              <a:lnSpc>
                <a:spcPct val="120000"/>
              </a:lnSpc>
              <a:spcBef>
                <a:spcPts val="1000"/>
              </a:spcBef>
              <a:buSzPct val="100000"/>
              <a:buChar char="−"/>
              <a:defRPr sz="1300"/>
            </a:lvl6pPr>
            <a:lvl7pPr marL="547500" indent="-191100">
              <a:lnSpc>
                <a:spcPct val="120000"/>
              </a:lnSpc>
              <a:spcBef>
                <a:spcPts val="1000"/>
              </a:spcBef>
              <a:buSzPct val="100000"/>
              <a:buChar char="−"/>
              <a:defRPr sz="1300"/>
            </a:lvl7pPr>
            <a:lvl8pPr marL="547500" indent="-191100">
              <a:lnSpc>
                <a:spcPct val="120000"/>
              </a:lnSpc>
              <a:spcBef>
                <a:spcPts val="1000"/>
              </a:spcBef>
              <a:buSzPct val="100000"/>
              <a:buChar char="−"/>
              <a:defRPr sz="1300"/>
            </a:lvl8pPr>
            <a:lvl9pPr marL="547500" indent="-191100">
              <a:lnSpc>
                <a:spcPct val="120000"/>
              </a:lnSpc>
              <a:spcBef>
                <a:spcPts val="1000"/>
              </a:spcBef>
              <a:buSzPct val="100000"/>
              <a:buChar char="−"/>
              <a:defRPr sz="1300"/>
            </a:lvl9pPr>
          </a:lstStyle>
          <a:p>
            <a:r>
              <a:rPr lang="en-US" sz="900" dirty="0"/>
              <a:t>Note: 1. Please provide the requested details for the fiscal year 2023-24. 2. Ensure that your response is no longer than 350 words.</a:t>
            </a:r>
          </a:p>
        </p:txBody>
      </p:sp>
    </p:spTree>
    <p:extLst>
      <p:ext uri="{BB962C8B-B14F-4D97-AF65-F5344CB8AC3E}">
        <p14:creationId xmlns:p14="http://schemas.microsoft.com/office/powerpoint/2010/main" val="1360943235"/>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3">
            <a:extLst>
              <a:ext uri="{FF2B5EF4-FFF2-40B4-BE49-F238E27FC236}">
                <a16:creationId xmlns:a16="http://schemas.microsoft.com/office/drawing/2014/main" id="{C1CE060E-187F-1E23-651F-6451C4124DD7}"/>
              </a:ext>
            </a:extLst>
          </p:cNvPr>
          <p:cNvGraphicFramePr>
            <a:graphicFrameLocks noGrp="1"/>
          </p:cNvGraphicFramePr>
          <p:nvPr/>
        </p:nvGraphicFramePr>
        <p:xfrm>
          <a:off x="962644" y="2660123"/>
          <a:ext cx="10031177" cy="1676400"/>
        </p:xfrm>
        <a:graphic>
          <a:graphicData uri="http://schemas.openxmlformats.org/drawingml/2006/table">
            <a:tbl>
              <a:tblPr firstRow="1" bandRow="1">
                <a:tableStyleId>{5940675A-B579-460E-94D1-54222C63F5DA}</a:tableStyleId>
              </a:tblPr>
              <a:tblGrid>
                <a:gridCol w="10031177">
                  <a:extLst>
                    <a:ext uri="{9D8B030D-6E8A-4147-A177-3AD203B41FA5}">
                      <a16:colId xmlns:a16="http://schemas.microsoft.com/office/drawing/2014/main" val="609289787"/>
                    </a:ext>
                  </a:extLst>
                </a:gridCol>
              </a:tblGrid>
              <a:tr h="281834">
                <a:tc>
                  <a:txBody>
                    <a:bodyPr/>
                    <a:lstStyle/>
                    <a:p>
                      <a:r>
                        <a:rPr lang="en-US" sz="1400" b="1" dirty="0">
                          <a:latin typeface="Open Sans" panose="020B0606030504020204" pitchFamily="34" charset="0"/>
                          <a:ea typeface="Open Sans" panose="020B0606030504020204" pitchFamily="34" charset="0"/>
                          <a:cs typeface="Open Sans" panose="020B0606030504020204" pitchFamily="34" charset="0"/>
                        </a:rPr>
                        <a:t>Factors for Consideration</a:t>
                      </a:r>
                    </a:p>
                  </a:txBody>
                  <a:tcP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3753096569"/>
                  </a:ext>
                </a:extLst>
              </a:tr>
              <a:tr h="479117">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cap="none" spc="0" baseline="0" dirty="0">
                          <a:solidFill>
                            <a:schemeClr val="tx1"/>
                          </a:solidFill>
                          <a:effectLst/>
                          <a:uFillTx/>
                          <a:latin typeface="Open Sans" panose="020B0606030504020204" pitchFamily="34" charset="0"/>
                          <a:ea typeface="Open Sans" panose="020B0606030504020204" pitchFamily="34" charset="0"/>
                          <a:cs typeface="Open Sans" panose="020B0606030504020204" pitchFamily="34" charset="0"/>
                          <a:sym typeface="Open Sans"/>
                        </a:rPr>
                        <a:t>Illustrate how the ethical practices and positive social impact has been measured in the nominee's technical endeavors.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u="none" strike="noStrike" cap="none" spc="0" baseline="0" dirty="0">
                        <a:solidFill>
                          <a:schemeClr val="tx1"/>
                        </a:solidFill>
                        <a:effectLst/>
                        <a:uFillTx/>
                        <a:latin typeface="Open Sans" panose="020B0606030504020204" pitchFamily="34" charset="0"/>
                        <a:ea typeface="Open Sans" panose="020B0606030504020204" pitchFamily="34" charset="0"/>
                        <a:cs typeface="Open Sans" panose="020B0606030504020204" pitchFamily="34" charset="0"/>
                        <a:sym typeface="Open San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cap="none" spc="0" baseline="0" dirty="0">
                          <a:solidFill>
                            <a:schemeClr val="tx1"/>
                          </a:solidFill>
                          <a:effectLst/>
                          <a:uFillTx/>
                          <a:latin typeface="Open Sans" panose="020B0606030504020204" pitchFamily="34" charset="0"/>
                          <a:ea typeface="Open Sans" panose="020B0606030504020204" pitchFamily="34" charset="0"/>
                          <a:cs typeface="Open Sans" panose="020B0606030504020204" pitchFamily="34" charset="0"/>
                          <a:sym typeface="Open Sans"/>
                        </a:rPr>
                        <a:t>Provide stories showcasing how the nominee's technical expertise directly led to positive social impact and ethical tech practices, especially in fostering diversity and equal opportunities for underrepresented groups.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u="none" strike="noStrike" cap="none" spc="0" baseline="0" dirty="0">
                        <a:solidFill>
                          <a:schemeClr val="tx1"/>
                        </a:solidFill>
                        <a:effectLst/>
                        <a:uFillTx/>
                        <a:latin typeface="Open Sans" panose="020B0606030504020204" pitchFamily="34" charset="0"/>
                        <a:ea typeface="Open Sans" panose="020B0606030504020204" pitchFamily="34" charset="0"/>
                        <a:cs typeface="Open Sans" panose="020B0606030504020204" pitchFamily="34" charset="0"/>
                        <a:sym typeface="Open San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cap="none" spc="0" baseline="0" dirty="0">
                          <a:solidFill>
                            <a:schemeClr val="tx1"/>
                          </a:solidFill>
                          <a:effectLst/>
                          <a:uFillTx/>
                          <a:latin typeface="Open Sans" panose="020B0606030504020204" pitchFamily="34" charset="0"/>
                          <a:ea typeface="Open Sans" panose="020B0606030504020204" pitchFamily="34" charset="0"/>
                          <a:cs typeface="Open Sans" panose="020B0606030504020204" pitchFamily="34" charset="0"/>
                          <a:sym typeface="Open Sans"/>
                        </a:rPr>
                        <a:t>Describe efforts made by the nominee to ensure that their technical solutions are accessible and inclusive for individuals with disabilities or diverse backgrounds.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875792491"/>
                  </a:ext>
                </a:extLst>
              </a:tr>
            </a:tbl>
          </a:graphicData>
        </a:graphic>
      </p:graphicFrame>
      <p:sp>
        <p:nvSpPr>
          <p:cNvPr id="2" name="Text Placeholder 2">
            <a:extLst>
              <a:ext uri="{FF2B5EF4-FFF2-40B4-BE49-F238E27FC236}">
                <a16:creationId xmlns:a16="http://schemas.microsoft.com/office/drawing/2014/main" id="{A6A46B41-87FE-2EFA-1A3C-72E27514FC99}"/>
              </a:ext>
            </a:extLst>
          </p:cNvPr>
          <p:cNvSpPr txBox="1">
            <a:spLocks/>
          </p:cNvSpPr>
          <p:nvPr/>
        </p:nvSpPr>
        <p:spPr>
          <a:xfrm>
            <a:off x="962644" y="324632"/>
            <a:ext cx="7865670" cy="97948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lstStyle>
            <a:lvl1pPr marL="0" marR="0" indent="0" algn="l" defTabSz="914400" rtl="0" latinLnBrk="0">
              <a:lnSpc>
                <a:spcPct val="80000"/>
              </a:lnSpc>
              <a:spcBef>
                <a:spcPts val="0"/>
              </a:spcBef>
              <a:spcAft>
                <a:spcPts val="0"/>
              </a:spcAft>
              <a:buClrTx/>
              <a:buSzTx/>
              <a:buFontTx/>
              <a:buNone/>
              <a:tabLst/>
              <a:defRPr sz="3200" b="0" i="0" u="none" strike="noStrike" cap="none" spc="0" baseline="0">
                <a:solidFill>
                  <a:srgbClr val="014F59"/>
                </a:solidFill>
                <a:uFillTx/>
                <a:latin typeface="Open Sans Light" panose="020B0306030504020204" pitchFamily="34" charset="0"/>
                <a:ea typeface="Open Sans Light" panose="020B0306030504020204" pitchFamily="34" charset="0"/>
                <a:cs typeface="Open Sans Light" panose="020B0306030504020204" pitchFamily="34" charset="0"/>
                <a:sym typeface="Open Sans"/>
              </a:defRPr>
            </a:lvl1pPr>
            <a:lvl2pPr marL="0" marR="0" indent="0" algn="l" defTabSz="914400" rtl="0" latinLnBrk="0">
              <a:lnSpc>
                <a:spcPct val="120000"/>
              </a:lnSpc>
              <a:spcBef>
                <a:spcPts val="1000"/>
              </a:spcBef>
              <a:spcAft>
                <a:spcPts val="0"/>
              </a:spcAft>
              <a:buClrTx/>
              <a:buSzTx/>
              <a:buFontTx/>
              <a:buNone/>
              <a:tabLst/>
              <a:defRPr sz="1300" b="0" i="0" u="none" strike="noStrike" cap="none" spc="0" baseline="0">
                <a:solidFill>
                  <a:srgbClr val="000000"/>
                </a:solidFill>
                <a:uFillTx/>
                <a:latin typeface="Open Sans"/>
                <a:ea typeface="Open Sans"/>
                <a:cs typeface="Open Sans"/>
                <a:sym typeface="Open Sans"/>
              </a:defRPr>
            </a:lvl2pPr>
            <a:lvl3pPr marL="176400" marR="0" indent="-1764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3pPr>
            <a:lvl4pPr marL="356399" marR="0" indent="-1764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4pPr>
            <a:lvl5pPr marL="532799" marR="0" indent="-176399"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5pPr>
            <a:lvl6pPr marL="547500" marR="0" indent="-1911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6pPr>
            <a:lvl7pPr marL="547500" marR="0" indent="-1911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7pPr>
            <a:lvl8pPr marL="547500" marR="0" indent="-1911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8pPr>
            <a:lvl9pPr marL="547500" marR="0" indent="-1911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9pPr>
          </a:lstStyle>
          <a:p>
            <a:pPr hangingPunct="1"/>
            <a:r>
              <a:rPr lang="en-US" b="1" dirty="0"/>
              <a:t>Social Impact </a:t>
            </a:r>
            <a:r>
              <a:rPr lang="en-US" dirty="0"/>
              <a:t>| </a:t>
            </a:r>
            <a:r>
              <a:rPr lang="en-US" sz="2800" dirty="0"/>
              <a:t>Qualitative</a:t>
            </a:r>
          </a:p>
        </p:txBody>
      </p:sp>
      <p:sp>
        <p:nvSpPr>
          <p:cNvPr id="4" name="Text Placeholder 1">
            <a:extLst>
              <a:ext uri="{FF2B5EF4-FFF2-40B4-BE49-F238E27FC236}">
                <a16:creationId xmlns:a16="http://schemas.microsoft.com/office/drawing/2014/main" id="{228C52C2-7518-58FC-9A0F-EDDD9E2FAE31}"/>
              </a:ext>
            </a:extLst>
          </p:cNvPr>
          <p:cNvSpPr>
            <a:spLocks noGrp="1"/>
          </p:cNvSpPr>
          <p:nvPr>
            <p:ph type="body" sz="quarter" idx="12"/>
          </p:nvPr>
        </p:nvSpPr>
        <p:spPr>
          <a:xfrm>
            <a:off x="962644" y="1134554"/>
            <a:ext cx="6657356" cy="246221"/>
          </a:xfr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hangingPunct="0">
              <a:lnSpc>
                <a:spcPct val="100000"/>
              </a:lnSpc>
            </a:pPr>
            <a:r>
              <a:rPr lang="en-US" sz="1600" b="0" i="0" dirty="0">
                <a:solidFill>
                  <a:srgbClr val="000000"/>
                </a:solidFill>
                <a:latin typeface="Open Sans" panose="020B0606030504020204" pitchFamily="34" charset="0"/>
                <a:ea typeface="Open Sans" panose="020B0606030504020204" pitchFamily="34" charset="0"/>
                <a:cs typeface="Open Sans" panose="020B0606030504020204" pitchFamily="34" charset="0"/>
              </a:rPr>
              <a:t>Include descriptive details in this section</a:t>
            </a:r>
          </a:p>
        </p:txBody>
      </p:sp>
      <p:sp>
        <p:nvSpPr>
          <p:cNvPr id="9" name="TextBox 8">
            <a:extLst>
              <a:ext uri="{FF2B5EF4-FFF2-40B4-BE49-F238E27FC236}">
                <a16:creationId xmlns:a16="http://schemas.microsoft.com/office/drawing/2014/main" id="{21D8FE74-6D7F-C5F9-3168-ABC2019A6A35}"/>
              </a:ext>
            </a:extLst>
          </p:cNvPr>
          <p:cNvSpPr txBox="1"/>
          <p:nvPr/>
        </p:nvSpPr>
        <p:spPr>
          <a:xfrm>
            <a:off x="962643" y="1867819"/>
            <a:ext cx="9879527" cy="4924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lang="en-US" sz="1600" dirty="0">
                <a:latin typeface="Open Sans" panose="020B0606030504020204" pitchFamily="34" charset="0"/>
                <a:ea typeface="Open Sans" panose="020B0606030504020204" pitchFamily="34" charset="0"/>
                <a:cs typeface="Open Sans" panose="020B0606030504020204" pitchFamily="34" charset="0"/>
              </a:rPr>
              <a:t>Provide insights into instances where the nominee’s technical expertise has been applied with consideration for ethical practices and positive social impact </a:t>
            </a:r>
          </a:p>
        </p:txBody>
      </p:sp>
      <p:sp>
        <p:nvSpPr>
          <p:cNvPr id="6" name="TextBox 5">
            <a:extLst>
              <a:ext uri="{FF2B5EF4-FFF2-40B4-BE49-F238E27FC236}">
                <a16:creationId xmlns:a16="http://schemas.microsoft.com/office/drawing/2014/main" id="{7A893733-57C8-267B-AB61-3FBF3ED6A689}"/>
              </a:ext>
            </a:extLst>
          </p:cNvPr>
          <p:cNvSpPr txBox="1"/>
          <p:nvPr/>
        </p:nvSpPr>
        <p:spPr>
          <a:xfrm>
            <a:off x="4905004" y="6533368"/>
            <a:ext cx="7041417"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lvl1pPr>
              <a:defRPr sz="1600">
                <a:latin typeface="Open Sans" panose="020B0606030504020204" pitchFamily="34" charset="0"/>
                <a:ea typeface="Open Sans" panose="020B0606030504020204" pitchFamily="34" charset="0"/>
                <a:cs typeface="Open Sans" panose="020B0606030504020204" pitchFamily="34" charset="0"/>
              </a:defRPr>
            </a:lvl1pPr>
            <a:lvl2pPr indent="0">
              <a:lnSpc>
                <a:spcPct val="120000"/>
              </a:lnSpc>
              <a:spcBef>
                <a:spcPts val="1000"/>
              </a:spcBef>
              <a:defRPr sz="1300"/>
            </a:lvl2pPr>
            <a:lvl3pPr marL="176400" indent="-176400">
              <a:lnSpc>
                <a:spcPct val="120000"/>
              </a:lnSpc>
              <a:spcBef>
                <a:spcPts val="1000"/>
              </a:spcBef>
              <a:buSzPct val="100000"/>
              <a:buChar char="•"/>
              <a:defRPr sz="1300"/>
            </a:lvl3pPr>
            <a:lvl4pPr marL="356399" indent="-176400">
              <a:lnSpc>
                <a:spcPct val="120000"/>
              </a:lnSpc>
              <a:spcBef>
                <a:spcPts val="1000"/>
              </a:spcBef>
              <a:buSzPct val="100000"/>
              <a:buChar char="−"/>
              <a:defRPr sz="1300"/>
            </a:lvl4pPr>
            <a:lvl5pPr marL="532799" indent="-176399">
              <a:lnSpc>
                <a:spcPct val="120000"/>
              </a:lnSpc>
              <a:spcBef>
                <a:spcPts val="1000"/>
              </a:spcBef>
              <a:buSzPct val="100000"/>
              <a:buChar char="−"/>
              <a:defRPr sz="1300"/>
            </a:lvl5pPr>
            <a:lvl6pPr marL="547500" indent="-191100">
              <a:lnSpc>
                <a:spcPct val="120000"/>
              </a:lnSpc>
              <a:spcBef>
                <a:spcPts val="1000"/>
              </a:spcBef>
              <a:buSzPct val="100000"/>
              <a:buChar char="−"/>
              <a:defRPr sz="1300"/>
            </a:lvl6pPr>
            <a:lvl7pPr marL="547500" indent="-191100">
              <a:lnSpc>
                <a:spcPct val="120000"/>
              </a:lnSpc>
              <a:spcBef>
                <a:spcPts val="1000"/>
              </a:spcBef>
              <a:buSzPct val="100000"/>
              <a:buChar char="−"/>
              <a:defRPr sz="1300"/>
            </a:lvl7pPr>
            <a:lvl8pPr marL="547500" indent="-191100">
              <a:lnSpc>
                <a:spcPct val="120000"/>
              </a:lnSpc>
              <a:spcBef>
                <a:spcPts val="1000"/>
              </a:spcBef>
              <a:buSzPct val="100000"/>
              <a:buChar char="−"/>
              <a:defRPr sz="1300"/>
            </a:lvl8pPr>
            <a:lvl9pPr marL="547500" indent="-191100">
              <a:lnSpc>
                <a:spcPct val="120000"/>
              </a:lnSpc>
              <a:spcBef>
                <a:spcPts val="1000"/>
              </a:spcBef>
              <a:buSzPct val="100000"/>
              <a:buChar char="−"/>
              <a:defRPr sz="1300"/>
            </a:lvl9pPr>
          </a:lstStyle>
          <a:p>
            <a:r>
              <a:rPr lang="en-US" sz="900" dirty="0"/>
              <a:t>Note: 1. Please provide the requested details for the fiscal year 2023-24. 2. Ensure that your response is no longer than 350 words.</a:t>
            </a:r>
          </a:p>
        </p:txBody>
      </p:sp>
    </p:spTree>
    <p:extLst>
      <p:ext uri="{BB962C8B-B14F-4D97-AF65-F5344CB8AC3E}">
        <p14:creationId xmlns:p14="http://schemas.microsoft.com/office/powerpoint/2010/main" val="2994968883"/>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TextBox 57">
            <a:extLst>
              <a:ext uri="{FF2B5EF4-FFF2-40B4-BE49-F238E27FC236}">
                <a16:creationId xmlns:a16="http://schemas.microsoft.com/office/drawing/2014/main" id="{C426AD99-FF53-183A-45AF-74C832E8866F}"/>
              </a:ext>
            </a:extLst>
          </p:cNvPr>
          <p:cNvSpPr txBox="1"/>
          <p:nvPr/>
        </p:nvSpPr>
        <p:spPr>
          <a:xfrm>
            <a:off x="1081753" y="1811270"/>
            <a:ext cx="8838711" cy="923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a:rPr>
              <a:t>Probable Impact Metrics: </a:t>
            </a:r>
          </a:p>
          <a:p>
            <a:pPr marL="285750" indent="-285750" algn="l">
              <a:buFont typeface="Wingdings" panose="05000000000000000000" pitchFamily="2" charset="2"/>
              <a:buChar char="§"/>
            </a:pPr>
            <a:r>
              <a:rPr lang="en-US" sz="1200" b="0" i="0" dirty="0">
                <a:solidFill>
                  <a:srgbClr val="0D0D0D"/>
                </a:solidFill>
                <a:effectLst/>
                <a:latin typeface="Open Sans" panose="020B0606030504020204" pitchFamily="34" charset="0"/>
                <a:ea typeface="Open Sans" panose="020B0606030504020204" pitchFamily="34" charset="0"/>
                <a:cs typeface="Open Sans" panose="020B0606030504020204" pitchFamily="34" charset="0"/>
              </a:rPr>
              <a:t>Number of individuals or communities positively affected by the project.</a:t>
            </a:r>
          </a:p>
          <a:p>
            <a:pPr marL="285750" indent="-285750" algn="l">
              <a:buFont typeface="Wingdings" panose="05000000000000000000" pitchFamily="2" charset="2"/>
              <a:buChar char="§"/>
            </a:pPr>
            <a:r>
              <a:rPr lang="en-US" sz="1200" b="0" i="0" dirty="0">
                <a:solidFill>
                  <a:srgbClr val="0D0D0D"/>
                </a:solidFill>
                <a:effectLst/>
                <a:latin typeface="Open Sans" panose="020B0606030504020204" pitchFamily="34" charset="0"/>
                <a:ea typeface="Open Sans" panose="020B0606030504020204" pitchFamily="34" charset="0"/>
                <a:cs typeface="Open Sans" panose="020B0606030504020204" pitchFamily="34" charset="0"/>
              </a:rPr>
              <a:t>Percentage increase in access to technology, resources, or services for underserved populations.</a:t>
            </a:r>
          </a:p>
          <a:p>
            <a:pPr marL="285750" indent="-285750" algn="l">
              <a:buFont typeface="Wingdings" panose="05000000000000000000" pitchFamily="2" charset="2"/>
              <a:buChar char="§"/>
            </a:pPr>
            <a:r>
              <a:rPr lang="en-US" sz="1200" b="0" i="0" dirty="0">
                <a:solidFill>
                  <a:srgbClr val="0D0D0D"/>
                </a:solidFill>
                <a:effectLst/>
                <a:latin typeface="Open Sans" panose="020B0606030504020204" pitchFamily="34" charset="0"/>
                <a:ea typeface="Open Sans" panose="020B0606030504020204" pitchFamily="34" charset="0"/>
                <a:cs typeface="Open Sans" panose="020B0606030504020204" pitchFamily="34" charset="0"/>
              </a:rPr>
              <a:t>Percentage increase in accessibility features implemented in the technical solution.</a:t>
            </a:r>
          </a:p>
          <a:p>
            <a:pPr marL="285750" indent="-285750" algn="l">
              <a:buFont typeface="Wingdings" panose="05000000000000000000" pitchFamily="2" charset="2"/>
              <a:buChar char="§"/>
            </a:pPr>
            <a:r>
              <a:rPr lang="en-US" sz="1200" b="0" i="0" dirty="0">
                <a:solidFill>
                  <a:srgbClr val="0D0D0D"/>
                </a:solidFill>
                <a:effectLst/>
                <a:latin typeface="Open Sans" panose="020B0606030504020204" pitchFamily="34" charset="0"/>
                <a:ea typeface="Open Sans" panose="020B0606030504020204" pitchFamily="34" charset="0"/>
                <a:cs typeface="Open Sans" panose="020B0606030504020204" pitchFamily="34" charset="0"/>
              </a:rPr>
              <a:t>Number of users benefiting from improved accessibility features.</a:t>
            </a:r>
            <a:endParaRPr lang="en-US" sz="1600" b="0" i="0" dirty="0">
              <a:solidFill>
                <a:srgbClr val="0D0D0D"/>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2" name="Text Placeholder 2">
            <a:extLst>
              <a:ext uri="{FF2B5EF4-FFF2-40B4-BE49-F238E27FC236}">
                <a16:creationId xmlns:a16="http://schemas.microsoft.com/office/drawing/2014/main" id="{8AAEDCB3-59CF-C02B-5F49-4B3BD29CF970}"/>
              </a:ext>
            </a:extLst>
          </p:cNvPr>
          <p:cNvSpPr txBox="1">
            <a:spLocks/>
          </p:cNvSpPr>
          <p:nvPr/>
        </p:nvSpPr>
        <p:spPr>
          <a:xfrm>
            <a:off x="962644" y="324632"/>
            <a:ext cx="7865670" cy="97948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lstStyle>
            <a:lvl1pPr marL="0" marR="0" indent="0" algn="l" defTabSz="914400" rtl="0" latinLnBrk="0">
              <a:lnSpc>
                <a:spcPct val="80000"/>
              </a:lnSpc>
              <a:spcBef>
                <a:spcPts val="0"/>
              </a:spcBef>
              <a:spcAft>
                <a:spcPts val="0"/>
              </a:spcAft>
              <a:buClrTx/>
              <a:buSzTx/>
              <a:buFontTx/>
              <a:buNone/>
              <a:tabLst/>
              <a:defRPr sz="3200" b="0" i="0" u="none" strike="noStrike" cap="none" spc="0" baseline="0">
                <a:solidFill>
                  <a:srgbClr val="014F59"/>
                </a:solidFill>
                <a:uFillTx/>
                <a:latin typeface="Open Sans Light" panose="020B0306030504020204" pitchFamily="34" charset="0"/>
                <a:ea typeface="Open Sans Light" panose="020B0306030504020204" pitchFamily="34" charset="0"/>
                <a:cs typeface="Open Sans Light" panose="020B0306030504020204" pitchFamily="34" charset="0"/>
                <a:sym typeface="Open Sans"/>
              </a:defRPr>
            </a:lvl1pPr>
            <a:lvl2pPr marL="0" marR="0" indent="0" algn="l" defTabSz="914400" rtl="0" latinLnBrk="0">
              <a:lnSpc>
                <a:spcPct val="120000"/>
              </a:lnSpc>
              <a:spcBef>
                <a:spcPts val="1000"/>
              </a:spcBef>
              <a:spcAft>
                <a:spcPts val="0"/>
              </a:spcAft>
              <a:buClrTx/>
              <a:buSzTx/>
              <a:buFontTx/>
              <a:buNone/>
              <a:tabLst/>
              <a:defRPr sz="1300" b="0" i="0" u="none" strike="noStrike" cap="none" spc="0" baseline="0">
                <a:solidFill>
                  <a:srgbClr val="000000"/>
                </a:solidFill>
                <a:uFillTx/>
                <a:latin typeface="Open Sans"/>
                <a:ea typeface="Open Sans"/>
                <a:cs typeface="Open Sans"/>
                <a:sym typeface="Open Sans"/>
              </a:defRPr>
            </a:lvl2pPr>
            <a:lvl3pPr marL="176400" marR="0" indent="-1764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3pPr>
            <a:lvl4pPr marL="356399" marR="0" indent="-1764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4pPr>
            <a:lvl5pPr marL="532799" marR="0" indent="-176399"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5pPr>
            <a:lvl6pPr marL="547500" marR="0" indent="-1911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6pPr>
            <a:lvl7pPr marL="547500" marR="0" indent="-1911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7pPr>
            <a:lvl8pPr marL="547500" marR="0" indent="-1911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8pPr>
            <a:lvl9pPr marL="547500" marR="0" indent="-1911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9pPr>
          </a:lstStyle>
          <a:p>
            <a:pPr hangingPunct="1"/>
            <a:r>
              <a:rPr lang="en-US" b="1" dirty="0"/>
              <a:t>Social Impact </a:t>
            </a:r>
            <a:r>
              <a:rPr lang="en-US" dirty="0"/>
              <a:t>| </a:t>
            </a:r>
            <a:r>
              <a:rPr lang="en-US" sz="2800" dirty="0"/>
              <a:t>Quantitative</a:t>
            </a:r>
          </a:p>
        </p:txBody>
      </p:sp>
      <p:sp>
        <p:nvSpPr>
          <p:cNvPr id="4" name="Text Placeholder 1">
            <a:extLst>
              <a:ext uri="{FF2B5EF4-FFF2-40B4-BE49-F238E27FC236}">
                <a16:creationId xmlns:a16="http://schemas.microsoft.com/office/drawing/2014/main" id="{3520CBAF-F735-CAF7-C011-DFF3E5CF5E54}"/>
              </a:ext>
            </a:extLst>
          </p:cNvPr>
          <p:cNvSpPr>
            <a:spLocks noGrp="1"/>
          </p:cNvSpPr>
          <p:nvPr>
            <p:ph type="body" sz="quarter" idx="12"/>
          </p:nvPr>
        </p:nvSpPr>
        <p:spPr>
          <a:xfrm>
            <a:off x="962644" y="1134554"/>
            <a:ext cx="6657356" cy="246221"/>
          </a:xfr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hangingPunct="0">
              <a:lnSpc>
                <a:spcPct val="100000"/>
              </a:lnSpc>
            </a:pPr>
            <a:r>
              <a:rPr lang="en-US" sz="1600" b="0" i="0" dirty="0">
                <a:solidFill>
                  <a:srgbClr val="000000"/>
                </a:solidFill>
                <a:latin typeface="Open Sans" panose="020B0606030504020204" pitchFamily="34" charset="0"/>
                <a:ea typeface="Open Sans" panose="020B0606030504020204" pitchFamily="34" charset="0"/>
                <a:cs typeface="Open Sans" panose="020B0606030504020204" pitchFamily="34" charset="0"/>
              </a:rPr>
              <a:t>Include quantitative details in this section</a:t>
            </a:r>
          </a:p>
        </p:txBody>
      </p:sp>
      <p:sp>
        <p:nvSpPr>
          <p:cNvPr id="3" name="TextBox 2">
            <a:extLst>
              <a:ext uri="{FF2B5EF4-FFF2-40B4-BE49-F238E27FC236}">
                <a16:creationId xmlns:a16="http://schemas.microsoft.com/office/drawing/2014/main" id="{DBC242DE-3DB8-3ADC-AB72-DEEC730B97EE}"/>
              </a:ext>
            </a:extLst>
          </p:cNvPr>
          <p:cNvSpPr txBox="1"/>
          <p:nvPr/>
        </p:nvSpPr>
        <p:spPr>
          <a:xfrm>
            <a:off x="4905004" y="6533368"/>
            <a:ext cx="7041417"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lvl1pPr>
              <a:defRPr sz="1600">
                <a:latin typeface="Open Sans" panose="020B0606030504020204" pitchFamily="34" charset="0"/>
                <a:ea typeface="Open Sans" panose="020B0606030504020204" pitchFamily="34" charset="0"/>
                <a:cs typeface="Open Sans" panose="020B0606030504020204" pitchFamily="34" charset="0"/>
              </a:defRPr>
            </a:lvl1pPr>
            <a:lvl2pPr indent="0">
              <a:lnSpc>
                <a:spcPct val="120000"/>
              </a:lnSpc>
              <a:spcBef>
                <a:spcPts val="1000"/>
              </a:spcBef>
              <a:defRPr sz="1300"/>
            </a:lvl2pPr>
            <a:lvl3pPr marL="176400" indent="-176400">
              <a:lnSpc>
                <a:spcPct val="120000"/>
              </a:lnSpc>
              <a:spcBef>
                <a:spcPts val="1000"/>
              </a:spcBef>
              <a:buSzPct val="100000"/>
              <a:buChar char="•"/>
              <a:defRPr sz="1300"/>
            </a:lvl3pPr>
            <a:lvl4pPr marL="356399" indent="-176400">
              <a:lnSpc>
                <a:spcPct val="120000"/>
              </a:lnSpc>
              <a:spcBef>
                <a:spcPts val="1000"/>
              </a:spcBef>
              <a:buSzPct val="100000"/>
              <a:buChar char="−"/>
              <a:defRPr sz="1300"/>
            </a:lvl4pPr>
            <a:lvl5pPr marL="532799" indent="-176399">
              <a:lnSpc>
                <a:spcPct val="120000"/>
              </a:lnSpc>
              <a:spcBef>
                <a:spcPts val="1000"/>
              </a:spcBef>
              <a:buSzPct val="100000"/>
              <a:buChar char="−"/>
              <a:defRPr sz="1300"/>
            </a:lvl5pPr>
            <a:lvl6pPr marL="547500" indent="-191100">
              <a:lnSpc>
                <a:spcPct val="120000"/>
              </a:lnSpc>
              <a:spcBef>
                <a:spcPts val="1000"/>
              </a:spcBef>
              <a:buSzPct val="100000"/>
              <a:buChar char="−"/>
              <a:defRPr sz="1300"/>
            </a:lvl6pPr>
            <a:lvl7pPr marL="547500" indent="-191100">
              <a:lnSpc>
                <a:spcPct val="120000"/>
              </a:lnSpc>
              <a:spcBef>
                <a:spcPts val="1000"/>
              </a:spcBef>
              <a:buSzPct val="100000"/>
              <a:buChar char="−"/>
              <a:defRPr sz="1300"/>
            </a:lvl7pPr>
            <a:lvl8pPr marL="547500" indent="-191100">
              <a:lnSpc>
                <a:spcPct val="120000"/>
              </a:lnSpc>
              <a:spcBef>
                <a:spcPts val="1000"/>
              </a:spcBef>
              <a:buSzPct val="100000"/>
              <a:buChar char="−"/>
              <a:defRPr sz="1300"/>
            </a:lvl8pPr>
            <a:lvl9pPr marL="547500" indent="-191100">
              <a:lnSpc>
                <a:spcPct val="120000"/>
              </a:lnSpc>
              <a:spcBef>
                <a:spcPts val="1000"/>
              </a:spcBef>
              <a:buSzPct val="100000"/>
              <a:buChar char="−"/>
              <a:defRPr sz="1300"/>
            </a:lvl9pPr>
          </a:lstStyle>
          <a:p>
            <a:r>
              <a:rPr lang="en-US" sz="900" dirty="0"/>
              <a:t>Note: Please provide the requested details for the fiscal year 2023-24/Trend for the last three years from FY22, as per available data. Three-year data will help us analyze the progress.</a:t>
            </a:r>
          </a:p>
        </p:txBody>
      </p:sp>
    </p:spTree>
    <p:extLst>
      <p:ext uri="{BB962C8B-B14F-4D97-AF65-F5344CB8AC3E}">
        <p14:creationId xmlns:p14="http://schemas.microsoft.com/office/powerpoint/2010/main" val="1635297958"/>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3">
            <a:extLst>
              <a:ext uri="{FF2B5EF4-FFF2-40B4-BE49-F238E27FC236}">
                <a16:creationId xmlns:a16="http://schemas.microsoft.com/office/drawing/2014/main" id="{61BEAF4F-83CE-5C1F-5894-934F0DB9EF3E}"/>
              </a:ext>
            </a:extLst>
          </p:cNvPr>
          <p:cNvGraphicFramePr>
            <a:graphicFrameLocks noGrp="1"/>
          </p:cNvGraphicFramePr>
          <p:nvPr/>
        </p:nvGraphicFramePr>
        <p:xfrm>
          <a:off x="962644" y="2660123"/>
          <a:ext cx="10031177" cy="2177434"/>
        </p:xfrm>
        <a:graphic>
          <a:graphicData uri="http://schemas.openxmlformats.org/drawingml/2006/table">
            <a:tbl>
              <a:tblPr firstRow="1" bandRow="1">
                <a:tableStyleId>{5940675A-B579-460E-94D1-54222C63F5DA}</a:tableStyleId>
              </a:tblPr>
              <a:tblGrid>
                <a:gridCol w="10031177">
                  <a:extLst>
                    <a:ext uri="{9D8B030D-6E8A-4147-A177-3AD203B41FA5}">
                      <a16:colId xmlns:a16="http://schemas.microsoft.com/office/drawing/2014/main" val="609289787"/>
                    </a:ext>
                  </a:extLst>
                </a:gridCol>
              </a:tblGrid>
              <a:tr h="281834">
                <a:tc>
                  <a:txBody>
                    <a:bodyPr/>
                    <a:lstStyle/>
                    <a:p>
                      <a:r>
                        <a:rPr lang="en-US" sz="1400" b="1" dirty="0">
                          <a:latin typeface="Open Sans" panose="020B0606030504020204" pitchFamily="34" charset="0"/>
                          <a:ea typeface="Open Sans" panose="020B0606030504020204" pitchFamily="34" charset="0"/>
                          <a:cs typeface="Open Sans" panose="020B0606030504020204" pitchFamily="34" charset="0"/>
                        </a:rPr>
                        <a:t>Factors for Consideration</a:t>
                      </a:r>
                    </a:p>
                  </a:txBody>
                  <a:tcP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3753096569"/>
                  </a:ext>
                </a:extLst>
              </a:tr>
              <a:tr h="479117">
                <a:tc>
                  <a:txBody>
                    <a:bodyPr/>
                    <a:lstStyle/>
                    <a:p>
                      <a:pPr marL="285750" indent="-285750">
                        <a:buFont typeface="Arial" panose="020B0604020202020204" pitchFamily="34" charset="0"/>
                        <a:buChar char="•"/>
                      </a:pPr>
                      <a:r>
                        <a:rPr lang="en-US" sz="1200" b="0" i="0" u="none" strike="noStrike" cap="none" spc="0" baseline="0" dirty="0">
                          <a:solidFill>
                            <a:schemeClr val="tx1"/>
                          </a:solidFill>
                          <a:effectLst/>
                          <a:uFillTx/>
                          <a:latin typeface="Open Sans" panose="020B0606030504020204" pitchFamily="34" charset="0"/>
                          <a:ea typeface="Open Sans" panose="020B0606030504020204" pitchFamily="34" charset="0"/>
                          <a:cs typeface="Open Sans" panose="020B0606030504020204" pitchFamily="34" charset="0"/>
                          <a:sym typeface="Open Sans"/>
                        </a:rPr>
                        <a:t>Describe any workshops, seminars, or educational sessions organized or led by the nominee to educate individuals in the tech field on specific topics or skills.</a:t>
                      </a:r>
                      <a:endParaRPr lang="en-US" sz="1200" dirty="0">
                        <a:latin typeface="Open Sans" panose="020B0606030504020204" pitchFamily="34" charset="0"/>
                        <a:ea typeface="Open Sans" panose="020B0606030504020204" pitchFamily="34" charset="0"/>
                        <a:cs typeface="Open Sans" panose="020B0606030504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875792491"/>
                  </a:ext>
                </a:extLst>
              </a:tr>
              <a:tr h="281834">
                <a:tc>
                  <a:txBody>
                    <a:bodyPr/>
                    <a:lstStyle/>
                    <a:p>
                      <a:pPr marL="285750" indent="-285750">
                        <a:buFont typeface="Arial" panose="020B0604020202020204" pitchFamily="34" charset="0"/>
                        <a:buChar char="•"/>
                      </a:pPr>
                      <a:r>
                        <a:rPr lang="en-US" sz="1200" b="0" i="0" u="none" strike="noStrike" cap="none" spc="0" baseline="0" dirty="0">
                          <a:solidFill>
                            <a:schemeClr val="tx1"/>
                          </a:solidFill>
                          <a:effectLst/>
                          <a:uFillTx/>
                          <a:latin typeface="Open Sans" panose="020B0606030504020204" pitchFamily="34" charset="0"/>
                          <a:ea typeface="Open Sans" panose="020B0606030504020204" pitchFamily="34" charset="0"/>
                          <a:cs typeface="Open Sans" panose="020B0606030504020204" pitchFamily="34" charset="0"/>
                          <a:sym typeface="Open Sans"/>
                        </a:rPr>
                        <a:t>Discuss instances where the nominee has been invited to deliver guest lectures or speak at events, conferences, or educational institutions to share insights and expertise in the tech field.</a:t>
                      </a:r>
                      <a:endParaRPr lang="en-US" sz="1200" dirty="0">
                        <a:latin typeface="Open Sans" panose="020B0606030504020204" pitchFamily="34" charset="0"/>
                        <a:ea typeface="Open Sans" panose="020B0606030504020204" pitchFamily="34" charset="0"/>
                        <a:cs typeface="Open Sans" panose="020B0606030504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442752509"/>
                  </a:ext>
                </a:extLst>
              </a:tr>
              <a:tr h="0">
                <a:tc>
                  <a:txBody>
                    <a:bodyPr/>
                    <a:lstStyle/>
                    <a:p>
                      <a:pPr marL="285750" indent="-285750">
                        <a:buFont typeface="Arial" panose="020B0604020202020204" pitchFamily="34" charset="0"/>
                        <a:buChar char="•"/>
                      </a:pPr>
                      <a:r>
                        <a:rPr lang="en-US" sz="1200" b="0" i="0" u="none" strike="noStrike" cap="none" spc="0" baseline="0" dirty="0">
                          <a:solidFill>
                            <a:schemeClr val="tx1"/>
                          </a:solidFill>
                          <a:effectLst/>
                          <a:uFillTx/>
                          <a:latin typeface="Open Sans" panose="020B0606030504020204" pitchFamily="34" charset="0"/>
                          <a:ea typeface="Open Sans" panose="020B0606030504020204" pitchFamily="34" charset="0"/>
                          <a:cs typeface="Open Sans" panose="020B0606030504020204" pitchFamily="34" charset="0"/>
                          <a:sym typeface="Open Sans"/>
                        </a:rPr>
                        <a:t>Highlight any online courses, tutorials, or educational materials curated or developed by the nominee to provide accessible learning opportunities for individuals interested in the tech field.</a:t>
                      </a:r>
                      <a:endParaRPr lang="en-US" sz="1200" dirty="0">
                        <a:latin typeface="Open Sans" panose="020B0606030504020204" pitchFamily="34" charset="0"/>
                        <a:ea typeface="Open Sans" panose="020B0606030504020204" pitchFamily="34" charset="0"/>
                        <a:cs typeface="Open Sans" panose="020B0606030504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24736189"/>
                  </a:ext>
                </a:extLst>
              </a:tr>
              <a:tr h="479117">
                <a:tc>
                  <a:txBody>
                    <a:bodyPr/>
                    <a:lstStyle/>
                    <a:p>
                      <a:pPr marL="285750" indent="-285750">
                        <a:buFont typeface="Arial" panose="020B0604020202020204" pitchFamily="34" charset="0"/>
                        <a:buChar char="•"/>
                      </a:pPr>
                      <a:r>
                        <a:rPr lang="en-US" sz="1200" b="0" i="0" u="none" strike="noStrike" cap="none" spc="0" baseline="0" dirty="0">
                          <a:solidFill>
                            <a:schemeClr val="tx1"/>
                          </a:solidFill>
                          <a:effectLst/>
                          <a:uFillTx/>
                          <a:latin typeface="Open Sans" panose="020B0606030504020204" pitchFamily="34" charset="0"/>
                          <a:ea typeface="Open Sans" panose="020B0606030504020204" pitchFamily="34" charset="0"/>
                          <a:cs typeface="Open Sans" panose="020B0606030504020204" pitchFamily="34" charset="0"/>
                          <a:sym typeface="Open Sans"/>
                        </a:rPr>
                        <a:t>Describe efforts made by the nominee to reach out to underrepresented groups in the tech field, such as women, minorities, or individuals from disadvantaged backgrounds, to encourage and support their participation and advancement in the industry.</a:t>
                      </a:r>
                      <a:endParaRPr lang="en-US" sz="1200" dirty="0">
                        <a:latin typeface="Open Sans" panose="020B0606030504020204" pitchFamily="34" charset="0"/>
                        <a:ea typeface="Open Sans" panose="020B0606030504020204" pitchFamily="34" charset="0"/>
                        <a:cs typeface="Open Sans" panose="020B0606030504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47373087"/>
                  </a:ext>
                </a:extLst>
              </a:tr>
            </a:tbl>
          </a:graphicData>
        </a:graphic>
      </p:graphicFrame>
      <p:sp>
        <p:nvSpPr>
          <p:cNvPr id="2" name="Text Placeholder 2">
            <a:extLst>
              <a:ext uri="{FF2B5EF4-FFF2-40B4-BE49-F238E27FC236}">
                <a16:creationId xmlns:a16="http://schemas.microsoft.com/office/drawing/2014/main" id="{2413B99D-2CFA-9D69-16C8-E349CCF53928}"/>
              </a:ext>
            </a:extLst>
          </p:cNvPr>
          <p:cNvSpPr txBox="1">
            <a:spLocks/>
          </p:cNvSpPr>
          <p:nvPr/>
        </p:nvSpPr>
        <p:spPr>
          <a:xfrm>
            <a:off x="962644" y="324632"/>
            <a:ext cx="7865670" cy="97948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lstStyle>
            <a:lvl1pPr marL="0" marR="0" indent="0" algn="l" defTabSz="914400" rtl="0" latinLnBrk="0">
              <a:lnSpc>
                <a:spcPct val="80000"/>
              </a:lnSpc>
              <a:spcBef>
                <a:spcPts val="0"/>
              </a:spcBef>
              <a:spcAft>
                <a:spcPts val="0"/>
              </a:spcAft>
              <a:buClrTx/>
              <a:buSzTx/>
              <a:buFontTx/>
              <a:buNone/>
              <a:tabLst/>
              <a:defRPr sz="3200" b="0" i="0" u="none" strike="noStrike" cap="none" spc="0" baseline="0">
                <a:solidFill>
                  <a:srgbClr val="014F59"/>
                </a:solidFill>
                <a:uFillTx/>
                <a:latin typeface="Open Sans Light" panose="020B0306030504020204" pitchFamily="34" charset="0"/>
                <a:ea typeface="Open Sans Light" panose="020B0306030504020204" pitchFamily="34" charset="0"/>
                <a:cs typeface="Open Sans Light" panose="020B0306030504020204" pitchFamily="34" charset="0"/>
                <a:sym typeface="Open Sans"/>
              </a:defRPr>
            </a:lvl1pPr>
            <a:lvl2pPr marL="0" marR="0" indent="0" algn="l" defTabSz="914400" rtl="0" latinLnBrk="0">
              <a:lnSpc>
                <a:spcPct val="120000"/>
              </a:lnSpc>
              <a:spcBef>
                <a:spcPts val="1000"/>
              </a:spcBef>
              <a:spcAft>
                <a:spcPts val="0"/>
              </a:spcAft>
              <a:buClrTx/>
              <a:buSzTx/>
              <a:buFontTx/>
              <a:buNone/>
              <a:tabLst/>
              <a:defRPr sz="1300" b="0" i="0" u="none" strike="noStrike" cap="none" spc="0" baseline="0">
                <a:solidFill>
                  <a:srgbClr val="000000"/>
                </a:solidFill>
                <a:uFillTx/>
                <a:latin typeface="Open Sans"/>
                <a:ea typeface="Open Sans"/>
                <a:cs typeface="Open Sans"/>
                <a:sym typeface="Open Sans"/>
              </a:defRPr>
            </a:lvl2pPr>
            <a:lvl3pPr marL="176400" marR="0" indent="-1764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3pPr>
            <a:lvl4pPr marL="356399" marR="0" indent="-1764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4pPr>
            <a:lvl5pPr marL="532799" marR="0" indent="-176399"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5pPr>
            <a:lvl6pPr marL="547500" marR="0" indent="-1911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6pPr>
            <a:lvl7pPr marL="547500" marR="0" indent="-1911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7pPr>
            <a:lvl8pPr marL="547500" marR="0" indent="-1911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8pPr>
            <a:lvl9pPr marL="547500" marR="0" indent="-1911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9pPr>
          </a:lstStyle>
          <a:p>
            <a:pPr hangingPunct="1"/>
            <a:r>
              <a:rPr lang="en-US" b="1" dirty="0"/>
              <a:t>Educational Outreach </a:t>
            </a:r>
            <a:r>
              <a:rPr lang="en-US" dirty="0"/>
              <a:t>| </a:t>
            </a:r>
            <a:r>
              <a:rPr lang="en-US" sz="2800" dirty="0"/>
              <a:t>Qualitative</a:t>
            </a:r>
          </a:p>
        </p:txBody>
      </p:sp>
      <p:sp>
        <p:nvSpPr>
          <p:cNvPr id="4" name="Text Placeholder 1">
            <a:extLst>
              <a:ext uri="{FF2B5EF4-FFF2-40B4-BE49-F238E27FC236}">
                <a16:creationId xmlns:a16="http://schemas.microsoft.com/office/drawing/2014/main" id="{E814D1A6-5F59-A4DD-231C-1072CEDC99E9}"/>
              </a:ext>
            </a:extLst>
          </p:cNvPr>
          <p:cNvSpPr>
            <a:spLocks noGrp="1"/>
          </p:cNvSpPr>
          <p:nvPr>
            <p:ph type="body" sz="quarter" idx="12"/>
          </p:nvPr>
        </p:nvSpPr>
        <p:spPr>
          <a:xfrm>
            <a:off x="962644" y="1134554"/>
            <a:ext cx="6657356" cy="246221"/>
          </a:xfr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hangingPunct="0">
              <a:lnSpc>
                <a:spcPct val="100000"/>
              </a:lnSpc>
            </a:pPr>
            <a:r>
              <a:rPr lang="en-US" sz="1600" b="0" i="0" dirty="0">
                <a:solidFill>
                  <a:srgbClr val="000000"/>
                </a:solidFill>
                <a:latin typeface="Open Sans" panose="020B0606030504020204" pitchFamily="34" charset="0"/>
                <a:ea typeface="Open Sans" panose="020B0606030504020204" pitchFamily="34" charset="0"/>
                <a:cs typeface="Open Sans" panose="020B0606030504020204" pitchFamily="34" charset="0"/>
              </a:rPr>
              <a:t>Include descriptive details in this section</a:t>
            </a:r>
          </a:p>
        </p:txBody>
      </p:sp>
      <p:sp>
        <p:nvSpPr>
          <p:cNvPr id="7" name="TextBox 6">
            <a:extLst>
              <a:ext uri="{FF2B5EF4-FFF2-40B4-BE49-F238E27FC236}">
                <a16:creationId xmlns:a16="http://schemas.microsoft.com/office/drawing/2014/main" id="{EC54FDB7-84DA-F0F3-E72D-DFB7C2785D76}"/>
              </a:ext>
            </a:extLst>
          </p:cNvPr>
          <p:cNvSpPr txBox="1"/>
          <p:nvPr/>
        </p:nvSpPr>
        <p:spPr>
          <a:xfrm>
            <a:off x="962643" y="1867819"/>
            <a:ext cx="9879527" cy="4924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lang="en-US" sz="1600" dirty="0">
                <a:latin typeface="Open Sans" panose="020B0606030504020204" pitchFamily="34" charset="0"/>
                <a:ea typeface="Open Sans" panose="020B0606030504020204" pitchFamily="34" charset="0"/>
                <a:cs typeface="Open Sans" panose="020B0606030504020204" pitchFamily="34" charset="0"/>
              </a:rPr>
              <a:t>Provide insights into any educational outreach efforts by the nominee aimed at inspiring or educating others in the tech field </a:t>
            </a:r>
          </a:p>
        </p:txBody>
      </p:sp>
      <p:sp>
        <p:nvSpPr>
          <p:cNvPr id="6" name="TextBox 5">
            <a:extLst>
              <a:ext uri="{FF2B5EF4-FFF2-40B4-BE49-F238E27FC236}">
                <a16:creationId xmlns:a16="http://schemas.microsoft.com/office/drawing/2014/main" id="{9A181CB9-5E31-73AB-7839-8D81F1726375}"/>
              </a:ext>
            </a:extLst>
          </p:cNvPr>
          <p:cNvSpPr txBox="1"/>
          <p:nvPr/>
        </p:nvSpPr>
        <p:spPr>
          <a:xfrm>
            <a:off x="4905004" y="6533368"/>
            <a:ext cx="7041417"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lvl1pPr>
              <a:defRPr sz="1600">
                <a:latin typeface="Open Sans" panose="020B0606030504020204" pitchFamily="34" charset="0"/>
                <a:ea typeface="Open Sans" panose="020B0606030504020204" pitchFamily="34" charset="0"/>
                <a:cs typeface="Open Sans" panose="020B0606030504020204" pitchFamily="34" charset="0"/>
              </a:defRPr>
            </a:lvl1pPr>
            <a:lvl2pPr indent="0">
              <a:lnSpc>
                <a:spcPct val="120000"/>
              </a:lnSpc>
              <a:spcBef>
                <a:spcPts val="1000"/>
              </a:spcBef>
              <a:defRPr sz="1300"/>
            </a:lvl2pPr>
            <a:lvl3pPr marL="176400" indent="-176400">
              <a:lnSpc>
                <a:spcPct val="120000"/>
              </a:lnSpc>
              <a:spcBef>
                <a:spcPts val="1000"/>
              </a:spcBef>
              <a:buSzPct val="100000"/>
              <a:buChar char="•"/>
              <a:defRPr sz="1300"/>
            </a:lvl3pPr>
            <a:lvl4pPr marL="356399" indent="-176400">
              <a:lnSpc>
                <a:spcPct val="120000"/>
              </a:lnSpc>
              <a:spcBef>
                <a:spcPts val="1000"/>
              </a:spcBef>
              <a:buSzPct val="100000"/>
              <a:buChar char="−"/>
              <a:defRPr sz="1300"/>
            </a:lvl4pPr>
            <a:lvl5pPr marL="532799" indent="-176399">
              <a:lnSpc>
                <a:spcPct val="120000"/>
              </a:lnSpc>
              <a:spcBef>
                <a:spcPts val="1000"/>
              </a:spcBef>
              <a:buSzPct val="100000"/>
              <a:buChar char="−"/>
              <a:defRPr sz="1300"/>
            </a:lvl5pPr>
            <a:lvl6pPr marL="547500" indent="-191100">
              <a:lnSpc>
                <a:spcPct val="120000"/>
              </a:lnSpc>
              <a:spcBef>
                <a:spcPts val="1000"/>
              </a:spcBef>
              <a:buSzPct val="100000"/>
              <a:buChar char="−"/>
              <a:defRPr sz="1300"/>
            </a:lvl6pPr>
            <a:lvl7pPr marL="547500" indent="-191100">
              <a:lnSpc>
                <a:spcPct val="120000"/>
              </a:lnSpc>
              <a:spcBef>
                <a:spcPts val="1000"/>
              </a:spcBef>
              <a:buSzPct val="100000"/>
              <a:buChar char="−"/>
              <a:defRPr sz="1300"/>
            </a:lvl7pPr>
            <a:lvl8pPr marL="547500" indent="-191100">
              <a:lnSpc>
                <a:spcPct val="120000"/>
              </a:lnSpc>
              <a:spcBef>
                <a:spcPts val="1000"/>
              </a:spcBef>
              <a:buSzPct val="100000"/>
              <a:buChar char="−"/>
              <a:defRPr sz="1300"/>
            </a:lvl8pPr>
            <a:lvl9pPr marL="547500" indent="-191100">
              <a:lnSpc>
                <a:spcPct val="120000"/>
              </a:lnSpc>
              <a:spcBef>
                <a:spcPts val="1000"/>
              </a:spcBef>
              <a:buSzPct val="100000"/>
              <a:buChar char="−"/>
              <a:defRPr sz="1300"/>
            </a:lvl9pPr>
          </a:lstStyle>
          <a:p>
            <a:r>
              <a:rPr lang="en-US" sz="900" dirty="0"/>
              <a:t>Note: 1. Please provide the requested details for the fiscal year 2023-24. 2. Ensure that your response is no longer than 350 words.</a:t>
            </a:r>
          </a:p>
        </p:txBody>
      </p:sp>
    </p:spTree>
    <p:extLst>
      <p:ext uri="{BB962C8B-B14F-4D97-AF65-F5344CB8AC3E}">
        <p14:creationId xmlns:p14="http://schemas.microsoft.com/office/powerpoint/2010/main" val="3517985849"/>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TextBox 57">
            <a:extLst>
              <a:ext uri="{FF2B5EF4-FFF2-40B4-BE49-F238E27FC236}">
                <a16:creationId xmlns:a16="http://schemas.microsoft.com/office/drawing/2014/main" id="{C426AD99-FF53-183A-45AF-74C832E8866F}"/>
              </a:ext>
            </a:extLst>
          </p:cNvPr>
          <p:cNvSpPr txBox="1"/>
          <p:nvPr/>
        </p:nvSpPr>
        <p:spPr>
          <a:xfrm>
            <a:off x="962644" y="1843169"/>
            <a:ext cx="8838711" cy="12926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a:rPr>
              <a:t>Probable Impact Metrics: </a:t>
            </a:r>
          </a:p>
          <a:p>
            <a:pPr marL="285750" marR="0" lvl="0" indent="-285750" algn="l" defTabSz="914400" rtl="0" eaLnBrk="1" fontAlgn="auto" latinLnBrk="0" hangingPunct="0">
              <a:lnSpc>
                <a:spcPct val="100000"/>
              </a:lnSpc>
              <a:spcBef>
                <a:spcPts val="0"/>
              </a:spcBef>
              <a:spcAft>
                <a:spcPts val="0"/>
              </a:spcAft>
              <a:buClrTx/>
              <a:buSzTx/>
              <a:buFont typeface="Wingdings" panose="05000000000000000000" pitchFamily="2" charset="2"/>
              <a:buChar char="§"/>
              <a:tabLst/>
              <a:defRPr/>
            </a:pPr>
            <a:r>
              <a:rPr lang="en-US" sz="1200" b="0" i="0" dirty="0">
                <a:solidFill>
                  <a:srgbClr val="0D0D0D"/>
                </a:solidFill>
                <a:effectLst/>
                <a:latin typeface="Open Sans" panose="020B0606030504020204" pitchFamily="34" charset="0"/>
                <a:ea typeface="Open Sans" panose="020B0606030504020204" pitchFamily="34" charset="0"/>
                <a:cs typeface="Open Sans" panose="020B0606030504020204" pitchFamily="34" charset="0"/>
              </a:rPr>
              <a:t>Number of workshops, seminars, or educational sessions conducted or facilitated by the nominee.</a:t>
            </a:r>
          </a:p>
          <a:p>
            <a:pPr marL="285750" marR="0" lvl="0" indent="-285750" algn="l" defTabSz="914400" rtl="0" eaLnBrk="1" fontAlgn="auto" latinLnBrk="0" hangingPunct="0">
              <a:lnSpc>
                <a:spcPct val="100000"/>
              </a:lnSpc>
              <a:spcBef>
                <a:spcPts val="0"/>
              </a:spcBef>
              <a:spcAft>
                <a:spcPts val="0"/>
              </a:spcAft>
              <a:buClrTx/>
              <a:buSzTx/>
              <a:buFont typeface="Wingdings" panose="05000000000000000000" pitchFamily="2" charset="2"/>
              <a:buChar char="§"/>
              <a:tabLst/>
              <a:defRPr/>
            </a:pPr>
            <a:r>
              <a:rPr lang="en-US" sz="1200" b="0" i="0" dirty="0">
                <a:solidFill>
                  <a:srgbClr val="0D0D0D"/>
                </a:solidFill>
                <a:effectLst/>
                <a:latin typeface="Open Sans" panose="020B0606030504020204" pitchFamily="34" charset="0"/>
                <a:ea typeface="Open Sans" panose="020B0606030504020204" pitchFamily="34" charset="0"/>
                <a:cs typeface="Open Sans" panose="020B0606030504020204" pitchFamily="34" charset="0"/>
              </a:rPr>
              <a:t>Number of participants or attendees reached through educational outreach efforts.</a:t>
            </a:r>
          </a:p>
          <a:p>
            <a:pPr marL="285750" marR="0" lvl="0" indent="-285750" algn="l" defTabSz="914400" rtl="0" eaLnBrk="1" fontAlgn="auto" latinLnBrk="0" hangingPunct="0">
              <a:lnSpc>
                <a:spcPct val="100000"/>
              </a:lnSpc>
              <a:spcBef>
                <a:spcPts val="0"/>
              </a:spcBef>
              <a:spcAft>
                <a:spcPts val="0"/>
              </a:spcAft>
              <a:buClrTx/>
              <a:buSzTx/>
              <a:buFont typeface="Wingdings" panose="05000000000000000000" pitchFamily="2" charset="2"/>
              <a:buChar char="§"/>
              <a:tabLst/>
              <a:defRPr/>
            </a:pPr>
            <a:r>
              <a:rPr lang="en-US" sz="1200" b="0" i="0" dirty="0">
                <a:solidFill>
                  <a:srgbClr val="0D0D0D"/>
                </a:solidFill>
                <a:effectLst/>
                <a:latin typeface="Open Sans" panose="020B0606030504020204" pitchFamily="34" charset="0"/>
                <a:ea typeface="Open Sans" panose="020B0606030504020204" pitchFamily="34" charset="0"/>
                <a:cs typeface="Open Sans" panose="020B0606030504020204" pitchFamily="34" charset="0"/>
              </a:rPr>
              <a:t>Completion rates for online courses or tutorials curated or developed by the nominee.</a:t>
            </a:r>
          </a:p>
          <a:p>
            <a:pPr marL="285750" marR="0" lvl="0" indent="-285750" algn="l" defTabSz="914400" rtl="0" eaLnBrk="1" fontAlgn="auto" latinLnBrk="0" hangingPunct="0">
              <a:lnSpc>
                <a:spcPct val="100000"/>
              </a:lnSpc>
              <a:spcBef>
                <a:spcPts val="0"/>
              </a:spcBef>
              <a:spcAft>
                <a:spcPts val="0"/>
              </a:spcAft>
              <a:buClrTx/>
              <a:buSzTx/>
              <a:buFont typeface="Wingdings" panose="05000000000000000000" pitchFamily="2" charset="2"/>
              <a:buChar char="§"/>
              <a:tabLst/>
              <a:defRPr/>
            </a:pPr>
            <a:r>
              <a:rPr lang="en-US" sz="1200" b="0" i="0" dirty="0">
                <a:solidFill>
                  <a:srgbClr val="0D0D0D"/>
                </a:solidFill>
                <a:effectLst/>
                <a:latin typeface="Open Sans" panose="020B0606030504020204" pitchFamily="34" charset="0"/>
                <a:ea typeface="Open Sans" panose="020B0606030504020204" pitchFamily="34" charset="0"/>
                <a:cs typeface="Open Sans" panose="020B0606030504020204" pitchFamily="34" charset="0"/>
              </a:rPr>
              <a:t>Number of speaking engagements or guest lectures delivered by the nominee.</a:t>
            </a:r>
          </a:p>
          <a:p>
            <a:pPr marL="285750" marR="0" lvl="0" indent="-285750" algn="l" defTabSz="914400" rtl="0" eaLnBrk="1" fontAlgn="auto" latinLnBrk="0" hangingPunct="0">
              <a:lnSpc>
                <a:spcPct val="100000"/>
              </a:lnSpc>
              <a:spcBef>
                <a:spcPts val="0"/>
              </a:spcBef>
              <a:spcAft>
                <a:spcPts val="0"/>
              </a:spcAft>
              <a:buClrTx/>
              <a:buSzTx/>
              <a:buFont typeface="Wingdings" panose="05000000000000000000" pitchFamily="2" charset="2"/>
              <a:buChar char="§"/>
              <a:tabLst/>
              <a:defRPr/>
            </a:pPr>
            <a:r>
              <a:rPr lang="en-US" sz="1200" b="0" i="0" dirty="0">
                <a:solidFill>
                  <a:srgbClr val="0D0D0D"/>
                </a:solidFill>
                <a:effectLst/>
                <a:latin typeface="Open Sans" panose="020B0606030504020204" pitchFamily="34" charset="0"/>
                <a:ea typeface="Open Sans" panose="020B0606030504020204" pitchFamily="34" charset="0"/>
                <a:cs typeface="Open Sans" panose="020B0606030504020204" pitchFamily="34" charset="0"/>
              </a:rPr>
              <a:t>Percentage increase in representation or participation of underrepresented groups in tech-related activities facilitated by the nominee's outreach efforts.</a:t>
            </a:r>
          </a:p>
        </p:txBody>
      </p:sp>
      <p:sp>
        <p:nvSpPr>
          <p:cNvPr id="5" name="Text Placeholder 2">
            <a:extLst>
              <a:ext uri="{FF2B5EF4-FFF2-40B4-BE49-F238E27FC236}">
                <a16:creationId xmlns:a16="http://schemas.microsoft.com/office/drawing/2014/main" id="{7BB0A67E-CD03-4326-873C-60EC0C79AA63}"/>
              </a:ext>
            </a:extLst>
          </p:cNvPr>
          <p:cNvSpPr txBox="1">
            <a:spLocks/>
          </p:cNvSpPr>
          <p:nvPr/>
        </p:nvSpPr>
        <p:spPr>
          <a:xfrm>
            <a:off x="962644" y="324632"/>
            <a:ext cx="7865670" cy="97948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lstStyle>
            <a:lvl1pPr marL="0" marR="0" indent="0" algn="l" defTabSz="914400" rtl="0" latinLnBrk="0">
              <a:lnSpc>
                <a:spcPct val="80000"/>
              </a:lnSpc>
              <a:spcBef>
                <a:spcPts val="0"/>
              </a:spcBef>
              <a:spcAft>
                <a:spcPts val="0"/>
              </a:spcAft>
              <a:buClrTx/>
              <a:buSzTx/>
              <a:buFontTx/>
              <a:buNone/>
              <a:tabLst/>
              <a:defRPr sz="3200" b="0" i="0" u="none" strike="noStrike" cap="none" spc="0" baseline="0">
                <a:solidFill>
                  <a:srgbClr val="014F59"/>
                </a:solidFill>
                <a:uFillTx/>
                <a:latin typeface="Open Sans Light" panose="020B0306030504020204" pitchFamily="34" charset="0"/>
                <a:ea typeface="Open Sans Light" panose="020B0306030504020204" pitchFamily="34" charset="0"/>
                <a:cs typeface="Open Sans Light" panose="020B0306030504020204" pitchFamily="34" charset="0"/>
                <a:sym typeface="Open Sans"/>
              </a:defRPr>
            </a:lvl1pPr>
            <a:lvl2pPr marL="0" marR="0" indent="0" algn="l" defTabSz="914400" rtl="0" latinLnBrk="0">
              <a:lnSpc>
                <a:spcPct val="120000"/>
              </a:lnSpc>
              <a:spcBef>
                <a:spcPts val="1000"/>
              </a:spcBef>
              <a:spcAft>
                <a:spcPts val="0"/>
              </a:spcAft>
              <a:buClrTx/>
              <a:buSzTx/>
              <a:buFontTx/>
              <a:buNone/>
              <a:tabLst/>
              <a:defRPr sz="1300" b="0" i="0" u="none" strike="noStrike" cap="none" spc="0" baseline="0">
                <a:solidFill>
                  <a:srgbClr val="000000"/>
                </a:solidFill>
                <a:uFillTx/>
                <a:latin typeface="Open Sans"/>
                <a:ea typeface="Open Sans"/>
                <a:cs typeface="Open Sans"/>
                <a:sym typeface="Open Sans"/>
              </a:defRPr>
            </a:lvl2pPr>
            <a:lvl3pPr marL="176400" marR="0" indent="-1764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3pPr>
            <a:lvl4pPr marL="356399" marR="0" indent="-1764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4pPr>
            <a:lvl5pPr marL="532799" marR="0" indent="-176399"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5pPr>
            <a:lvl6pPr marL="547500" marR="0" indent="-1911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6pPr>
            <a:lvl7pPr marL="547500" marR="0" indent="-1911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7pPr>
            <a:lvl8pPr marL="547500" marR="0" indent="-1911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8pPr>
            <a:lvl9pPr marL="547500" marR="0" indent="-1911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9pPr>
          </a:lstStyle>
          <a:p>
            <a:pPr hangingPunct="1"/>
            <a:r>
              <a:rPr lang="en-US" b="1" dirty="0"/>
              <a:t>Educational Outreach |</a:t>
            </a:r>
            <a:r>
              <a:rPr lang="en-US" dirty="0"/>
              <a:t> </a:t>
            </a:r>
            <a:r>
              <a:rPr lang="en-US" sz="2800" dirty="0"/>
              <a:t>Quantitative</a:t>
            </a:r>
          </a:p>
        </p:txBody>
      </p:sp>
      <p:sp>
        <p:nvSpPr>
          <p:cNvPr id="6" name="Text Placeholder 1">
            <a:extLst>
              <a:ext uri="{FF2B5EF4-FFF2-40B4-BE49-F238E27FC236}">
                <a16:creationId xmlns:a16="http://schemas.microsoft.com/office/drawing/2014/main" id="{D5359223-633C-C59B-79F4-8E0D250A145C}"/>
              </a:ext>
            </a:extLst>
          </p:cNvPr>
          <p:cNvSpPr>
            <a:spLocks noGrp="1"/>
          </p:cNvSpPr>
          <p:nvPr>
            <p:ph type="body" sz="quarter" idx="12"/>
          </p:nvPr>
        </p:nvSpPr>
        <p:spPr>
          <a:xfrm>
            <a:off x="962644" y="1134554"/>
            <a:ext cx="6657356" cy="246221"/>
          </a:xfr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hangingPunct="0">
              <a:lnSpc>
                <a:spcPct val="100000"/>
              </a:lnSpc>
            </a:pPr>
            <a:r>
              <a:rPr lang="en-US" sz="1600" b="0" i="0" dirty="0">
                <a:solidFill>
                  <a:srgbClr val="000000"/>
                </a:solidFill>
                <a:latin typeface="Open Sans" panose="020B0606030504020204" pitchFamily="34" charset="0"/>
                <a:ea typeface="Open Sans" panose="020B0606030504020204" pitchFamily="34" charset="0"/>
                <a:cs typeface="Open Sans" panose="020B0606030504020204" pitchFamily="34" charset="0"/>
              </a:rPr>
              <a:t>Include quantitative details in this section</a:t>
            </a:r>
          </a:p>
        </p:txBody>
      </p:sp>
      <p:sp>
        <p:nvSpPr>
          <p:cNvPr id="3" name="TextBox 2">
            <a:extLst>
              <a:ext uri="{FF2B5EF4-FFF2-40B4-BE49-F238E27FC236}">
                <a16:creationId xmlns:a16="http://schemas.microsoft.com/office/drawing/2014/main" id="{7C88E251-1C85-41FA-685D-7C7ED6448514}"/>
              </a:ext>
            </a:extLst>
          </p:cNvPr>
          <p:cNvSpPr txBox="1"/>
          <p:nvPr/>
        </p:nvSpPr>
        <p:spPr>
          <a:xfrm>
            <a:off x="4905004" y="6533368"/>
            <a:ext cx="7041417"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lvl1pPr>
              <a:defRPr sz="1600">
                <a:latin typeface="Open Sans" panose="020B0606030504020204" pitchFamily="34" charset="0"/>
                <a:ea typeface="Open Sans" panose="020B0606030504020204" pitchFamily="34" charset="0"/>
                <a:cs typeface="Open Sans" panose="020B0606030504020204" pitchFamily="34" charset="0"/>
              </a:defRPr>
            </a:lvl1pPr>
            <a:lvl2pPr indent="0">
              <a:lnSpc>
                <a:spcPct val="120000"/>
              </a:lnSpc>
              <a:spcBef>
                <a:spcPts val="1000"/>
              </a:spcBef>
              <a:defRPr sz="1300"/>
            </a:lvl2pPr>
            <a:lvl3pPr marL="176400" indent="-176400">
              <a:lnSpc>
                <a:spcPct val="120000"/>
              </a:lnSpc>
              <a:spcBef>
                <a:spcPts val="1000"/>
              </a:spcBef>
              <a:buSzPct val="100000"/>
              <a:buChar char="•"/>
              <a:defRPr sz="1300"/>
            </a:lvl3pPr>
            <a:lvl4pPr marL="356399" indent="-176400">
              <a:lnSpc>
                <a:spcPct val="120000"/>
              </a:lnSpc>
              <a:spcBef>
                <a:spcPts val="1000"/>
              </a:spcBef>
              <a:buSzPct val="100000"/>
              <a:buChar char="−"/>
              <a:defRPr sz="1300"/>
            </a:lvl4pPr>
            <a:lvl5pPr marL="532799" indent="-176399">
              <a:lnSpc>
                <a:spcPct val="120000"/>
              </a:lnSpc>
              <a:spcBef>
                <a:spcPts val="1000"/>
              </a:spcBef>
              <a:buSzPct val="100000"/>
              <a:buChar char="−"/>
              <a:defRPr sz="1300"/>
            </a:lvl5pPr>
            <a:lvl6pPr marL="547500" indent="-191100">
              <a:lnSpc>
                <a:spcPct val="120000"/>
              </a:lnSpc>
              <a:spcBef>
                <a:spcPts val="1000"/>
              </a:spcBef>
              <a:buSzPct val="100000"/>
              <a:buChar char="−"/>
              <a:defRPr sz="1300"/>
            </a:lvl6pPr>
            <a:lvl7pPr marL="547500" indent="-191100">
              <a:lnSpc>
                <a:spcPct val="120000"/>
              </a:lnSpc>
              <a:spcBef>
                <a:spcPts val="1000"/>
              </a:spcBef>
              <a:buSzPct val="100000"/>
              <a:buChar char="−"/>
              <a:defRPr sz="1300"/>
            </a:lvl7pPr>
            <a:lvl8pPr marL="547500" indent="-191100">
              <a:lnSpc>
                <a:spcPct val="120000"/>
              </a:lnSpc>
              <a:spcBef>
                <a:spcPts val="1000"/>
              </a:spcBef>
              <a:buSzPct val="100000"/>
              <a:buChar char="−"/>
              <a:defRPr sz="1300"/>
            </a:lvl8pPr>
            <a:lvl9pPr marL="547500" indent="-191100">
              <a:lnSpc>
                <a:spcPct val="120000"/>
              </a:lnSpc>
              <a:spcBef>
                <a:spcPts val="1000"/>
              </a:spcBef>
              <a:buSzPct val="100000"/>
              <a:buChar char="−"/>
              <a:defRPr sz="1300"/>
            </a:lvl9pPr>
          </a:lstStyle>
          <a:p>
            <a:r>
              <a:rPr lang="en-US" sz="900" dirty="0"/>
              <a:t>Note: 1. Please provide the requested details for the fiscal year 2023-24. 2. Ensure that your response is no longer than 350 words.</a:t>
            </a:r>
          </a:p>
        </p:txBody>
      </p:sp>
    </p:spTree>
    <p:extLst>
      <p:ext uri="{BB962C8B-B14F-4D97-AF65-F5344CB8AC3E}">
        <p14:creationId xmlns:p14="http://schemas.microsoft.com/office/powerpoint/2010/main" val="1844493383"/>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3">
            <a:extLst>
              <a:ext uri="{FF2B5EF4-FFF2-40B4-BE49-F238E27FC236}">
                <a16:creationId xmlns:a16="http://schemas.microsoft.com/office/drawing/2014/main" id="{CA655059-61E4-72C4-7178-457ABD2C29A4}"/>
              </a:ext>
            </a:extLst>
          </p:cNvPr>
          <p:cNvGraphicFramePr>
            <a:graphicFrameLocks noGrp="1"/>
          </p:cNvGraphicFramePr>
          <p:nvPr/>
        </p:nvGraphicFramePr>
        <p:xfrm>
          <a:off x="962644" y="2660123"/>
          <a:ext cx="10031177" cy="1950720"/>
        </p:xfrm>
        <a:graphic>
          <a:graphicData uri="http://schemas.openxmlformats.org/drawingml/2006/table">
            <a:tbl>
              <a:tblPr firstRow="1" bandRow="1">
                <a:tableStyleId>{5940675A-B579-460E-94D1-54222C63F5DA}</a:tableStyleId>
              </a:tblPr>
              <a:tblGrid>
                <a:gridCol w="10031177">
                  <a:extLst>
                    <a:ext uri="{9D8B030D-6E8A-4147-A177-3AD203B41FA5}">
                      <a16:colId xmlns:a16="http://schemas.microsoft.com/office/drawing/2014/main" val="609289787"/>
                    </a:ext>
                  </a:extLst>
                </a:gridCol>
              </a:tblGrid>
              <a:tr h="122113">
                <a:tc>
                  <a:txBody>
                    <a:bodyPr/>
                    <a:lstStyle/>
                    <a:p>
                      <a:r>
                        <a:rPr lang="en-US" sz="1400" b="1" dirty="0">
                          <a:latin typeface="Open Sans" panose="020B0606030504020204" pitchFamily="34" charset="0"/>
                          <a:ea typeface="Open Sans" panose="020B0606030504020204" pitchFamily="34" charset="0"/>
                          <a:cs typeface="Open Sans" panose="020B0606030504020204" pitchFamily="34" charset="0"/>
                        </a:rPr>
                        <a:t>Factors for Consideration</a:t>
                      </a:r>
                    </a:p>
                  </a:txBody>
                  <a:tcP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3753096569"/>
                  </a:ext>
                </a:extLst>
              </a:tr>
              <a:tr h="191949">
                <a:tc>
                  <a:txBody>
                    <a:bodyPr/>
                    <a:lstStyle/>
                    <a:p>
                      <a:pPr marL="285750" indent="-285750">
                        <a:buFont typeface="Arial" panose="020B0604020202020204" pitchFamily="34" charset="0"/>
                        <a:buChar char="•"/>
                      </a:pPr>
                      <a:r>
                        <a:rPr lang="en-US" sz="1200" b="0" i="0" u="none" strike="noStrike" cap="none" spc="0" baseline="0" dirty="0">
                          <a:solidFill>
                            <a:schemeClr val="tx1"/>
                          </a:solidFill>
                          <a:effectLst/>
                          <a:uFillTx/>
                          <a:latin typeface="Open Sans" panose="020B0606030504020204" pitchFamily="34" charset="0"/>
                          <a:ea typeface="Open Sans" panose="020B0606030504020204" pitchFamily="34" charset="0"/>
                          <a:cs typeface="Open Sans" panose="020B0606030504020204" pitchFamily="34" charset="0"/>
                          <a:sym typeface="Open Sans"/>
                        </a:rPr>
                        <a:t>The nominee's articulation of a visionary leadership style that emphasizes innovation, collaboration, and adaptability to navigate future industry challenges.</a:t>
                      </a:r>
                      <a:endParaRPr lang="en-US" sz="1200" dirty="0">
                        <a:latin typeface="Open Sans" panose="020B0606030504020204" pitchFamily="34" charset="0"/>
                        <a:ea typeface="Open Sans" panose="020B0606030504020204" pitchFamily="34" charset="0"/>
                        <a:cs typeface="Open Sans" panose="020B0606030504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875792491"/>
                  </a:ext>
                </a:extLst>
              </a:tr>
              <a:tr h="183169">
                <a:tc>
                  <a:txBody>
                    <a:bodyPr/>
                    <a:lstStyle/>
                    <a:p>
                      <a:pPr marL="285750" indent="-285750">
                        <a:buFont typeface="Arial" panose="020B0604020202020204" pitchFamily="34" charset="0"/>
                        <a:buChar char="•"/>
                      </a:pPr>
                      <a:r>
                        <a:rPr lang="en-US" sz="1200" b="0" i="0" u="none" strike="noStrike" cap="none" spc="0" baseline="0" dirty="0">
                          <a:solidFill>
                            <a:schemeClr val="tx1"/>
                          </a:solidFill>
                          <a:effectLst/>
                          <a:uFillTx/>
                          <a:latin typeface="Open Sans" panose="020B0606030504020204" pitchFamily="34" charset="0"/>
                          <a:ea typeface="Open Sans" panose="020B0606030504020204" pitchFamily="34" charset="0"/>
                          <a:cs typeface="Open Sans" panose="020B0606030504020204" pitchFamily="34" charset="0"/>
                          <a:sym typeface="Open Sans"/>
                        </a:rPr>
                        <a:t>Advocacy for ethical and responsible leadership practices that prioritize societal impact, environmental sustainability, and corporate social responsibility.</a:t>
                      </a:r>
                      <a:endParaRPr lang="en-US" sz="1200" dirty="0">
                        <a:latin typeface="Open Sans" panose="020B0606030504020204" pitchFamily="34" charset="0"/>
                        <a:ea typeface="Open Sans" panose="020B0606030504020204" pitchFamily="34" charset="0"/>
                        <a:cs typeface="Open Sans" panose="020B0606030504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442752509"/>
                  </a:ext>
                </a:extLst>
              </a:tr>
              <a:tr h="183169">
                <a:tc>
                  <a:txBody>
                    <a:bodyPr/>
                    <a:lstStyle/>
                    <a:p>
                      <a:pPr marL="285750" indent="-285750">
                        <a:buFont typeface="Arial" panose="020B0604020202020204" pitchFamily="34" charset="0"/>
                        <a:buChar char="•"/>
                      </a:pPr>
                      <a:r>
                        <a:rPr lang="en-US" sz="1200" b="0" i="0" u="none" strike="noStrike" cap="none" spc="0" baseline="0" dirty="0">
                          <a:solidFill>
                            <a:schemeClr val="tx1"/>
                          </a:solidFill>
                          <a:effectLst/>
                          <a:uFillTx/>
                          <a:latin typeface="Open Sans" panose="020B0606030504020204" pitchFamily="34" charset="0"/>
                          <a:ea typeface="Open Sans" panose="020B0606030504020204" pitchFamily="34" charset="0"/>
                          <a:cs typeface="Open Sans" panose="020B0606030504020204" pitchFamily="34" charset="0"/>
                          <a:sym typeface="Open Sans"/>
                        </a:rPr>
                        <a:t>Recognition of the importance of technological advancements and digital transformation in shaping the future of the industry, along with a commitment to staying at the forefront of these developments.</a:t>
                      </a:r>
                      <a:endParaRPr lang="en-US" sz="1200" dirty="0">
                        <a:latin typeface="Open Sans" panose="020B0606030504020204" pitchFamily="34" charset="0"/>
                        <a:ea typeface="Open Sans" panose="020B0606030504020204" pitchFamily="34" charset="0"/>
                        <a:cs typeface="Open Sans" panose="020B0606030504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24736189"/>
                  </a:ext>
                </a:extLst>
              </a:tr>
              <a:tr h="191949">
                <a:tc>
                  <a:txBody>
                    <a:bodyPr/>
                    <a:lstStyle/>
                    <a:p>
                      <a:pPr marL="285750" indent="-285750">
                        <a:buFont typeface="Arial" panose="020B0604020202020204" pitchFamily="34" charset="0"/>
                        <a:buChar char="•"/>
                      </a:pPr>
                      <a:r>
                        <a:rPr lang="en-US" sz="1200" b="0" i="0" u="none" strike="noStrike" cap="none" spc="0" baseline="0" dirty="0">
                          <a:solidFill>
                            <a:schemeClr val="tx1"/>
                          </a:solidFill>
                          <a:effectLst/>
                          <a:uFillTx/>
                          <a:latin typeface="Open Sans" panose="020B0606030504020204" pitchFamily="34" charset="0"/>
                          <a:ea typeface="Open Sans" panose="020B0606030504020204" pitchFamily="34" charset="0"/>
                          <a:cs typeface="Open Sans" panose="020B0606030504020204" pitchFamily="34" charset="0"/>
                          <a:sym typeface="Open Sans"/>
                        </a:rPr>
                        <a:t>A focus on fostering a culture of agility and resilience to navigate rapidly evolving market dynamics and disruptive technologies.</a:t>
                      </a:r>
                      <a:endParaRPr lang="en-US" sz="1200" dirty="0">
                        <a:latin typeface="Open Sans" panose="020B0606030504020204" pitchFamily="34" charset="0"/>
                        <a:ea typeface="Open Sans" panose="020B0606030504020204" pitchFamily="34" charset="0"/>
                        <a:cs typeface="Open Sans" panose="020B0606030504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47373087"/>
                  </a:ext>
                </a:extLst>
              </a:tr>
            </a:tbl>
          </a:graphicData>
        </a:graphic>
      </p:graphicFrame>
      <p:sp>
        <p:nvSpPr>
          <p:cNvPr id="2" name="Text Placeholder 2">
            <a:extLst>
              <a:ext uri="{FF2B5EF4-FFF2-40B4-BE49-F238E27FC236}">
                <a16:creationId xmlns:a16="http://schemas.microsoft.com/office/drawing/2014/main" id="{4703D03B-92F3-0BD6-8AE9-DC6D4019103C}"/>
              </a:ext>
            </a:extLst>
          </p:cNvPr>
          <p:cNvSpPr txBox="1">
            <a:spLocks/>
          </p:cNvSpPr>
          <p:nvPr/>
        </p:nvSpPr>
        <p:spPr>
          <a:xfrm>
            <a:off x="962644" y="324632"/>
            <a:ext cx="7865670" cy="97948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lstStyle>
            <a:lvl1pPr marL="0" marR="0" indent="0" algn="l" defTabSz="914400" rtl="0" latinLnBrk="0">
              <a:lnSpc>
                <a:spcPct val="80000"/>
              </a:lnSpc>
              <a:spcBef>
                <a:spcPts val="0"/>
              </a:spcBef>
              <a:spcAft>
                <a:spcPts val="0"/>
              </a:spcAft>
              <a:buClrTx/>
              <a:buSzTx/>
              <a:buFontTx/>
              <a:buNone/>
              <a:tabLst/>
              <a:defRPr sz="3200" b="0" i="0" u="none" strike="noStrike" cap="none" spc="0" baseline="0">
                <a:solidFill>
                  <a:srgbClr val="014F59"/>
                </a:solidFill>
                <a:uFillTx/>
                <a:latin typeface="Open Sans Light" panose="020B0306030504020204" pitchFamily="34" charset="0"/>
                <a:ea typeface="Open Sans Light" panose="020B0306030504020204" pitchFamily="34" charset="0"/>
                <a:cs typeface="Open Sans Light" panose="020B0306030504020204" pitchFamily="34" charset="0"/>
                <a:sym typeface="Open Sans"/>
              </a:defRPr>
            </a:lvl1pPr>
            <a:lvl2pPr marL="0" marR="0" indent="0" algn="l" defTabSz="914400" rtl="0" latinLnBrk="0">
              <a:lnSpc>
                <a:spcPct val="120000"/>
              </a:lnSpc>
              <a:spcBef>
                <a:spcPts val="1000"/>
              </a:spcBef>
              <a:spcAft>
                <a:spcPts val="0"/>
              </a:spcAft>
              <a:buClrTx/>
              <a:buSzTx/>
              <a:buFontTx/>
              <a:buNone/>
              <a:tabLst/>
              <a:defRPr sz="1300" b="0" i="0" u="none" strike="noStrike" cap="none" spc="0" baseline="0">
                <a:solidFill>
                  <a:srgbClr val="000000"/>
                </a:solidFill>
                <a:uFillTx/>
                <a:latin typeface="Open Sans"/>
                <a:ea typeface="Open Sans"/>
                <a:cs typeface="Open Sans"/>
                <a:sym typeface="Open Sans"/>
              </a:defRPr>
            </a:lvl2pPr>
            <a:lvl3pPr marL="176400" marR="0" indent="-1764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3pPr>
            <a:lvl4pPr marL="356399" marR="0" indent="-1764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4pPr>
            <a:lvl5pPr marL="532799" marR="0" indent="-176399"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5pPr>
            <a:lvl6pPr marL="547500" marR="0" indent="-1911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6pPr>
            <a:lvl7pPr marL="547500" marR="0" indent="-1911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7pPr>
            <a:lvl8pPr marL="547500" marR="0" indent="-1911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8pPr>
            <a:lvl9pPr marL="547500" marR="0" indent="-1911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9pPr>
          </a:lstStyle>
          <a:p>
            <a:pPr hangingPunct="1"/>
            <a:r>
              <a:rPr lang="en-US" b="1" dirty="0"/>
              <a:t>Vision for Women in Tech </a:t>
            </a:r>
            <a:r>
              <a:rPr lang="en-US" dirty="0"/>
              <a:t>| </a:t>
            </a:r>
            <a:r>
              <a:rPr lang="en-US" sz="2800" dirty="0"/>
              <a:t>Qualitative</a:t>
            </a:r>
          </a:p>
        </p:txBody>
      </p:sp>
      <p:sp>
        <p:nvSpPr>
          <p:cNvPr id="4" name="Text Placeholder 1">
            <a:extLst>
              <a:ext uri="{FF2B5EF4-FFF2-40B4-BE49-F238E27FC236}">
                <a16:creationId xmlns:a16="http://schemas.microsoft.com/office/drawing/2014/main" id="{AAA623CA-9CA6-34FE-B283-268479BE4978}"/>
              </a:ext>
            </a:extLst>
          </p:cNvPr>
          <p:cNvSpPr>
            <a:spLocks noGrp="1"/>
          </p:cNvSpPr>
          <p:nvPr>
            <p:ph type="body" sz="quarter" idx="12"/>
          </p:nvPr>
        </p:nvSpPr>
        <p:spPr>
          <a:xfrm>
            <a:off x="962644" y="1134554"/>
            <a:ext cx="6657356" cy="246221"/>
          </a:xfr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hangingPunct="0">
              <a:lnSpc>
                <a:spcPct val="100000"/>
              </a:lnSpc>
            </a:pPr>
            <a:r>
              <a:rPr lang="en-US" sz="1600" b="0" i="0" dirty="0">
                <a:solidFill>
                  <a:srgbClr val="000000"/>
                </a:solidFill>
                <a:latin typeface="Open Sans" panose="020B0606030504020204" pitchFamily="34" charset="0"/>
                <a:ea typeface="Open Sans" panose="020B0606030504020204" pitchFamily="34" charset="0"/>
                <a:cs typeface="Open Sans" panose="020B0606030504020204" pitchFamily="34" charset="0"/>
              </a:rPr>
              <a:t>Include descriptive details in this section</a:t>
            </a:r>
          </a:p>
        </p:txBody>
      </p:sp>
      <p:sp>
        <p:nvSpPr>
          <p:cNvPr id="9" name="TextBox 8">
            <a:extLst>
              <a:ext uri="{FF2B5EF4-FFF2-40B4-BE49-F238E27FC236}">
                <a16:creationId xmlns:a16="http://schemas.microsoft.com/office/drawing/2014/main" id="{E56E6ACA-81F3-73B5-4720-29D61BAEE389}"/>
              </a:ext>
            </a:extLst>
          </p:cNvPr>
          <p:cNvSpPr txBox="1"/>
          <p:nvPr/>
        </p:nvSpPr>
        <p:spPr>
          <a:xfrm>
            <a:off x="962643" y="1867819"/>
            <a:ext cx="9879527" cy="4924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lvl="0" eaLnBrk="1">
              <a:defRPr sz="1600">
                <a:latin typeface="Open Sans" panose="020B0606030504020204" pitchFamily="34" charset="0"/>
                <a:ea typeface="Open Sans" panose="020B0606030504020204" pitchFamily="34" charset="0"/>
                <a:cs typeface="Open Sans" panose="020B0606030504020204" pitchFamily="34" charset="0"/>
              </a:defRPr>
            </a:lvl1pPr>
          </a:lstStyle>
          <a:p>
            <a:r>
              <a:rPr lang="en-US" dirty="0"/>
              <a:t>Provide insights in the nominee's own words on their vision for the women in technology and their plans for contribution towards it </a:t>
            </a:r>
          </a:p>
        </p:txBody>
      </p:sp>
      <p:sp>
        <p:nvSpPr>
          <p:cNvPr id="5" name="TextBox 4">
            <a:extLst>
              <a:ext uri="{FF2B5EF4-FFF2-40B4-BE49-F238E27FC236}">
                <a16:creationId xmlns:a16="http://schemas.microsoft.com/office/drawing/2014/main" id="{D5682738-291D-8BAF-FC41-DC68B12A9384}"/>
              </a:ext>
            </a:extLst>
          </p:cNvPr>
          <p:cNvSpPr txBox="1"/>
          <p:nvPr/>
        </p:nvSpPr>
        <p:spPr>
          <a:xfrm>
            <a:off x="4905004" y="6533368"/>
            <a:ext cx="7041417"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lvl1pPr>
              <a:defRPr sz="1600">
                <a:latin typeface="Open Sans" panose="020B0606030504020204" pitchFamily="34" charset="0"/>
                <a:ea typeface="Open Sans" panose="020B0606030504020204" pitchFamily="34" charset="0"/>
                <a:cs typeface="Open Sans" panose="020B0606030504020204" pitchFamily="34" charset="0"/>
              </a:defRPr>
            </a:lvl1pPr>
            <a:lvl2pPr indent="0">
              <a:lnSpc>
                <a:spcPct val="120000"/>
              </a:lnSpc>
              <a:spcBef>
                <a:spcPts val="1000"/>
              </a:spcBef>
              <a:defRPr sz="1300"/>
            </a:lvl2pPr>
            <a:lvl3pPr marL="176400" indent="-176400">
              <a:lnSpc>
                <a:spcPct val="120000"/>
              </a:lnSpc>
              <a:spcBef>
                <a:spcPts val="1000"/>
              </a:spcBef>
              <a:buSzPct val="100000"/>
              <a:buChar char="•"/>
              <a:defRPr sz="1300"/>
            </a:lvl3pPr>
            <a:lvl4pPr marL="356399" indent="-176400">
              <a:lnSpc>
                <a:spcPct val="120000"/>
              </a:lnSpc>
              <a:spcBef>
                <a:spcPts val="1000"/>
              </a:spcBef>
              <a:buSzPct val="100000"/>
              <a:buChar char="−"/>
              <a:defRPr sz="1300"/>
            </a:lvl4pPr>
            <a:lvl5pPr marL="532799" indent="-176399">
              <a:lnSpc>
                <a:spcPct val="120000"/>
              </a:lnSpc>
              <a:spcBef>
                <a:spcPts val="1000"/>
              </a:spcBef>
              <a:buSzPct val="100000"/>
              <a:buChar char="−"/>
              <a:defRPr sz="1300"/>
            </a:lvl5pPr>
            <a:lvl6pPr marL="547500" indent="-191100">
              <a:lnSpc>
                <a:spcPct val="120000"/>
              </a:lnSpc>
              <a:spcBef>
                <a:spcPts val="1000"/>
              </a:spcBef>
              <a:buSzPct val="100000"/>
              <a:buChar char="−"/>
              <a:defRPr sz="1300"/>
            </a:lvl6pPr>
            <a:lvl7pPr marL="547500" indent="-191100">
              <a:lnSpc>
                <a:spcPct val="120000"/>
              </a:lnSpc>
              <a:spcBef>
                <a:spcPts val="1000"/>
              </a:spcBef>
              <a:buSzPct val="100000"/>
              <a:buChar char="−"/>
              <a:defRPr sz="1300"/>
            </a:lvl7pPr>
            <a:lvl8pPr marL="547500" indent="-191100">
              <a:lnSpc>
                <a:spcPct val="120000"/>
              </a:lnSpc>
              <a:spcBef>
                <a:spcPts val="1000"/>
              </a:spcBef>
              <a:buSzPct val="100000"/>
              <a:buChar char="−"/>
              <a:defRPr sz="1300"/>
            </a:lvl8pPr>
            <a:lvl9pPr marL="547500" indent="-191100">
              <a:lnSpc>
                <a:spcPct val="120000"/>
              </a:lnSpc>
              <a:spcBef>
                <a:spcPts val="1000"/>
              </a:spcBef>
              <a:buSzPct val="100000"/>
              <a:buChar char="−"/>
              <a:defRPr sz="1300"/>
            </a:lvl9pPr>
          </a:lstStyle>
          <a:p>
            <a:r>
              <a:rPr lang="en-US" sz="900" dirty="0"/>
              <a:t>Note: 1. Please provide the requested details for the fiscal year 2023-24. 2. Ensure that your response is no longer than 350 words.</a:t>
            </a:r>
          </a:p>
        </p:txBody>
      </p:sp>
    </p:spTree>
    <p:extLst>
      <p:ext uri="{BB962C8B-B14F-4D97-AF65-F5344CB8AC3E}">
        <p14:creationId xmlns:p14="http://schemas.microsoft.com/office/powerpoint/2010/main" val="2629121987"/>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A48081E-F121-E620-C649-65370F102F33}"/>
              </a:ext>
            </a:extLst>
          </p:cNvPr>
          <p:cNvSpPr>
            <a:spLocks noGrp="1"/>
          </p:cNvSpPr>
          <p:nvPr>
            <p:ph type="body" sz="quarter" idx="10"/>
          </p:nvPr>
        </p:nvSpPr>
        <p:spPr/>
        <p:txBody>
          <a:bodyPr/>
          <a:lstStyle/>
          <a:p>
            <a:r>
              <a:rPr lang="en-US" b="1" dirty="0">
                <a:solidFill>
                  <a:srgbClr val="9DD4D0"/>
                </a:solidFill>
                <a:latin typeface="Open Sans" panose="020B0606030504020204" pitchFamily="34" charset="0"/>
                <a:ea typeface="Open Sans" panose="020B0606030504020204" pitchFamily="34" charset="0"/>
                <a:cs typeface="Open Sans" panose="020B0606030504020204" pitchFamily="34" charset="0"/>
              </a:rPr>
              <a:t>Thank You </a:t>
            </a:r>
            <a:endParaRPr lang="en-US" b="1"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609310257"/>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D6B6E70-83DF-596D-324D-40E9771FA7B6}"/>
              </a:ext>
            </a:extLst>
          </p:cNvPr>
          <p:cNvSpPr>
            <a:spLocks noGrp="1"/>
          </p:cNvSpPr>
          <p:nvPr>
            <p:ph type="body" sz="quarter" idx="11"/>
          </p:nvPr>
        </p:nvSpPr>
        <p:spPr/>
        <p:txBody>
          <a:bodyPr/>
          <a:lstStyle/>
          <a:p>
            <a:r>
              <a:rPr lang="en-US" dirty="0"/>
              <a:t>Instructions for Participation</a:t>
            </a:r>
            <a:endParaRPr lang="en-IN" dirty="0"/>
          </a:p>
        </p:txBody>
      </p:sp>
      <p:sp>
        <p:nvSpPr>
          <p:cNvPr id="4" name="Text Placeholder 3">
            <a:extLst>
              <a:ext uri="{FF2B5EF4-FFF2-40B4-BE49-F238E27FC236}">
                <a16:creationId xmlns:a16="http://schemas.microsoft.com/office/drawing/2014/main" id="{1A454DD2-C048-560E-0444-BEC1FB046531}"/>
              </a:ext>
            </a:extLst>
          </p:cNvPr>
          <p:cNvSpPr>
            <a:spLocks noGrp="1"/>
          </p:cNvSpPr>
          <p:nvPr>
            <p:ph type="body" sz="quarter" idx="13"/>
          </p:nvPr>
        </p:nvSpPr>
        <p:spPr>
          <a:xfrm>
            <a:off x="4699592" y="330659"/>
            <a:ext cx="6829020" cy="1465942"/>
          </a:xfrm>
        </p:spPr>
        <p:txBody>
          <a:bodyPr/>
          <a:lstStyle/>
          <a:p>
            <a:pPr marL="0" indent="0" algn="l">
              <a:buNone/>
            </a:pPr>
            <a:r>
              <a:rPr lang="en-US" b="1" i="0" dirty="0">
                <a:solidFill>
                  <a:srgbClr val="333333"/>
                </a:solidFill>
                <a:effectLst/>
                <a:latin typeface="Open Sans" panose="020B0606030504020204" pitchFamily="34" charset="0"/>
              </a:rPr>
              <a:t>Instructions for Participation</a:t>
            </a:r>
            <a:r>
              <a:rPr lang="en-US" b="0" i="0" dirty="0">
                <a:solidFill>
                  <a:srgbClr val="333333"/>
                </a:solidFill>
                <a:effectLst/>
                <a:latin typeface="Open Sans" panose="020B0606030504020204" pitchFamily="34" charset="0"/>
              </a:rPr>
              <a:t> </a:t>
            </a:r>
            <a:br>
              <a:rPr lang="en-US" dirty="0"/>
            </a:br>
            <a:br>
              <a:rPr lang="en-US" dirty="0"/>
            </a:br>
            <a:r>
              <a:rPr lang="en-US" b="0" i="0" dirty="0">
                <a:solidFill>
                  <a:srgbClr val="333333"/>
                </a:solidFill>
                <a:effectLst/>
                <a:latin typeface="Open Sans" panose="020B0606030504020204" pitchFamily="34" charset="0"/>
              </a:rPr>
              <a:t>The participation criteria for these awards encompass a diverse spectrum, welcoming tech entities of varying sizes in terms of employee base and revenues.</a:t>
            </a:r>
            <a:br>
              <a:rPr lang="en-US" dirty="0"/>
            </a:br>
            <a:br>
              <a:rPr lang="en-US" dirty="0"/>
            </a:br>
            <a:r>
              <a:rPr lang="en-US" dirty="0"/>
              <a:t>1. </a:t>
            </a:r>
            <a:r>
              <a:rPr lang="en-US" b="1" i="0" dirty="0">
                <a:solidFill>
                  <a:srgbClr val="333333"/>
                </a:solidFill>
                <a:effectLst/>
                <a:latin typeface="Open Sans" panose="020B0606030504020204" pitchFamily="34" charset="0"/>
              </a:rPr>
              <a:t>All technology and non-technology companies in India (MNCs with offices in India can also apply)</a:t>
            </a:r>
            <a:r>
              <a:rPr lang="en-US" b="0" i="0" dirty="0">
                <a:solidFill>
                  <a:srgbClr val="333333"/>
                </a:solidFill>
                <a:effectLst/>
                <a:latin typeface="Open Sans" panose="020B0606030504020204" pitchFamily="34" charset="0"/>
              </a:rPr>
              <a:t>, irrespective of their specialization or scale, are  encouraged to apply and showcase their innovations, initiatives, and transformative contributions.</a:t>
            </a:r>
          </a:p>
          <a:p>
            <a:pPr marL="0" indent="0" algn="l">
              <a:buNone/>
            </a:pPr>
            <a:endParaRPr lang="en-US" b="0" i="0" dirty="0">
              <a:solidFill>
                <a:srgbClr val="333333"/>
              </a:solidFill>
              <a:effectLst/>
              <a:latin typeface="Open Sans" panose="020B0606030504020204" pitchFamily="34" charset="0"/>
            </a:endParaRPr>
          </a:p>
          <a:p>
            <a:pPr marL="0" indent="0" algn="l">
              <a:buNone/>
            </a:pPr>
            <a:r>
              <a:rPr lang="en-US" dirty="0">
                <a:solidFill>
                  <a:srgbClr val="333333"/>
                </a:solidFill>
                <a:latin typeface="Open Sans" panose="020B0606030504020204" pitchFamily="34" charset="0"/>
              </a:rPr>
              <a:t>2. </a:t>
            </a:r>
            <a:r>
              <a:rPr lang="en-US" b="0" i="0" dirty="0">
                <a:solidFill>
                  <a:srgbClr val="333333"/>
                </a:solidFill>
                <a:effectLst/>
                <a:latin typeface="Open Sans" panose="020B0606030504020204" pitchFamily="34" charset="0"/>
              </a:rPr>
              <a:t>Please ensure that </a:t>
            </a:r>
            <a:r>
              <a:rPr lang="en-US" b="1" i="0" dirty="0">
                <a:solidFill>
                  <a:srgbClr val="333333"/>
                </a:solidFill>
                <a:effectLst/>
                <a:latin typeface="Open Sans" panose="020B0606030504020204" pitchFamily="34" charset="0"/>
              </a:rPr>
              <a:t>only organizations can submit applications.</a:t>
            </a:r>
            <a:r>
              <a:rPr lang="en-US" b="0" i="0" dirty="0">
                <a:solidFill>
                  <a:srgbClr val="333333"/>
                </a:solidFill>
                <a:effectLst/>
                <a:latin typeface="Open Sans" panose="020B0606030504020204" pitchFamily="34" charset="0"/>
              </a:rPr>
              <a:t> Even for individuals within these organizations, companies must nominate them.</a:t>
            </a:r>
          </a:p>
          <a:p>
            <a:pPr marL="0" indent="0" algn="l">
              <a:buNone/>
            </a:pPr>
            <a:endParaRPr lang="en-US" b="0" i="0" dirty="0">
              <a:solidFill>
                <a:srgbClr val="333333"/>
              </a:solidFill>
              <a:effectLst/>
              <a:latin typeface="Open Sans" panose="020B0606030504020204" pitchFamily="34" charset="0"/>
            </a:endParaRPr>
          </a:p>
          <a:p>
            <a:pPr marL="0" indent="0" algn="l">
              <a:buNone/>
            </a:pPr>
            <a:r>
              <a:rPr lang="en-US" dirty="0">
                <a:solidFill>
                  <a:srgbClr val="333333"/>
                </a:solidFill>
                <a:latin typeface="Open Sans" panose="020B0606030504020204" pitchFamily="34" charset="0"/>
              </a:rPr>
              <a:t>3. </a:t>
            </a:r>
            <a:r>
              <a:rPr lang="en-US" b="0" i="0" dirty="0">
                <a:solidFill>
                  <a:srgbClr val="333333"/>
                </a:solidFill>
                <a:effectLst/>
                <a:latin typeface="Open Sans" panose="020B0606030504020204" pitchFamily="34" charset="0"/>
              </a:rPr>
              <a:t>There is</a:t>
            </a:r>
            <a:r>
              <a:rPr lang="en-US" b="1" i="0" dirty="0">
                <a:solidFill>
                  <a:srgbClr val="333333"/>
                </a:solidFill>
                <a:effectLst/>
                <a:latin typeface="Open Sans" panose="020B0606030504020204" pitchFamily="34" charset="0"/>
              </a:rPr>
              <a:t> no participation fee</a:t>
            </a:r>
            <a:r>
              <a:rPr lang="en-US" b="0" i="0" dirty="0">
                <a:solidFill>
                  <a:srgbClr val="333333"/>
                </a:solidFill>
                <a:effectLst/>
                <a:latin typeface="Open Sans" panose="020B0606030504020204" pitchFamily="34" charset="0"/>
              </a:rPr>
              <a:t>.</a:t>
            </a:r>
          </a:p>
          <a:p>
            <a:pPr marL="0" indent="0" algn="l">
              <a:buNone/>
            </a:pPr>
            <a:endParaRPr lang="en-US" b="0" i="0" dirty="0">
              <a:solidFill>
                <a:srgbClr val="333333"/>
              </a:solidFill>
              <a:effectLst/>
              <a:latin typeface="Open Sans" panose="020B0606030504020204" pitchFamily="34" charset="0"/>
            </a:endParaRPr>
          </a:p>
          <a:p>
            <a:pPr marL="0" indent="0" algn="l">
              <a:buNone/>
            </a:pPr>
            <a:r>
              <a:rPr lang="en-US" dirty="0">
                <a:solidFill>
                  <a:srgbClr val="333333"/>
                </a:solidFill>
                <a:latin typeface="Open Sans" panose="020B0606030504020204" pitchFamily="34" charset="0"/>
              </a:rPr>
              <a:t>4. </a:t>
            </a:r>
            <a:r>
              <a:rPr lang="en-US" b="0" i="0" dirty="0">
                <a:solidFill>
                  <a:srgbClr val="333333"/>
                </a:solidFill>
                <a:effectLst/>
                <a:latin typeface="Open Sans" panose="020B0606030504020204" pitchFamily="34" charset="0"/>
              </a:rPr>
              <a:t>The awards delineate three distinct categories: </a:t>
            </a:r>
            <a:r>
              <a:rPr lang="en-US" b="1" i="0" dirty="0">
                <a:solidFill>
                  <a:srgbClr val="333333"/>
                </a:solidFill>
                <a:effectLst/>
                <a:latin typeface="Open Sans" panose="020B0606030504020204" pitchFamily="34" charset="0"/>
              </a:rPr>
              <a:t>Catalysts </a:t>
            </a:r>
            <a:r>
              <a:rPr lang="en-US" b="0" i="0" dirty="0">
                <a:solidFill>
                  <a:srgbClr val="333333"/>
                </a:solidFill>
                <a:effectLst/>
                <a:latin typeface="Open Sans" panose="020B0606030504020204" pitchFamily="34" charset="0"/>
              </a:rPr>
              <a:t>(Organizations), </a:t>
            </a:r>
            <a:r>
              <a:rPr lang="en-US" b="1" i="0" dirty="0">
                <a:solidFill>
                  <a:srgbClr val="333333"/>
                </a:solidFill>
                <a:effectLst/>
                <a:latin typeface="Open Sans" panose="020B0606030504020204" pitchFamily="34" charset="0"/>
              </a:rPr>
              <a:t>Leaders</a:t>
            </a:r>
            <a:r>
              <a:rPr lang="en-US" b="0" i="0" dirty="0">
                <a:solidFill>
                  <a:srgbClr val="333333"/>
                </a:solidFill>
                <a:effectLst/>
                <a:latin typeface="Open Sans" panose="020B0606030504020204" pitchFamily="34" charset="0"/>
              </a:rPr>
              <a:t> (Individual Leaders), and </a:t>
            </a:r>
            <a:r>
              <a:rPr lang="en-US" b="1" i="0" dirty="0">
                <a:solidFill>
                  <a:srgbClr val="333333"/>
                </a:solidFill>
                <a:effectLst/>
                <a:latin typeface="Open Sans" panose="020B0606030504020204" pitchFamily="34" charset="0"/>
              </a:rPr>
              <a:t>Innovators</a:t>
            </a:r>
            <a:r>
              <a:rPr lang="en-US" b="0" i="0" dirty="0">
                <a:solidFill>
                  <a:srgbClr val="333333"/>
                </a:solidFill>
                <a:effectLst/>
                <a:latin typeface="Open Sans" panose="020B0606030504020204" pitchFamily="34" charset="0"/>
              </a:rPr>
              <a:t> (Women Gamechangers).</a:t>
            </a:r>
          </a:p>
          <a:p>
            <a:pPr marL="0" indent="0" algn="l">
              <a:buNone/>
            </a:pPr>
            <a:endParaRPr lang="en-US" b="0" i="0" dirty="0">
              <a:solidFill>
                <a:srgbClr val="333333"/>
              </a:solidFill>
              <a:effectLst/>
              <a:latin typeface="Open Sans" panose="020B0606030504020204" pitchFamily="34" charset="0"/>
            </a:endParaRPr>
          </a:p>
          <a:p>
            <a:pPr marL="0" indent="0" algn="l">
              <a:buNone/>
            </a:pPr>
            <a:r>
              <a:rPr lang="en-US" b="0" i="0" dirty="0">
                <a:solidFill>
                  <a:srgbClr val="333333"/>
                </a:solidFill>
                <a:effectLst/>
                <a:latin typeface="Open Sans" panose="020B0606030504020204" pitchFamily="34" charset="0"/>
              </a:rPr>
              <a:t>5. Organizations can apply across all/any categories; a </a:t>
            </a:r>
            <a:r>
              <a:rPr lang="en-US" b="1" i="0" dirty="0">
                <a:solidFill>
                  <a:srgbClr val="333333"/>
                </a:solidFill>
                <a:effectLst/>
                <a:latin typeface="Open Sans" panose="020B0606030504020204" pitchFamily="34" charset="0"/>
              </a:rPr>
              <a:t>maximum of TWO nominations</a:t>
            </a:r>
            <a:r>
              <a:rPr lang="en-US" b="0" i="0" dirty="0">
                <a:solidFill>
                  <a:srgbClr val="333333"/>
                </a:solidFill>
                <a:effectLst/>
                <a:latin typeface="Open Sans" panose="020B0606030504020204" pitchFamily="34" charset="0"/>
              </a:rPr>
              <a:t> will be accepted </a:t>
            </a:r>
            <a:r>
              <a:rPr lang="en-US" b="1" i="0" dirty="0">
                <a:solidFill>
                  <a:srgbClr val="333333"/>
                </a:solidFill>
                <a:effectLst/>
                <a:latin typeface="Open Sans" panose="020B0606030504020204" pitchFamily="34" charset="0"/>
              </a:rPr>
              <a:t>across each category.</a:t>
            </a:r>
          </a:p>
          <a:p>
            <a:pPr marL="0" indent="0" algn="l">
              <a:buNone/>
            </a:pPr>
            <a:endParaRPr lang="en-US" b="1" i="0" dirty="0">
              <a:solidFill>
                <a:srgbClr val="333333"/>
              </a:solidFill>
              <a:effectLst/>
              <a:latin typeface="Open Sans" panose="020B0606030504020204" pitchFamily="34" charset="0"/>
            </a:endParaRPr>
          </a:p>
          <a:p>
            <a:pPr marL="0" indent="0" algn="l">
              <a:buNone/>
            </a:pPr>
            <a:r>
              <a:rPr lang="en-US" dirty="0">
                <a:solidFill>
                  <a:srgbClr val="333333"/>
                </a:solidFill>
                <a:latin typeface="Open Sans" panose="020B0606030504020204" pitchFamily="34" charset="0"/>
              </a:rPr>
              <a:t>6. </a:t>
            </a:r>
            <a:r>
              <a:rPr lang="en-US" b="0" i="0" dirty="0">
                <a:solidFill>
                  <a:srgbClr val="333333"/>
                </a:solidFill>
                <a:effectLst/>
                <a:latin typeface="Open Sans" panose="020B0606030504020204" pitchFamily="34" charset="0"/>
              </a:rPr>
              <a:t>Organizations need to fill </a:t>
            </a:r>
            <a:r>
              <a:rPr lang="en-US" b="1" i="0" dirty="0">
                <a:solidFill>
                  <a:srgbClr val="333333"/>
                </a:solidFill>
                <a:effectLst/>
                <a:latin typeface="Open Sans" panose="020B0606030504020204" pitchFamily="34" charset="0"/>
              </a:rPr>
              <a:t>separate forms for each nomination</a:t>
            </a:r>
            <a:r>
              <a:rPr lang="en-US" b="0" i="0" dirty="0">
                <a:solidFill>
                  <a:srgbClr val="333333"/>
                </a:solidFill>
                <a:effectLst/>
                <a:latin typeface="Open Sans" panose="020B0606030504020204" pitchFamily="34" charset="0"/>
              </a:rPr>
              <a:t>, in case of multiple entries in the same category.</a:t>
            </a:r>
          </a:p>
          <a:p>
            <a:pPr marL="0" indent="0" algn="l">
              <a:buNone/>
            </a:pPr>
            <a:endParaRPr lang="en-US" dirty="0">
              <a:solidFill>
                <a:srgbClr val="333333"/>
              </a:solidFill>
              <a:latin typeface="Open Sans" panose="020B0606030504020204" pitchFamily="34" charset="0"/>
            </a:endParaRPr>
          </a:p>
          <a:p>
            <a:pPr marL="0" indent="0" algn="l">
              <a:buNone/>
            </a:pPr>
            <a:r>
              <a:rPr lang="en-US" b="1" i="0" dirty="0">
                <a:solidFill>
                  <a:srgbClr val="333333"/>
                </a:solidFill>
                <a:effectLst/>
                <a:latin typeface="Open Sans" panose="020B0606030504020204" pitchFamily="34" charset="0"/>
              </a:rPr>
              <a:t>Nomination Submission</a:t>
            </a:r>
          </a:p>
          <a:p>
            <a:pPr marL="0" indent="0" algn="l">
              <a:buNone/>
            </a:pPr>
            <a:r>
              <a:rPr lang="en-US" b="0" i="0" dirty="0">
                <a:solidFill>
                  <a:srgbClr val="333333"/>
                </a:solidFill>
                <a:effectLst/>
                <a:latin typeface="Open Sans" panose="020B0606030504020204" pitchFamily="34" charset="0"/>
              </a:rPr>
              <a:t>There are two parts to the submission:</a:t>
            </a:r>
          </a:p>
          <a:p>
            <a:pPr marL="0" indent="0" algn="l">
              <a:buNone/>
            </a:pPr>
            <a:endParaRPr lang="en-US" b="0" i="0" dirty="0">
              <a:solidFill>
                <a:schemeClr val="tx1"/>
              </a:solidFill>
              <a:effectLst/>
              <a:latin typeface="Open Sans" panose="020B0606030504020204" pitchFamily="34" charset="0"/>
            </a:endParaRPr>
          </a:p>
          <a:p>
            <a:pPr algn="l">
              <a:buFont typeface="Arial" panose="020B0604020202020204" pitchFamily="34" charset="0"/>
              <a:buChar char="•"/>
            </a:pPr>
            <a:r>
              <a:rPr lang="en-US" b="0" i="0" dirty="0">
                <a:solidFill>
                  <a:schemeClr val="tx1"/>
                </a:solidFill>
                <a:effectLst/>
                <a:latin typeface="Open Sans" panose="020B0606030504020204" pitchFamily="34" charset="0"/>
              </a:rPr>
              <a:t>Part 1: </a:t>
            </a:r>
            <a:r>
              <a:rPr lang="en-US" b="0" i="0" dirty="0">
                <a:solidFill>
                  <a:schemeClr val="tx1"/>
                </a:solidFill>
                <a:effectLst/>
                <a:latin typeface="Open Sans" panose="020B0606030504020204" pitchFamily="34" charset="0"/>
                <a:hlinkClick r:id="rId2">
                  <a:extLst>
                    <a:ext uri="{A12FA001-AC4F-418D-AE19-62706E023703}">
                      <ahyp:hlinkClr xmlns:ahyp="http://schemas.microsoft.com/office/drawing/2018/hyperlinkcolor" val="tx"/>
                    </a:ext>
                  </a:extLst>
                </a:hlinkClick>
              </a:rPr>
              <a:t>e-survey form </a:t>
            </a:r>
            <a:r>
              <a:rPr lang="en-US" b="0" i="0" dirty="0">
                <a:solidFill>
                  <a:srgbClr val="333333"/>
                </a:solidFill>
                <a:effectLst/>
                <a:latin typeface="Open Sans" panose="020B0606030504020204" pitchFamily="34" charset="0"/>
              </a:rPr>
              <a:t>to be filled.</a:t>
            </a:r>
          </a:p>
          <a:p>
            <a:pPr algn="l">
              <a:buFont typeface="Arial" panose="020B0604020202020204" pitchFamily="34" charset="0"/>
              <a:buChar char="•"/>
            </a:pPr>
            <a:endParaRPr lang="en-US" b="0" i="0" dirty="0">
              <a:solidFill>
                <a:srgbClr val="333333"/>
              </a:solidFill>
              <a:effectLst/>
              <a:latin typeface="Open Sans" panose="020B0606030504020204" pitchFamily="34" charset="0"/>
            </a:endParaRPr>
          </a:p>
          <a:p>
            <a:pPr algn="l">
              <a:buFont typeface="Arial" panose="020B0604020202020204" pitchFamily="34" charset="0"/>
              <a:buChar char="•"/>
            </a:pPr>
            <a:r>
              <a:rPr lang="en-US" b="0" i="0" dirty="0">
                <a:solidFill>
                  <a:srgbClr val="333333"/>
                </a:solidFill>
                <a:effectLst/>
                <a:latin typeface="Open Sans" panose="020B0606030504020204" pitchFamily="34" charset="0"/>
              </a:rPr>
              <a:t>Part 2: </a:t>
            </a:r>
            <a:r>
              <a:rPr lang="en-US" b="1" i="0" dirty="0">
                <a:solidFill>
                  <a:srgbClr val="333333"/>
                </a:solidFill>
                <a:effectLst/>
                <a:latin typeface="Open Sans" panose="020B0606030504020204" pitchFamily="34" charset="0"/>
              </a:rPr>
              <a:t>Case study </a:t>
            </a:r>
            <a:r>
              <a:rPr lang="en-US" b="0" i="0" dirty="0">
                <a:solidFill>
                  <a:srgbClr val="333333"/>
                </a:solidFill>
                <a:effectLst/>
                <a:latin typeface="Open Sans" panose="020B0606030504020204" pitchFamily="34" charset="0"/>
              </a:rPr>
              <a:t>template to be filled. All the details given in the template needs to be filled and shared over email to </a:t>
            </a:r>
            <a:r>
              <a:rPr lang="en-US" b="1" i="0" dirty="0">
                <a:solidFill>
                  <a:srgbClr val="333333"/>
                </a:solidFill>
                <a:effectLst/>
                <a:latin typeface="Open Sans" panose="020B0606030504020204" pitchFamily="34" charset="0"/>
              </a:rPr>
              <a:t>wit@nasscom.in</a:t>
            </a:r>
            <a:r>
              <a:rPr lang="en-US" b="0" i="0" dirty="0">
                <a:solidFill>
                  <a:srgbClr val="333333"/>
                </a:solidFill>
                <a:effectLst/>
                <a:latin typeface="Open Sans" panose="020B0606030504020204" pitchFamily="34" charset="0"/>
              </a:rPr>
              <a:t>.</a:t>
            </a:r>
          </a:p>
          <a:p>
            <a:pPr marL="0" indent="0" algn="l">
              <a:buNone/>
            </a:pPr>
            <a:endParaRPr lang="en-US" dirty="0">
              <a:solidFill>
                <a:srgbClr val="333333"/>
              </a:solidFill>
              <a:latin typeface="Open Sans" panose="020B0606030504020204" pitchFamily="34" charset="0"/>
            </a:endParaRPr>
          </a:p>
          <a:p>
            <a:pPr marL="0" indent="0" algn="l">
              <a:buNone/>
            </a:pPr>
            <a:r>
              <a:rPr lang="en-US" b="1" i="0" dirty="0">
                <a:solidFill>
                  <a:srgbClr val="333333"/>
                </a:solidFill>
                <a:effectLst/>
                <a:latin typeface="Open Sans" panose="020B0606030504020204" pitchFamily="34" charset="0"/>
              </a:rPr>
              <a:t>Last Day of Submission: 10 July, 2024</a:t>
            </a:r>
          </a:p>
          <a:p>
            <a:endParaRPr lang="en-IN" dirty="0"/>
          </a:p>
        </p:txBody>
      </p:sp>
    </p:spTree>
    <p:extLst>
      <p:ext uri="{BB962C8B-B14F-4D97-AF65-F5344CB8AC3E}">
        <p14:creationId xmlns:p14="http://schemas.microsoft.com/office/powerpoint/2010/main" val="677678796"/>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15D84655-A4AA-23FA-3350-6311B6CE207B}"/>
              </a:ext>
            </a:extLst>
          </p:cNvPr>
          <p:cNvSpPr txBox="1">
            <a:spLocks/>
          </p:cNvSpPr>
          <p:nvPr/>
        </p:nvSpPr>
        <p:spPr>
          <a:xfrm>
            <a:off x="4572468" y="752824"/>
            <a:ext cx="7031333" cy="4756608"/>
          </a:xfrm>
          <a:prstGeom prst="rect">
            <a:avLst/>
          </a:prstGeom>
        </p:spPr>
        <p:txBody>
          <a:bodyPr/>
          <a:lstStyle>
            <a:lvl1pPr marL="0" marR="0" indent="0" algn="l" defTabSz="914400" rtl="0" latinLnBrk="0">
              <a:lnSpc>
                <a:spcPct val="120000"/>
              </a:lnSpc>
              <a:spcBef>
                <a:spcPts val="1000"/>
              </a:spcBef>
              <a:spcAft>
                <a:spcPts val="0"/>
              </a:spcAft>
              <a:buClrTx/>
              <a:buSzTx/>
              <a:buFontTx/>
              <a:buNone/>
              <a:tabLst/>
              <a:defRPr sz="1300" b="0" i="0" u="none" strike="noStrike" cap="none" spc="0" baseline="0">
                <a:solidFill>
                  <a:srgbClr val="000000"/>
                </a:solidFill>
                <a:uFillTx/>
                <a:latin typeface="Open Sans"/>
                <a:ea typeface="Open Sans"/>
                <a:cs typeface="Open Sans"/>
                <a:sym typeface="Open Sans"/>
              </a:defRPr>
            </a:lvl1pPr>
            <a:lvl2pPr marL="0" marR="0" indent="0" algn="l" defTabSz="914400" rtl="0" latinLnBrk="0">
              <a:lnSpc>
                <a:spcPct val="120000"/>
              </a:lnSpc>
              <a:spcBef>
                <a:spcPts val="1000"/>
              </a:spcBef>
              <a:spcAft>
                <a:spcPts val="0"/>
              </a:spcAft>
              <a:buClrTx/>
              <a:buSzTx/>
              <a:buFontTx/>
              <a:buNone/>
              <a:tabLst/>
              <a:defRPr sz="1300" b="0" i="0" u="none" strike="noStrike" cap="none" spc="0" baseline="0">
                <a:solidFill>
                  <a:srgbClr val="000000"/>
                </a:solidFill>
                <a:uFillTx/>
                <a:latin typeface="Open Sans"/>
                <a:ea typeface="Open Sans"/>
                <a:cs typeface="Open Sans"/>
                <a:sym typeface="Open Sans"/>
              </a:defRPr>
            </a:lvl2pPr>
            <a:lvl3pPr marL="176400" marR="0" indent="-1764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3pPr>
            <a:lvl4pPr marL="356399" marR="0" indent="-1764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4pPr>
            <a:lvl5pPr marL="532799" marR="0" indent="-176399"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5pPr>
            <a:lvl6pPr marL="547500" marR="0" indent="-1911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6pPr>
            <a:lvl7pPr marL="547500" marR="0" indent="-1911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7pPr>
            <a:lvl8pPr marL="547500" marR="0" indent="-1911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8pPr>
            <a:lvl9pPr marL="547500" marR="0" indent="-1911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9pPr>
          </a:lstStyle>
          <a:p>
            <a:pPr hangingPunct="1"/>
            <a:r>
              <a:rPr lang="en-US" sz="1050" b="1" i="0" dirty="0">
                <a:solidFill>
                  <a:srgbClr val="333333"/>
                </a:solidFill>
                <a:effectLst/>
                <a:latin typeface="Open Sans" panose="020B0606030504020204" pitchFamily="34" charset="0"/>
              </a:rPr>
              <a:t>Instructions for Case Study</a:t>
            </a:r>
            <a:endParaRPr lang="en-US" sz="1200" dirty="0"/>
          </a:p>
          <a:p>
            <a:pPr hangingPunct="1"/>
            <a:r>
              <a:rPr lang="en-US" sz="1200" dirty="0"/>
              <a:t>This document contains questions related to the Women in Tech Awards across three categories.</a:t>
            </a:r>
          </a:p>
          <a:p>
            <a:pPr marL="171450" indent="-171450" hangingPunct="1">
              <a:buFont typeface="Arial" panose="020B0604020202020204" pitchFamily="34" charset="0"/>
              <a:buChar char="•"/>
            </a:pPr>
            <a:r>
              <a:rPr lang="en-US" sz="1200" b="1" dirty="0"/>
              <a:t>Please answer questions only for the category (ies) you are applying for. Your case study should be organized into three parts.</a:t>
            </a:r>
          </a:p>
          <a:p>
            <a:pPr marL="171450" indent="-171450" hangingPunct="1">
              <a:buFont typeface="Arial" panose="020B0604020202020204" pitchFamily="34" charset="0"/>
              <a:buChar char="•"/>
            </a:pPr>
            <a:endParaRPr lang="en-US" sz="1200" b="1" dirty="0"/>
          </a:p>
          <a:p>
            <a:pPr marL="171450" indent="-171450" hangingPunct="1">
              <a:buFont typeface="Arial" panose="020B0604020202020204" pitchFamily="34" charset="0"/>
              <a:buChar char="•"/>
            </a:pPr>
            <a:endParaRPr lang="en-US" sz="1200" b="1" dirty="0"/>
          </a:p>
          <a:p>
            <a:pPr marL="171450" indent="-171450" hangingPunct="1">
              <a:buFont typeface="Arial" panose="020B0604020202020204" pitchFamily="34" charset="0"/>
              <a:buChar char="•"/>
            </a:pPr>
            <a:endParaRPr lang="en-US" sz="1200" b="1" dirty="0"/>
          </a:p>
          <a:p>
            <a:pPr marL="527849" lvl="3" indent="-171450" hangingPunct="1">
              <a:buFont typeface="Arial" panose="020B0604020202020204" pitchFamily="34" charset="0"/>
              <a:buChar char="•"/>
            </a:pPr>
            <a:r>
              <a:rPr lang="en-US" sz="1200" b="1" dirty="0"/>
              <a:t>Section 1: </a:t>
            </a:r>
            <a:r>
              <a:rPr lang="en-US" sz="1200" dirty="0"/>
              <a:t>Problem Statement/challenge or the organizational objective that drove the undertaking </a:t>
            </a:r>
          </a:p>
          <a:p>
            <a:pPr marL="527849" lvl="3" indent="-171450" hangingPunct="1">
              <a:buFont typeface="Arial" panose="020B0604020202020204" pitchFamily="34" charset="0"/>
              <a:buChar char="•"/>
            </a:pPr>
            <a:r>
              <a:rPr lang="en-US" sz="1200" b="1" dirty="0"/>
              <a:t>Section 2: </a:t>
            </a:r>
            <a:r>
              <a:rPr lang="en-US" sz="1200" dirty="0"/>
              <a:t>Discuss the approach taken and the initiatives implemented to accomplish the tasks </a:t>
            </a:r>
          </a:p>
          <a:p>
            <a:pPr marL="527849" lvl="3" indent="-171450" hangingPunct="1">
              <a:buFont typeface="Arial" panose="020B0604020202020204" pitchFamily="34" charset="0"/>
              <a:buChar char="•"/>
            </a:pPr>
            <a:r>
              <a:rPr lang="en-US" sz="1200" b="1" dirty="0"/>
              <a:t>Section 3: </a:t>
            </a:r>
            <a:r>
              <a:rPr lang="en-US" sz="1200" dirty="0"/>
              <a:t>Discuss the impact of these initiatives. These would also include process improvement, social impact, employee growth, development, etc. </a:t>
            </a:r>
          </a:p>
          <a:p>
            <a:pPr hangingPunct="1"/>
            <a:r>
              <a:rPr lang="en-US" sz="1200" b="1" dirty="0"/>
              <a:t>Note: </a:t>
            </a:r>
          </a:p>
          <a:p>
            <a:pPr marL="285750" indent="-285750" hangingPunct="1">
              <a:buFont typeface="Arial" panose="020B0604020202020204" pitchFamily="34" charset="0"/>
              <a:buChar char="•"/>
            </a:pPr>
            <a:r>
              <a:rPr lang="en-US" sz="1200" dirty="0"/>
              <a:t>In case </a:t>
            </a:r>
            <a:r>
              <a:rPr lang="en-US" sz="1200" b="1" dirty="0"/>
              <a:t>multiple nominations please submit separate case studies </a:t>
            </a:r>
            <a:r>
              <a:rPr lang="en-US" sz="1200" dirty="0"/>
              <a:t>for each nomination. For the same you can duplicate the slides as needed. </a:t>
            </a:r>
          </a:p>
          <a:p>
            <a:pPr marL="285750" indent="-285750" hangingPunct="1">
              <a:buFont typeface="Arial" panose="020B0604020202020204" pitchFamily="34" charset="0"/>
              <a:buChar char="•"/>
            </a:pPr>
            <a:r>
              <a:rPr lang="en-US" sz="1200" dirty="0"/>
              <a:t>The completed document should be mailed to </a:t>
            </a:r>
            <a:r>
              <a:rPr lang="en-US" sz="1200" dirty="0">
                <a:hlinkClick r:id="rId2"/>
              </a:rPr>
              <a:t>wit@nasscom.in</a:t>
            </a:r>
            <a:endParaRPr lang="en-US" sz="1200" dirty="0"/>
          </a:p>
          <a:p>
            <a:pPr marL="285750" indent="-285750" hangingPunct="1">
              <a:buFont typeface="Arial" panose="020B0604020202020204" pitchFamily="34" charset="0"/>
              <a:buChar char="•"/>
            </a:pPr>
            <a:r>
              <a:rPr lang="en-US" sz="1200" dirty="0"/>
              <a:t>Please ensure that you limit your answers for each question to 300-400 words.</a:t>
            </a:r>
          </a:p>
        </p:txBody>
      </p:sp>
      <p:sp>
        <p:nvSpPr>
          <p:cNvPr id="11" name="Text Placeholder 2">
            <a:extLst>
              <a:ext uri="{FF2B5EF4-FFF2-40B4-BE49-F238E27FC236}">
                <a16:creationId xmlns:a16="http://schemas.microsoft.com/office/drawing/2014/main" id="{DD4C6DD3-33A5-43E1-3EB5-5D4B88BB618D}"/>
              </a:ext>
            </a:extLst>
          </p:cNvPr>
          <p:cNvSpPr txBox="1">
            <a:spLocks/>
          </p:cNvSpPr>
          <p:nvPr/>
        </p:nvSpPr>
        <p:spPr>
          <a:xfrm>
            <a:off x="895839" y="1877986"/>
            <a:ext cx="2942736" cy="84931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b"/>
          <a:lstStyle>
            <a:lvl1pPr marL="0" marR="0" indent="0" algn="l" defTabSz="914400" rtl="0" latinLnBrk="0">
              <a:lnSpc>
                <a:spcPct val="80000"/>
              </a:lnSpc>
              <a:spcBef>
                <a:spcPts val="0"/>
              </a:spcBef>
              <a:spcAft>
                <a:spcPts val="0"/>
              </a:spcAft>
              <a:buClrTx/>
              <a:buSzTx/>
              <a:buFontTx/>
              <a:buNone/>
              <a:tabLst/>
              <a:defRPr sz="2400" b="0" i="0" u="none" strike="noStrike" cap="none" spc="0" baseline="0">
                <a:solidFill>
                  <a:srgbClr val="9DD4CF"/>
                </a:solidFill>
                <a:uFillTx/>
                <a:latin typeface="Open Sans Light" panose="020B0306030504020204" pitchFamily="34" charset="0"/>
                <a:ea typeface="Open Sans Light" panose="020B0306030504020204" pitchFamily="34" charset="0"/>
                <a:cs typeface="Open Sans Light" panose="020B0306030504020204" pitchFamily="34" charset="0"/>
                <a:sym typeface="Open Sans"/>
              </a:defRPr>
            </a:lvl1pPr>
            <a:lvl2pPr marL="0" marR="0" indent="0" algn="l" defTabSz="914400" rtl="0" latinLnBrk="0">
              <a:lnSpc>
                <a:spcPct val="120000"/>
              </a:lnSpc>
              <a:spcBef>
                <a:spcPts val="1000"/>
              </a:spcBef>
              <a:spcAft>
                <a:spcPts val="0"/>
              </a:spcAft>
              <a:buClrTx/>
              <a:buSzTx/>
              <a:buFontTx/>
              <a:buNone/>
              <a:tabLst/>
              <a:defRPr sz="1300" b="0" i="0" u="none" strike="noStrike" cap="none" spc="0" baseline="0">
                <a:solidFill>
                  <a:srgbClr val="000000"/>
                </a:solidFill>
                <a:uFillTx/>
                <a:latin typeface="Open Sans"/>
                <a:ea typeface="Open Sans"/>
                <a:cs typeface="Open Sans"/>
                <a:sym typeface="Open Sans"/>
              </a:defRPr>
            </a:lvl2pPr>
            <a:lvl3pPr marL="176400" marR="0" indent="-1764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3pPr>
            <a:lvl4pPr marL="356399" marR="0" indent="-1764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4pPr>
            <a:lvl5pPr marL="532799" marR="0" indent="-176399"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5pPr>
            <a:lvl6pPr marL="547500" marR="0" indent="-1911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6pPr>
            <a:lvl7pPr marL="547500" marR="0" indent="-1911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7pPr>
            <a:lvl8pPr marL="547500" marR="0" indent="-1911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8pPr>
            <a:lvl9pPr marL="547500" marR="0" indent="-1911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9pPr>
          </a:lstStyle>
          <a:p>
            <a:pPr hangingPunct="1"/>
            <a:r>
              <a:rPr lang="en-US" dirty="0"/>
              <a:t>Case Study Instructions</a:t>
            </a:r>
          </a:p>
        </p:txBody>
      </p:sp>
      <p:grpSp>
        <p:nvGrpSpPr>
          <p:cNvPr id="6" name="Group 5">
            <a:extLst>
              <a:ext uri="{FF2B5EF4-FFF2-40B4-BE49-F238E27FC236}">
                <a16:creationId xmlns:a16="http://schemas.microsoft.com/office/drawing/2014/main" id="{A64F3488-0803-515D-40CD-5E59DC25F8C0}"/>
              </a:ext>
            </a:extLst>
          </p:cNvPr>
          <p:cNvGrpSpPr/>
          <p:nvPr/>
        </p:nvGrpSpPr>
        <p:grpSpPr>
          <a:xfrm>
            <a:off x="4742120" y="2321862"/>
            <a:ext cx="6821968" cy="718871"/>
            <a:chOff x="4742120" y="2672740"/>
            <a:chExt cx="6821968" cy="718871"/>
          </a:xfrm>
        </p:grpSpPr>
        <p:grpSp>
          <p:nvGrpSpPr>
            <p:cNvPr id="4" name="Group 3">
              <a:extLst>
                <a:ext uri="{FF2B5EF4-FFF2-40B4-BE49-F238E27FC236}">
                  <a16:creationId xmlns:a16="http://schemas.microsoft.com/office/drawing/2014/main" id="{1443D95E-4BA1-F48B-9A2E-F96A847C3D3A}"/>
                </a:ext>
              </a:extLst>
            </p:cNvPr>
            <p:cNvGrpSpPr/>
            <p:nvPr/>
          </p:nvGrpSpPr>
          <p:grpSpPr>
            <a:xfrm>
              <a:off x="4742120" y="2865526"/>
              <a:ext cx="6821968" cy="526085"/>
              <a:chOff x="1950529" y="2374319"/>
              <a:chExt cx="7931148" cy="526085"/>
            </a:xfrm>
          </p:grpSpPr>
          <p:grpSp>
            <p:nvGrpSpPr>
              <p:cNvPr id="45" name="Group 44">
                <a:extLst>
                  <a:ext uri="{FF2B5EF4-FFF2-40B4-BE49-F238E27FC236}">
                    <a16:creationId xmlns:a16="http://schemas.microsoft.com/office/drawing/2014/main" id="{436B6670-D9DD-7C81-9D6A-50415D21174A}"/>
                  </a:ext>
                </a:extLst>
              </p:cNvPr>
              <p:cNvGrpSpPr/>
              <p:nvPr/>
            </p:nvGrpSpPr>
            <p:grpSpPr>
              <a:xfrm>
                <a:off x="1950529" y="2374319"/>
                <a:ext cx="2638442" cy="526084"/>
                <a:chOff x="799886" y="2429436"/>
                <a:chExt cx="2638442" cy="526084"/>
              </a:xfrm>
            </p:grpSpPr>
            <p:sp>
              <p:nvSpPr>
                <p:cNvPr id="49" name="Pentagon 5" descr="Chevron">
                  <a:extLst>
                    <a:ext uri="{FF2B5EF4-FFF2-40B4-BE49-F238E27FC236}">
                      <a16:creationId xmlns:a16="http://schemas.microsoft.com/office/drawing/2014/main" id="{2A8D4463-4B11-98F5-7D31-DF4772C2F1AF}"/>
                    </a:ext>
                  </a:extLst>
                </p:cNvPr>
                <p:cNvSpPr/>
                <p:nvPr/>
              </p:nvSpPr>
              <p:spPr>
                <a:xfrm>
                  <a:off x="909305" y="2429436"/>
                  <a:ext cx="2529023" cy="526084"/>
                </a:xfrm>
                <a:prstGeom prst="homePlate">
                  <a:avLst/>
                </a:prstGeom>
                <a:solidFill>
                  <a:srgbClr val="014F59"/>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Open Sans"/>
                    <a:ea typeface="Open Sans"/>
                    <a:cs typeface="Open Sans"/>
                    <a:sym typeface="Open Sans"/>
                  </a:endParaRPr>
                </a:p>
              </p:txBody>
            </p:sp>
            <p:sp>
              <p:nvSpPr>
                <p:cNvPr id="47" name="Pod Pricing">
                  <a:extLst>
                    <a:ext uri="{FF2B5EF4-FFF2-40B4-BE49-F238E27FC236}">
                      <a16:creationId xmlns:a16="http://schemas.microsoft.com/office/drawing/2014/main" id="{982519E5-C0B0-2E92-A6BD-DF73F4D6EB56}"/>
                    </a:ext>
                  </a:extLst>
                </p:cNvPr>
                <p:cNvSpPr txBox="1"/>
                <p:nvPr/>
              </p:nvSpPr>
              <p:spPr>
                <a:xfrm>
                  <a:off x="799886" y="2566803"/>
                  <a:ext cx="2449692" cy="2513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lvl1pPr defTabSz="412750">
                    <a:defRPr sz="1300" i="1" cap="all" spc="91">
                      <a:latin typeface="Open Sans Bold"/>
                      <a:ea typeface="Open Sans Bold"/>
                      <a:cs typeface="Open Sans Bold"/>
                      <a:sym typeface="Open Sans Bold"/>
                    </a:defRPr>
                  </a:lvl1p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lang="en-US" sz="1300" b="0" i="1" u="none" strike="noStrike" kern="0" cap="all" spc="91" normalizeH="0" baseline="0" noProof="0" dirty="0">
                      <a:ln>
                        <a:noFill/>
                      </a:ln>
                      <a:solidFill>
                        <a:srgbClr val="FFFFFF"/>
                      </a:solidFill>
                      <a:effectLst/>
                      <a:uLnTx/>
                      <a:uFillTx/>
                      <a:latin typeface="Open Sans Bold"/>
                      <a:ea typeface="Open Sans Bold"/>
                      <a:cs typeface="Open Sans Bold"/>
                      <a:sym typeface="Open Sans Bold"/>
                    </a:rPr>
                    <a:t>The challenge</a:t>
                  </a:r>
                  <a:endParaRPr kumimoji="0" sz="1300" b="0" i="1" u="none" strike="noStrike" kern="0" cap="all" spc="91" normalizeH="0" baseline="0" noProof="0" dirty="0">
                    <a:ln>
                      <a:noFill/>
                    </a:ln>
                    <a:solidFill>
                      <a:srgbClr val="FFFFFF"/>
                    </a:solidFill>
                    <a:effectLst/>
                    <a:uLnTx/>
                    <a:uFillTx/>
                    <a:latin typeface="Open Sans Bold"/>
                    <a:ea typeface="Open Sans Bold"/>
                    <a:cs typeface="Open Sans Bold"/>
                    <a:sym typeface="Open Sans Bold"/>
                  </a:endParaRPr>
                </a:p>
              </p:txBody>
            </p:sp>
          </p:grpSp>
          <p:grpSp>
            <p:nvGrpSpPr>
              <p:cNvPr id="50" name="Group 49">
                <a:extLst>
                  <a:ext uri="{FF2B5EF4-FFF2-40B4-BE49-F238E27FC236}">
                    <a16:creationId xmlns:a16="http://schemas.microsoft.com/office/drawing/2014/main" id="{919148D0-A532-C1F9-7265-5E28DE6CA7B3}"/>
                  </a:ext>
                </a:extLst>
              </p:cNvPr>
              <p:cNvGrpSpPr/>
              <p:nvPr/>
            </p:nvGrpSpPr>
            <p:grpSpPr>
              <a:xfrm>
                <a:off x="4449777" y="2374320"/>
                <a:ext cx="2785547" cy="526084"/>
                <a:chOff x="3299134" y="2429437"/>
                <a:chExt cx="2785547" cy="526084"/>
              </a:xfrm>
            </p:grpSpPr>
            <p:sp>
              <p:nvSpPr>
                <p:cNvPr id="51" name="Chevron 13" descr="Chevron">
                  <a:extLst>
                    <a:ext uri="{FF2B5EF4-FFF2-40B4-BE49-F238E27FC236}">
                      <a16:creationId xmlns:a16="http://schemas.microsoft.com/office/drawing/2014/main" id="{B9FFA729-4592-F8B1-F738-1D2A6D2D835B}"/>
                    </a:ext>
                  </a:extLst>
                </p:cNvPr>
                <p:cNvSpPr/>
                <p:nvPr/>
              </p:nvSpPr>
              <p:spPr>
                <a:xfrm>
                  <a:off x="3299134" y="2429437"/>
                  <a:ext cx="2785547" cy="526084"/>
                </a:xfrm>
                <a:prstGeom prst="chevron">
                  <a:avLst/>
                </a:prstGeom>
                <a:solidFill>
                  <a:srgbClr val="9DD4D0"/>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Open Sans"/>
                    <a:ea typeface="Open Sans"/>
                    <a:cs typeface="Open Sans"/>
                    <a:sym typeface="Open Sans"/>
                  </a:endParaRPr>
                </a:p>
              </p:txBody>
            </p:sp>
            <p:sp>
              <p:nvSpPr>
                <p:cNvPr id="52" name="Pod Pricing">
                  <a:extLst>
                    <a:ext uri="{FF2B5EF4-FFF2-40B4-BE49-F238E27FC236}">
                      <a16:creationId xmlns:a16="http://schemas.microsoft.com/office/drawing/2014/main" id="{85152DDA-2350-BE08-DEA9-767018AD307C}"/>
                    </a:ext>
                  </a:extLst>
                </p:cNvPr>
                <p:cNvSpPr txBox="1"/>
                <p:nvPr/>
              </p:nvSpPr>
              <p:spPr>
                <a:xfrm>
                  <a:off x="3481354" y="2566803"/>
                  <a:ext cx="2449692" cy="2513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lvl1pPr defTabSz="412750">
                    <a:defRPr sz="1300" i="1" cap="all" spc="91">
                      <a:latin typeface="Open Sans Bold"/>
                      <a:ea typeface="Open Sans Bold"/>
                      <a:cs typeface="Open Sans Bold"/>
                      <a:sym typeface="Open Sans Bold"/>
                    </a:defRPr>
                  </a:lvl1p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lang="en-US" sz="1300" b="0" i="1" u="none" strike="noStrike" kern="0" cap="all" spc="91" normalizeH="0" baseline="0" noProof="0" dirty="0">
                      <a:ln>
                        <a:noFill/>
                      </a:ln>
                      <a:solidFill>
                        <a:srgbClr val="FFFFFF"/>
                      </a:solidFill>
                      <a:effectLst/>
                      <a:uLnTx/>
                      <a:uFillTx/>
                      <a:latin typeface="Open Sans Bold"/>
                      <a:ea typeface="Open Sans Bold"/>
                      <a:cs typeface="Open Sans Bold"/>
                      <a:sym typeface="Open Sans Bold"/>
                    </a:rPr>
                    <a:t>Your approach</a:t>
                  </a:r>
                  <a:endParaRPr kumimoji="0" sz="1300" b="0" i="1" u="none" strike="noStrike" kern="0" cap="all" spc="91" normalizeH="0" baseline="0" noProof="0" dirty="0">
                    <a:ln>
                      <a:noFill/>
                    </a:ln>
                    <a:solidFill>
                      <a:srgbClr val="FFFFFF"/>
                    </a:solidFill>
                    <a:effectLst/>
                    <a:uLnTx/>
                    <a:uFillTx/>
                    <a:latin typeface="Open Sans Bold"/>
                    <a:ea typeface="Open Sans Bold"/>
                    <a:cs typeface="Open Sans Bold"/>
                    <a:sym typeface="Open Sans Bold"/>
                  </a:endParaRPr>
                </a:p>
              </p:txBody>
            </p:sp>
          </p:grpSp>
          <p:grpSp>
            <p:nvGrpSpPr>
              <p:cNvPr id="54" name="Group 53">
                <a:extLst>
                  <a:ext uri="{FF2B5EF4-FFF2-40B4-BE49-F238E27FC236}">
                    <a16:creationId xmlns:a16="http://schemas.microsoft.com/office/drawing/2014/main" id="{0A200A80-ADD7-421E-D255-A5D92F2BEC39}"/>
                  </a:ext>
                </a:extLst>
              </p:cNvPr>
              <p:cNvGrpSpPr/>
              <p:nvPr/>
            </p:nvGrpSpPr>
            <p:grpSpPr>
              <a:xfrm>
                <a:off x="7096130" y="2374320"/>
                <a:ext cx="2785547" cy="526084"/>
                <a:chOff x="5945487" y="2429437"/>
                <a:chExt cx="2785547" cy="526084"/>
              </a:xfrm>
            </p:grpSpPr>
            <p:sp>
              <p:nvSpPr>
                <p:cNvPr id="55" name="Chevron 14" descr="Chevron">
                  <a:extLst>
                    <a:ext uri="{FF2B5EF4-FFF2-40B4-BE49-F238E27FC236}">
                      <a16:creationId xmlns:a16="http://schemas.microsoft.com/office/drawing/2014/main" id="{78395134-9BA4-ABF9-3128-EA54961B4663}"/>
                    </a:ext>
                  </a:extLst>
                </p:cNvPr>
                <p:cNvSpPr/>
                <p:nvPr/>
              </p:nvSpPr>
              <p:spPr>
                <a:xfrm>
                  <a:off x="5945487" y="2429437"/>
                  <a:ext cx="2785547" cy="526084"/>
                </a:xfrm>
                <a:prstGeom prst="chevron">
                  <a:avLst/>
                </a:prstGeom>
                <a:solidFill>
                  <a:schemeClr val="accent1"/>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Open Sans"/>
                    <a:ea typeface="Open Sans"/>
                    <a:cs typeface="Open Sans"/>
                    <a:sym typeface="Open Sans"/>
                  </a:endParaRPr>
                </a:p>
              </p:txBody>
            </p:sp>
            <p:sp>
              <p:nvSpPr>
                <p:cNvPr id="56" name="Pod Pricing">
                  <a:extLst>
                    <a:ext uri="{FF2B5EF4-FFF2-40B4-BE49-F238E27FC236}">
                      <a16:creationId xmlns:a16="http://schemas.microsoft.com/office/drawing/2014/main" id="{B6015346-A285-1C5D-8014-DB05A34CAB5C}"/>
                    </a:ext>
                  </a:extLst>
                </p:cNvPr>
                <p:cNvSpPr txBox="1"/>
                <p:nvPr/>
              </p:nvSpPr>
              <p:spPr>
                <a:xfrm>
                  <a:off x="6024818" y="2590316"/>
                  <a:ext cx="2449692" cy="2513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lvl1pPr defTabSz="412750">
                    <a:defRPr sz="1300" i="1" cap="all" spc="91">
                      <a:latin typeface="Open Sans Bold"/>
                      <a:ea typeface="Open Sans Bold"/>
                      <a:cs typeface="Open Sans Bold"/>
                      <a:sym typeface="Open Sans Bold"/>
                    </a:defRPr>
                  </a:lvl1p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lang="en-US" sz="1300" b="0" i="1" u="none" strike="noStrike" kern="0" cap="all" spc="91" normalizeH="0" baseline="0" noProof="0" dirty="0">
                      <a:ln>
                        <a:noFill/>
                      </a:ln>
                      <a:solidFill>
                        <a:srgbClr val="FFFFFF"/>
                      </a:solidFill>
                      <a:effectLst/>
                      <a:uLnTx/>
                      <a:uFillTx/>
                      <a:latin typeface="Open Sans Bold"/>
                      <a:ea typeface="Open Sans Bold"/>
                      <a:cs typeface="Open Sans Bold"/>
                      <a:sym typeface="Open Sans Bold"/>
                    </a:rPr>
                    <a:t>The impact</a:t>
                  </a:r>
                  <a:endParaRPr kumimoji="0" sz="1300" b="0" i="1" u="none" strike="noStrike" kern="0" cap="all" spc="91" normalizeH="0" baseline="0" noProof="0" dirty="0">
                    <a:ln>
                      <a:noFill/>
                    </a:ln>
                    <a:solidFill>
                      <a:srgbClr val="FFFFFF"/>
                    </a:solidFill>
                    <a:effectLst/>
                    <a:uLnTx/>
                    <a:uFillTx/>
                    <a:latin typeface="Open Sans Bold"/>
                    <a:ea typeface="Open Sans Bold"/>
                    <a:cs typeface="Open Sans Bold"/>
                    <a:sym typeface="Open Sans Bold"/>
                  </a:endParaRPr>
                </a:p>
              </p:txBody>
            </p:sp>
          </p:grpSp>
        </p:grpSp>
        <p:sp>
          <p:nvSpPr>
            <p:cNvPr id="2" name="TextBox 1">
              <a:extLst>
                <a:ext uri="{FF2B5EF4-FFF2-40B4-BE49-F238E27FC236}">
                  <a16:creationId xmlns:a16="http://schemas.microsoft.com/office/drawing/2014/main" id="{C4E57158-B6EF-30A2-BEAC-FBCBD41A8832}"/>
                </a:ext>
              </a:extLst>
            </p:cNvPr>
            <p:cNvSpPr txBox="1"/>
            <p:nvPr/>
          </p:nvSpPr>
          <p:spPr>
            <a:xfrm>
              <a:off x="4877915" y="2672740"/>
              <a:ext cx="935665" cy="1846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rgbClr val="000000"/>
                  </a:solidFill>
                  <a:effectLst/>
                  <a:uFillTx/>
                  <a:latin typeface="Open Sans"/>
                  <a:ea typeface="Open Sans"/>
                  <a:cs typeface="Open Sans"/>
                  <a:sym typeface="Open Sans"/>
                </a:rPr>
                <a:t>Section 1</a:t>
              </a:r>
              <a:endParaRPr kumimoji="0" lang="en-IN" sz="1200" b="0" i="0" u="none" strike="noStrike" cap="none" spc="0" normalizeH="0" baseline="0" dirty="0">
                <a:ln>
                  <a:noFill/>
                </a:ln>
                <a:solidFill>
                  <a:srgbClr val="000000"/>
                </a:solidFill>
                <a:effectLst/>
                <a:uFillTx/>
                <a:latin typeface="Open Sans"/>
                <a:ea typeface="Open Sans"/>
                <a:cs typeface="Open Sans"/>
                <a:sym typeface="Open Sans"/>
              </a:endParaRPr>
            </a:p>
          </p:txBody>
        </p:sp>
        <p:sp>
          <p:nvSpPr>
            <p:cNvPr id="3" name="TextBox 2">
              <a:extLst>
                <a:ext uri="{FF2B5EF4-FFF2-40B4-BE49-F238E27FC236}">
                  <a16:creationId xmlns:a16="http://schemas.microsoft.com/office/drawing/2014/main" id="{95A869FE-2D25-4E85-F0BC-629DCC874851}"/>
                </a:ext>
              </a:extLst>
            </p:cNvPr>
            <p:cNvSpPr txBox="1"/>
            <p:nvPr/>
          </p:nvSpPr>
          <p:spPr>
            <a:xfrm>
              <a:off x="7048581" y="2672740"/>
              <a:ext cx="935665" cy="1846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rgbClr val="000000"/>
                  </a:solidFill>
                  <a:effectLst/>
                  <a:uFillTx/>
                  <a:latin typeface="Open Sans"/>
                  <a:ea typeface="Open Sans"/>
                  <a:cs typeface="Open Sans"/>
                  <a:sym typeface="Open Sans"/>
                </a:rPr>
                <a:t>Section 2</a:t>
              </a:r>
              <a:endParaRPr kumimoji="0" lang="en-IN" sz="1200" b="0" i="0" u="none" strike="noStrike" cap="none" spc="0" normalizeH="0" baseline="0" dirty="0">
                <a:ln>
                  <a:noFill/>
                </a:ln>
                <a:solidFill>
                  <a:srgbClr val="000000"/>
                </a:solidFill>
                <a:effectLst/>
                <a:uFillTx/>
                <a:latin typeface="Open Sans"/>
                <a:ea typeface="Open Sans"/>
                <a:cs typeface="Open Sans"/>
                <a:sym typeface="Open Sans"/>
              </a:endParaRPr>
            </a:p>
          </p:txBody>
        </p:sp>
        <p:sp>
          <p:nvSpPr>
            <p:cNvPr id="5" name="TextBox 4">
              <a:extLst>
                <a:ext uri="{FF2B5EF4-FFF2-40B4-BE49-F238E27FC236}">
                  <a16:creationId xmlns:a16="http://schemas.microsoft.com/office/drawing/2014/main" id="{3B4057F7-224A-817D-9FB6-757BD8E61996}"/>
                </a:ext>
              </a:extLst>
            </p:cNvPr>
            <p:cNvSpPr txBox="1"/>
            <p:nvPr/>
          </p:nvSpPr>
          <p:spPr>
            <a:xfrm>
              <a:off x="9287830" y="2672740"/>
              <a:ext cx="935665" cy="1846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rgbClr val="000000"/>
                  </a:solidFill>
                  <a:effectLst/>
                  <a:uFillTx/>
                  <a:latin typeface="Open Sans"/>
                  <a:ea typeface="Open Sans"/>
                  <a:cs typeface="Open Sans"/>
                  <a:sym typeface="Open Sans"/>
                </a:rPr>
                <a:t>Section 3</a:t>
              </a:r>
              <a:endParaRPr kumimoji="0" lang="en-IN" sz="1200" b="0" i="0" u="none" strike="noStrike" cap="none" spc="0" normalizeH="0" baseline="0" dirty="0">
                <a:ln>
                  <a:noFill/>
                </a:ln>
                <a:solidFill>
                  <a:srgbClr val="000000"/>
                </a:solidFill>
                <a:effectLst/>
                <a:uFillTx/>
                <a:latin typeface="Open Sans"/>
                <a:ea typeface="Open Sans"/>
                <a:cs typeface="Open Sans"/>
                <a:sym typeface="Open Sans"/>
              </a:endParaRPr>
            </a:p>
          </p:txBody>
        </p:sp>
      </p:grpSp>
    </p:spTree>
    <p:extLst>
      <p:ext uri="{BB962C8B-B14F-4D97-AF65-F5344CB8AC3E}">
        <p14:creationId xmlns:p14="http://schemas.microsoft.com/office/powerpoint/2010/main" val="2816615206"/>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A48081E-F121-E620-C649-65370F102F33}"/>
              </a:ext>
            </a:extLst>
          </p:cNvPr>
          <p:cNvSpPr>
            <a:spLocks noGrp="1"/>
          </p:cNvSpPr>
          <p:nvPr>
            <p:ph type="body" sz="quarter" idx="10"/>
          </p:nvPr>
        </p:nvSpPr>
        <p:spPr/>
        <p:txBody>
          <a:bodyPr/>
          <a:lstStyle/>
          <a:p>
            <a:r>
              <a:rPr lang="en-US" b="1" dirty="0">
                <a:solidFill>
                  <a:srgbClr val="9DD4D0"/>
                </a:solidFill>
                <a:latin typeface="Open Sans" panose="020B0606030504020204" pitchFamily="34" charset="0"/>
                <a:ea typeface="Open Sans" panose="020B0606030504020204" pitchFamily="34" charset="0"/>
                <a:cs typeface="Open Sans" panose="020B0606030504020204" pitchFamily="34" charset="0"/>
              </a:rPr>
              <a:t>Category 1: </a:t>
            </a:r>
            <a:r>
              <a:rPr lang="en-US" b="1" dirty="0">
                <a:latin typeface="Open Sans" panose="020B0606030504020204" pitchFamily="34" charset="0"/>
                <a:ea typeface="Open Sans" panose="020B0606030504020204" pitchFamily="34" charset="0"/>
                <a:cs typeface="Open Sans" panose="020B0606030504020204" pitchFamily="34" charset="0"/>
              </a:rPr>
              <a:t>Catalysts</a:t>
            </a:r>
          </a:p>
        </p:txBody>
      </p:sp>
      <p:sp>
        <p:nvSpPr>
          <p:cNvPr id="4" name="TextBox 3">
            <a:extLst>
              <a:ext uri="{FF2B5EF4-FFF2-40B4-BE49-F238E27FC236}">
                <a16:creationId xmlns:a16="http://schemas.microsoft.com/office/drawing/2014/main" id="{B75B409D-EC4B-6064-E82F-06F315D6BBA4}"/>
              </a:ext>
            </a:extLst>
          </p:cNvPr>
          <p:cNvSpPr txBox="1"/>
          <p:nvPr/>
        </p:nvSpPr>
        <p:spPr>
          <a:xfrm>
            <a:off x="947802" y="3757808"/>
            <a:ext cx="10296395" cy="76944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algn="ctr"/>
            <a:r>
              <a:rPr lang="en-US" sz="2000" b="1" dirty="0">
                <a:solidFill>
                  <a:schemeClr val="bg1"/>
                </a:solidFill>
                <a:effectLst/>
                <a:latin typeface="Open Sans Light" panose="020B0306030504020204" pitchFamily="34" charset="0"/>
                <a:ea typeface="Open Sans Light" panose="020B0306030504020204" pitchFamily="34" charset="0"/>
                <a:cs typeface="Open Sans Light" panose="020B0306030504020204" pitchFamily="34" charset="0"/>
              </a:rPr>
              <a:t>An award </a:t>
            </a:r>
            <a:r>
              <a:rPr lang="en-US" sz="2000" b="1" dirty="0">
                <a:solidFill>
                  <a:srgbClr val="FFFFFF"/>
                </a:solidFill>
                <a:effectLst/>
                <a:latin typeface="Open Sans Light" panose="020B0306030504020204" pitchFamily="34" charset="0"/>
                <a:ea typeface="Open Sans Light" panose="020B0306030504020204" pitchFamily="34" charset="0"/>
                <a:cs typeface="Open Sans Light" panose="020B0306030504020204" pitchFamily="34" charset="0"/>
              </a:rPr>
              <a:t>c</a:t>
            </a:r>
            <a:r>
              <a:rPr kumimoji="0" lang="en-US" sz="2000" b="0" i="0" u="none" strike="noStrike" kern="0" cap="none" spc="0" normalizeH="0" baseline="0" noProof="0" dirty="0">
                <a:ln>
                  <a:noFill/>
                </a:ln>
                <a:solidFill>
                  <a:srgbClr val="FFFFFF"/>
                </a:solidFill>
                <a:effectLst/>
                <a:uLnTx/>
                <a:uFillTx/>
                <a:latin typeface="Open Sans"/>
                <a:ea typeface="Open Sans"/>
                <a:cs typeface="Open Sans"/>
                <a:sym typeface="Open Sans"/>
              </a:rPr>
              <a:t>elebrating organizations that have propelled women in Tech to new heights</a:t>
            </a:r>
          </a:p>
          <a:p>
            <a:pPr algn="ctr"/>
            <a:endParaRPr lang="en-US" sz="12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chemeClr val="bg1"/>
              </a:solidFill>
              <a:effectLst/>
              <a:uFillTx/>
              <a:latin typeface="Open Sans"/>
              <a:ea typeface="Open Sans"/>
              <a:cs typeface="Open Sans"/>
              <a:sym typeface="Open Sans"/>
            </a:endParaRPr>
          </a:p>
        </p:txBody>
      </p:sp>
    </p:spTree>
    <p:extLst>
      <p:ext uri="{BB962C8B-B14F-4D97-AF65-F5344CB8AC3E}">
        <p14:creationId xmlns:p14="http://schemas.microsoft.com/office/powerpoint/2010/main" val="942419132"/>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16A696C-A395-3FAE-9428-B93E2604FA15}"/>
              </a:ext>
            </a:extLst>
          </p:cNvPr>
          <p:cNvSpPr>
            <a:spLocks noGrp="1"/>
          </p:cNvSpPr>
          <p:nvPr>
            <p:ph type="body" sz="quarter" idx="11"/>
          </p:nvPr>
        </p:nvSpPr>
        <p:spPr/>
        <p:txBody>
          <a:bodyPr/>
          <a:lstStyle/>
          <a:p>
            <a:r>
              <a:rPr lang="en-US" dirty="0"/>
              <a:t>About the Nominee</a:t>
            </a:r>
          </a:p>
        </p:txBody>
      </p:sp>
      <p:sp>
        <p:nvSpPr>
          <p:cNvPr id="9" name="Text Placeholder 3">
            <a:extLst>
              <a:ext uri="{FF2B5EF4-FFF2-40B4-BE49-F238E27FC236}">
                <a16:creationId xmlns:a16="http://schemas.microsoft.com/office/drawing/2014/main" id="{F5572BCC-5481-3DE8-C20F-76A0536B67E4}"/>
              </a:ext>
            </a:extLst>
          </p:cNvPr>
          <p:cNvSpPr txBox="1">
            <a:spLocks/>
          </p:cNvSpPr>
          <p:nvPr/>
        </p:nvSpPr>
        <p:spPr>
          <a:xfrm>
            <a:off x="4625188" y="1712108"/>
            <a:ext cx="7031333" cy="3869985"/>
          </a:xfrm>
          <a:prstGeom prst="rect">
            <a:avLst/>
          </a:prstGeom>
        </p:spPr>
        <p:txBody>
          <a:bodyPr/>
          <a:lstStyle>
            <a:lvl1pPr marL="0" marR="0" indent="0" algn="l" defTabSz="914400" rtl="0" latinLnBrk="0">
              <a:lnSpc>
                <a:spcPct val="120000"/>
              </a:lnSpc>
              <a:spcBef>
                <a:spcPts val="1000"/>
              </a:spcBef>
              <a:spcAft>
                <a:spcPts val="0"/>
              </a:spcAft>
              <a:buClrTx/>
              <a:buSzTx/>
              <a:buFontTx/>
              <a:buNone/>
              <a:tabLst/>
              <a:defRPr sz="1300" b="0" i="0" u="none" strike="noStrike" cap="none" spc="0" baseline="0">
                <a:solidFill>
                  <a:srgbClr val="000000"/>
                </a:solidFill>
                <a:uFillTx/>
                <a:latin typeface="Open Sans"/>
                <a:ea typeface="Open Sans"/>
                <a:cs typeface="Open Sans"/>
                <a:sym typeface="Open Sans"/>
              </a:defRPr>
            </a:lvl1pPr>
            <a:lvl2pPr marL="0" marR="0" indent="0" algn="l" defTabSz="914400" rtl="0" latinLnBrk="0">
              <a:lnSpc>
                <a:spcPct val="120000"/>
              </a:lnSpc>
              <a:spcBef>
                <a:spcPts val="1000"/>
              </a:spcBef>
              <a:spcAft>
                <a:spcPts val="0"/>
              </a:spcAft>
              <a:buClrTx/>
              <a:buSzTx/>
              <a:buFontTx/>
              <a:buNone/>
              <a:tabLst/>
              <a:defRPr sz="1300" b="0" i="0" u="none" strike="noStrike" cap="none" spc="0" baseline="0">
                <a:solidFill>
                  <a:srgbClr val="000000"/>
                </a:solidFill>
                <a:uFillTx/>
                <a:latin typeface="Open Sans"/>
                <a:ea typeface="Open Sans"/>
                <a:cs typeface="Open Sans"/>
                <a:sym typeface="Open Sans"/>
              </a:defRPr>
            </a:lvl2pPr>
            <a:lvl3pPr marL="176400" marR="0" indent="-1764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3pPr>
            <a:lvl4pPr marL="356399" marR="0" indent="-1764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4pPr>
            <a:lvl5pPr marL="532799" marR="0" indent="-176399"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5pPr>
            <a:lvl6pPr marL="547500" marR="0" indent="-1911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6pPr>
            <a:lvl7pPr marL="547500" marR="0" indent="-1911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7pPr>
            <a:lvl8pPr marL="547500" marR="0" indent="-1911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8pPr>
            <a:lvl9pPr marL="547500" marR="0" indent="-1911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9pPr>
          </a:lstStyle>
          <a:p>
            <a:pPr hangingPunct="1"/>
            <a:endParaRPr lang="en-US" sz="1400" dirty="0"/>
          </a:p>
        </p:txBody>
      </p:sp>
      <p:sp>
        <p:nvSpPr>
          <p:cNvPr id="2" name="Text Placeholder 3">
            <a:extLst>
              <a:ext uri="{FF2B5EF4-FFF2-40B4-BE49-F238E27FC236}">
                <a16:creationId xmlns:a16="http://schemas.microsoft.com/office/drawing/2014/main" id="{7E5B363D-F15F-12C2-002B-2C40C3A3F535}"/>
              </a:ext>
            </a:extLst>
          </p:cNvPr>
          <p:cNvSpPr txBox="1">
            <a:spLocks/>
          </p:cNvSpPr>
          <p:nvPr/>
        </p:nvSpPr>
        <p:spPr>
          <a:xfrm>
            <a:off x="4715343" y="1506545"/>
            <a:ext cx="7031333" cy="4826916"/>
          </a:xfrm>
          <a:prstGeom prst="rect">
            <a:avLst/>
          </a:prstGeom>
        </p:spPr>
        <p:txBody>
          <a:bodyPr/>
          <a:lstStyle>
            <a:lvl1pPr marL="0" marR="0" indent="0" algn="l" defTabSz="914400" rtl="0" latinLnBrk="0">
              <a:lnSpc>
                <a:spcPct val="120000"/>
              </a:lnSpc>
              <a:spcBef>
                <a:spcPts val="1000"/>
              </a:spcBef>
              <a:spcAft>
                <a:spcPts val="0"/>
              </a:spcAft>
              <a:buClrTx/>
              <a:buSzTx/>
              <a:buFontTx/>
              <a:buNone/>
              <a:tabLst/>
              <a:defRPr sz="1300" b="0" i="0" u="none" strike="noStrike" cap="none" spc="0" baseline="0">
                <a:solidFill>
                  <a:srgbClr val="000000"/>
                </a:solidFill>
                <a:uFillTx/>
                <a:latin typeface="Open Sans"/>
                <a:ea typeface="Open Sans"/>
                <a:cs typeface="Open Sans"/>
                <a:sym typeface="Open Sans"/>
              </a:defRPr>
            </a:lvl1pPr>
            <a:lvl2pPr marL="0" marR="0" indent="0" algn="l" defTabSz="914400" rtl="0" latinLnBrk="0">
              <a:lnSpc>
                <a:spcPct val="120000"/>
              </a:lnSpc>
              <a:spcBef>
                <a:spcPts val="1000"/>
              </a:spcBef>
              <a:spcAft>
                <a:spcPts val="0"/>
              </a:spcAft>
              <a:buClrTx/>
              <a:buSzTx/>
              <a:buFontTx/>
              <a:buNone/>
              <a:tabLst/>
              <a:defRPr sz="1300" b="0" i="0" u="none" strike="noStrike" cap="none" spc="0" baseline="0">
                <a:solidFill>
                  <a:srgbClr val="000000"/>
                </a:solidFill>
                <a:uFillTx/>
                <a:latin typeface="Open Sans"/>
                <a:ea typeface="Open Sans"/>
                <a:cs typeface="Open Sans"/>
                <a:sym typeface="Open Sans"/>
              </a:defRPr>
            </a:lvl2pPr>
            <a:lvl3pPr marL="176400" marR="0" indent="-1764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3pPr>
            <a:lvl4pPr marL="356399" marR="0" indent="-1764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4pPr>
            <a:lvl5pPr marL="532799" marR="0" indent="-176399"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5pPr>
            <a:lvl6pPr marL="547500" marR="0" indent="-1911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6pPr>
            <a:lvl7pPr marL="547500" marR="0" indent="-1911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7pPr>
            <a:lvl8pPr marL="547500" marR="0" indent="-1911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8pPr>
            <a:lvl9pPr marL="547500" marR="0" indent="-1911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9pPr>
          </a:lstStyle>
          <a:p>
            <a:pPr hangingPunct="1"/>
            <a:r>
              <a:rPr lang="en-US" sz="1400" dirty="0"/>
              <a:t>Organizations are requested to provide their basic information as state below. If you wish to highlight any additional details which are relevant from the awards perspective, please feel free to do so.</a:t>
            </a:r>
          </a:p>
          <a:p>
            <a:pPr hangingPunct="1"/>
            <a:endParaRPr lang="en-US" sz="1400" dirty="0"/>
          </a:p>
          <a:p>
            <a:pPr marL="285750" indent="-285750" hangingPunct="1">
              <a:buFont typeface="Arial" panose="020B0604020202020204" pitchFamily="34" charset="0"/>
              <a:buChar char="•"/>
            </a:pPr>
            <a:r>
              <a:rPr lang="en-US" sz="1400" b="1" dirty="0"/>
              <a:t>Organization Name: </a:t>
            </a:r>
            <a:r>
              <a:rPr lang="en-US" sz="1400" i="1" dirty="0">
                <a:latin typeface="Open Sans Light" panose="020B0306030504020204" pitchFamily="34" charset="0"/>
                <a:ea typeface="Open Sans Light" panose="020B0306030504020204" pitchFamily="34" charset="0"/>
                <a:cs typeface="Open Sans Light" panose="020B0306030504020204" pitchFamily="34" charset="0"/>
              </a:rPr>
              <a:t>&lt; Full legal name of the organization&gt;</a:t>
            </a:r>
          </a:p>
          <a:p>
            <a:pPr marL="285750" indent="-285750" hangingPunct="1">
              <a:buFont typeface="Arial" panose="020B0604020202020204" pitchFamily="34" charset="0"/>
              <a:buChar char="•"/>
            </a:pPr>
            <a:r>
              <a:rPr lang="en-US" sz="1400" b="1" dirty="0"/>
              <a:t>Headquarters: </a:t>
            </a:r>
            <a:r>
              <a:rPr lang="en-US" sz="1400" b="1" dirty="0">
                <a:latin typeface="Open Sans Light" panose="020B0306030504020204" pitchFamily="34" charset="0"/>
                <a:ea typeface="Open Sans Light" panose="020B0306030504020204" pitchFamily="34" charset="0"/>
                <a:cs typeface="Open Sans Light" panose="020B0306030504020204" pitchFamily="34" charset="0"/>
              </a:rPr>
              <a:t> </a:t>
            </a:r>
            <a:r>
              <a:rPr lang="en-US" sz="1400" i="1" dirty="0">
                <a:latin typeface="Open Sans Light" panose="020B0306030504020204" pitchFamily="34" charset="0"/>
                <a:ea typeface="Open Sans Light" panose="020B0306030504020204" pitchFamily="34" charset="0"/>
                <a:cs typeface="Open Sans Light" panose="020B0306030504020204" pitchFamily="34" charset="0"/>
              </a:rPr>
              <a:t>&lt; Main office location&gt;</a:t>
            </a:r>
          </a:p>
          <a:p>
            <a:pPr marL="285750" indent="-285750" hangingPunct="1">
              <a:buFont typeface="Arial" panose="020B0604020202020204" pitchFamily="34" charset="0"/>
              <a:buChar char="•"/>
            </a:pPr>
            <a:r>
              <a:rPr lang="en-US" sz="1400" b="1" dirty="0"/>
              <a:t>Industry/Field: </a:t>
            </a:r>
            <a:r>
              <a:rPr lang="en-US" sz="1400" i="1" dirty="0">
                <a:latin typeface="Open Sans Light" panose="020B0306030504020204" pitchFamily="34" charset="0"/>
                <a:ea typeface="Open Sans Light" panose="020B0306030504020204" pitchFamily="34" charset="0"/>
                <a:cs typeface="Open Sans Light" panose="020B0306030504020204" pitchFamily="34" charset="0"/>
              </a:rPr>
              <a:t>&lt; Operating industry&gt;</a:t>
            </a:r>
          </a:p>
          <a:p>
            <a:pPr marL="285750" indent="-285750" hangingPunct="1">
              <a:buFont typeface="Arial" panose="020B0604020202020204" pitchFamily="34" charset="0"/>
              <a:buChar char="•"/>
            </a:pPr>
            <a:r>
              <a:rPr lang="en-US" sz="1400" b="1" dirty="0"/>
              <a:t>Mission Statement: </a:t>
            </a:r>
            <a:r>
              <a:rPr lang="en-US" sz="1400" i="1" dirty="0">
                <a:latin typeface="Open Sans Light" panose="020B0306030504020204" pitchFamily="34" charset="0"/>
                <a:ea typeface="Open Sans Light" panose="020B0306030504020204" pitchFamily="34" charset="0"/>
                <a:cs typeface="Open Sans Light" panose="020B0306030504020204" pitchFamily="34" charset="0"/>
              </a:rPr>
              <a:t>&lt; Mission statement around promoting women’s involvement in Tech&gt;</a:t>
            </a:r>
            <a:endParaRPr lang="en-US" sz="1400" dirty="0"/>
          </a:p>
          <a:p>
            <a:pPr marL="285750" indent="-285750" hangingPunct="1">
              <a:buFont typeface="Arial" panose="020B0604020202020204" pitchFamily="34" charset="0"/>
              <a:buChar char="•"/>
            </a:pPr>
            <a:r>
              <a:rPr lang="en-US" sz="1400" b="1" dirty="0"/>
              <a:t>Endorsed values: </a:t>
            </a:r>
            <a:r>
              <a:rPr lang="en-US" sz="1400" i="1" dirty="0">
                <a:latin typeface="Open Sans Light" panose="020B0306030504020204" pitchFamily="34" charset="0"/>
                <a:ea typeface="Open Sans Light" panose="020B0306030504020204" pitchFamily="34" charset="0"/>
                <a:cs typeface="Open Sans Light" panose="020B0306030504020204" pitchFamily="34" charset="0"/>
              </a:rPr>
              <a:t>&lt; Guiding principles of the organization &gt;</a:t>
            </a:r>
          </a:p>
          <a:p>
            <a:pPr hangingPunct="1"/>
            <a:endParaRPr lang="en-US" sz="1400" b="1" dirty="0"/>
          </a:p>
        </p:txBody>
      </p:sp>
    </p:spTree>
    <p:extLst>
      <p:ext uri="{BB962C8B-B14F-4D97-AF65-F5344CB8AC3E}">
        <p14:creationId xmlns:p14="http://schemas.microsoft.com/office/powerpoint/2010/main" val="3427245383"/>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1A24CCE-0681-FE9C-30B5-865699495B58}"/>
              </a:ext>
            </a:extLst>
          </p:cNvPr>
          <p:cNvSpPr>
            <a:spLocks noGrp="1"/>
          </p:cNvSpPr>
          <p:nvPr>
            <p:ph type="body" sz="quarter" idx="11"/>
          </p:nvPr>
        </p:nvSpPr>
        <p:spPr>
          <a:xfrm>
            <a:off x="962644" y="324632"/>
            <a:ext cx="7865670" cy="979487"/>
          </a:xfrm>
        </p:spPr>
        <p:txBody>
          <a:bodyPr anchor="ctr"/>
          <a:lstStyle/>
          <a:p>
            <a:r>
              <a:rPr lang="en-US" b="1" dirty="0"/>
              <a:t>Strategy and Vision </a:t>
            </a:r>
            <a:r>
              <a:rPr lang="en-US" dirty="0"/>
              <a:t>| </a:t>
            </a:r>
            <a:r>
              <a:rPr lang="en-US" sz="2800" dirty="0"/>
              <a:t>Qualitative</a:t>
            </a:r>
          </a:p>
        </p:txBody>
      </p:sp>
      <p:sp>
        <p:nvSpPr>
          <p:cNvPr id="6" name="TextBox 5">
            <a:extLst>
              <a:ext uri="{FF2B5EF4-FFF2-40B4-BE49-F238E27FC236}">
                <a16:creationId xmlns:a16="http://schemas.microsoft.com/office/drawing/2014/main" id="{92FD0C65-8674-2F7F-32A5-862624F31100}"/>
              </a:ext>
            </a:extLst>
          </p:cNvPr>
          <p:cNvSpPr txBox="1"/>
          <p:nvPr/>
        </p:nvSpPr>
        <p:spPr>
          <a:xfrm>
            <a:off x="962643" y="1867819"/>
            <a:ext cx="9879527" cy="4924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a:rPr>
              <a:t>Provide </a:t>
            </a:r>
            <a:r>
              <a:rPr lang="en-US" sz="1600" dirty="0">
                <a:latin typeface="Open Sans" panose="020B0606030504020204" pitchFamily="34" charset="0"/>
                <a:ea typeface="Open Sans" panose="020B0606030504020204" pitchFamily="34" charset="0"/>
                <a:cs typeface="Open Sans" panose="020B0606030504020204" pitchFamily="34" charset="0"/>
              </a:rPr>
              <a:t>insights</a:t>
            </a:r>
            <a:r>
              <a:rPr kumimoji="0" lang="en-US" sz="1600" b="0" i="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a:rPr>
              <a:t> into the strategy/vision behind the establishment of professional development opportunities for women in your organization </a:t>
            </a:r>
          </a:p>
        </p:txBody>
      </p:sp>
      <p:graphicFrame>
        <p:nvGraphicFramePr>
          <p:cNvPr id="2" name="Table 3">
            <a:extLst>
              <a:ext uri="{FF2B5EF4-FFF2-40B4-BE49-F238E27FC236}">
                <a16:creationId xmlns:a16="http://schemas.microsoft.com/office/drawing/2014/main" id="{9D5E980E-97F8-7A2E-D124-438832EF83DC}"/>
              </a:ext>
            </a:extLst>
          </p:cNvPr>
          <p:cNvGraphicFramePr>
            <a:graphicFrameLocks noGrp="1"/>
          </p:cNvGraphicFramePr>
          <p:nvPr>
            <p:extLst>
              <p:ext uri="{D42A27DB-BD31-4B8C-83A1-F6EECF244321}">
                <p14:modId xmlns:p14="http://schemas.microsoft.com/office/powerpoint/2010/main" val="4279252701"/>
              </p:ext>
            </p:extLst>
          </p:nvPr>
        </p:nvGraphicFramePr>
        <p:xfrm>
          <a:off x="962645" y="2660123"/>
          <a:ext cx="9879526" cy="2133600"/>
        </p:xfrm>
        <a:graphic>
          <a:graphicData uri="http://schemas.openxmlformats.org/drawingml/2006/table">
            <a:tbl>
              <a:tblPr firstRow="1" bandRow="1">
                <a:tableStyleId>{5940675A-B579-460E-94D1-54222C63F5DA}</a:tableStyleId>
              </a:tblPr>
              <a:tblGrid>
                <a:gridCol w="9879526">
                  <a:extLst>
                    <a:ext uri="{9D8B030D-6E8A-4147-A177-3AD203B41FA5}">
                      <a16:colId xmlns:a16="http://schemas.microsoft.com/office/drawing/2014/main" val="609289787"/>
                    </a:ext>
                  </a:extLst>
                </a:gridCol>
              </a:tblGrid>
              <a:tr h="281101">
                <a:tc>
                  <a:txBody>
                    <a:bodyPr/>
                    <a:lstStyle/>
                    <a:p>
                      <a:r>
                        <a:rPr lang="en-US" sz="1400" b="1" dirty="0">
                          <a:latin typeface="Open Sans" panose="020B0606030504020204" pitchFamily="34" charset="0"/>
                          <a:ea typeface="Open Sans" panose="020B0606030504020204" pitchFamily="34" charset="0"/>
                          <a:cs typeface="Open Sans" panose="020B0606030504020204" pitchFamily="34" charset="0"/>
                        </a:rPr>
                        <a:t>Factors for Consideration</a:t>
                      </a:r>
                    </a:p>
                  </a:txBody>
                  <a:tcP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3753096569"/>
                  </a:ext>
                </a:extLst>
              </a:tr>
              <a:tr h="441864">
                <a:tc>
                  <a:txBody>
                    <a:bodyPr/>
                    <a:lstStyle/>
                    <a:p>
                      <a:pPr marL="285750" indent="-285750">
                        <a:buFont typeface="Arial" panose="020B0604020202020204" pitchFamily="34" charset="0"/>
                        <a:buChar char="•"/>
                      </a:pPr>
                      <a:r>
                        <a:rPr lang="en-US" sz="1200" b="0" i="0" u="none" strike="noStrike" cap="none" spc="0" baseline="0" dirty="0">
                          <a:solidFill>
                            <a:schemeClr val="tx1"/>
                          </a:solidFill>
                          <a:effectLst/>
                          <a:uFillTx/>
                          <a:latin typeface="Open Sans" panose="020B0606030504020204" pitchFamily="34" charset="0"/>
                          <a:ea typeface="Open Sans" panose="020B0606030504020204" pitchFamily="34" charset="0"/>
                          <a:cs typeface="Open Sans" panose="020B0606030504020204" pitchFamily="34" charset="0"/>
                          <a:sym typeface="Open Sans"/>
                        </a:rPr>
                        <a:t>Explain how the professional development opportunities for women are aligned with the organization's overall strategic objectives and vision for growth.</a:t>
                      </a:r>
                      <a:endParaRPr lang="en-US" sz="1200" dirty="0">
                        <a:latin typeface="Open Sans" panose="020B0606030504020204" pitchFamily="34" charset="0"/>
                        <a:ea typeface="Open Sans" panose="020B0606030504020204" pitchFamily="34" charset="0"/>
                        <a:cs typeface="Open Sans" panose="020B0606030504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875792491"/>
                  </a:ext>
                </a:extLst>
              </a:tr>
              <a:tr h="421651">
                <a:tc>
                  <a:txBody>
                    <a:bodyPr/>
                    <a:lstStyle/>
                    <a:p>
                      <a:pPr marL="285750" indent="-285750">
                        <a:buFont typeface="Arial" panose="020B0604020202020204" pitchFamily="34" charset="0"/>
                        <a:buChar char="•"/>
                      </a:pPr>
                      <a:r>
                        <a:rPr lang="en-US" sz="1200" b="0" i="0" u="none" strike="noStrike" cap="none" spc="0" baseline="0" dirty="0">
                          <a:solidFill>
                            <a:schemeClr val="tx1"/>
                          </a:solidFill>
                          <a:effectLst/>
                          <a:uFillTx/>
                          <a:latin typeface="Open Sans" panose="020B0606030504020204" pitchFamily="34" charset="0"/>
                          <a:ea typeface="Open Sans" panose="020B0606030504020204" pitchFamily="34" charset="0"/>
                          <a:cs typeface="Open Sans" panose="020B0606030504020204" pitchFamily="34" charset="0"/>
                          <a:sym typeface="Open Sans"/>
                        </a:rPr>
                        <a:t>Describe how the professional development opportunities aim to enhance the skills and competencies of women employees, enabling them to perform their roles more effectively and contribute to organizational success.</a:t>
                      </a:r>
                      <a:endParaRPr lang="en-US" sz="1200" dirty="0">
                        <a:latin typeface="Open Sans" panose="020B0606030504020204" pitchFamily="34" charset="0"/>
                        <a:ea typeface="Open Sans" panose="020B0606030504020204" pitchFamily="34" charset="0"/>
                        <a:cs typeface="Open Sans" panose="020B0606030504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442752509"/>
                  </a:ext>
                </a:extLst>
              </a:tr>
              <a:tr h="421651">
                <a:tc>
                  <a:txBody>
                    <a:bodyPr/>
                    <a:lstStyle/>
                    <a:p>
                      <a:pPr marL="285750" indent="-285750">
                        <a:buFont typeface="Arial" panose="020B0604020202020204" pitchFamily="34" charset="0"/>
                        <a:buChar char="•"/>
                      </a:pPr>
                      <a:r>
                        <a:rPr lang="en-US" sz="1200" b="0" i="0" u="none" strike="noStrike" cap="none" spc="0" baseline="0" dirty="0">
                          <a:solidFill>
                            <a:schemeClr val="tx1"/>
                          </a:solidFill>
                          <a:effectLst/>
                          <a:uFillTx/>
                          <a:latin typeface="Open Sans" panose="020B0606030504020204" pitchFamily="34" charset="0"/>
                          <a:ea typeface="Open Sans" panose="020B0606030504020204" pitchFamily="34" charset="0"/>
                          <a:cs typeface="Open Sans" panose="020B0606030504020204" pitchFamily="34" charset="0"/>
                          <a:sym typeface="Open Sans"/>
                        </a:rPr>
                        <a:t>Highlight the focus on leadership development as part of the professional development opportunities, aiming to cultivate a pipeline of future women leaders within the organization.</a:t>
                      </a:r>
                      <a:endParaRPr lang="en-US" sz="1200" dirty="0">
                        <a:latin typeface="Open Sans" panose="020B0606030504020204" pitchFamily="34" charset="0"/>
                        <a:ea typeface="Open Sans" panose="020B0606030504020204" pitchFamily="34" charset="0"/>
                        <a:cs typeface="Open Sans" panose="020B0606030504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24736189"/>
                  </a:ext>
                </a:extLst>
              </a:tr>
              <a:tr h="441864">
                <a:tc>
                  <a:txBody>
                    <a:bodyPr/>
                    <a:lstStyle/>
                    <a:p>
                      <a:pPr marL="285750" indent="-285750">
                        <a:buFont typeface="Arial" panose="020B0604020202020204" pitchFamily="34" charset="0"/>
                        <a:buChar char="•"/>
                      </a:pPr>
                      <a:r>
                        <a:rPr lang="en-US" sz="1200" b="0" i="0" u="none" strike="noStrike" cap="none" spc="0" baseline="0" dirty="0">
                          <a:solidFill>
                            <a:schemeClr val="tx1"/>
                          </a:solidFill>
                          <a:effectLst/>
                          <a:uFillTx/>
                          <a:latin typeface="Open Sans" panose="020B0606030504020204" pitchFamily="34" charset="0"/>
                          <a:ea typeface="Open Sans" panose="020B0606030504020204" pitchFamily="34" charset="0"/>
                          <a:cs typeface="Open Sans" panose="020B0606030504020204" pitchFamily="34" charset="0"/>
                          <a:sym typeface="Open Sans"/>
                        </a:rPr>
                        <a:t>Explain how the professional development opportunities foster innovation and adaptability by exposing women employees to new technologies, methodologies, and industry trends.</a:t>
                      </a:r>
                      <a:endParaRPr lang="en-US" sz="1200" dirty="0">
                        <a:latin typeface="Open Sans" panose="020B0606030504020204" pitchFamily="34" charset="0"/>
                        <a:ea typeface="Open Sans" panose="020B0606030504020204" pitchFamily="34" charset="0"/>
                        <a:cs typeface="Open Sans" panose="020B0606030504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47373087"/>
                  </a:ext>
                </a:extLst>
              </a:tr>
            </a:tbl>
          </a:graphicData>
        </a:graphic>
      </p:graphicFrame>
      <p:sp>
        <p:nvSpPr>
          <p:cNvPr id="4" name="Text Placeholder 1">
            <a:extLst>
              <a:ext uri="{FF2B5EF4-FFF2-40B4-BE49-F238E27FC236}">
                <a16:creationId xmlns:a16="http://schemas.microsoft.com/office/drawing/2014/main" id="{75356B74-95C3-4226-199B-C4B2BF514F4B}"/>
              </a:ext>
            </a:extLst>
          </p:cNvPr>
          <p:cNvSpPr>
            <a:spLocks noGrp="1"/>
          </p:cNvSpPr>
          <p:nvPr>
            <p:ph type="body" sz="quarter" idx="12"/>
          </p:nvPr>
        </p:nvSpPr>
        <p:spPr>
          <a:xfrm>
            <a:off x="962644" y="1134554"/>
            <a:ext cx="6657356" cy="246221"/>
          </a:xfr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hangingPunct="0">
              <a:lnSpc>
                <a:spcPct val="100000"/>
              </a:lnSpc>
            </a:pPr>
            <a:r>
              <a:rPr lang="en-US" sz="1600" b="0" i="0" dirty="0">
                <a:solidFill>
                  <a:srgbClr val="000000"/>
                </a:solidFill>
                <a:latin typeface="Open Sans" panose="020B0606030504020204" pitchFamily="34" charset="0"/>
                <a:ea typeface="Open Sans" panose="020B0606030504020204" pitchFamily="34" charset="0"/>
                <a:cs typeface="Open Sans" panose="020B0606030504020204" pitchFamily="34" charset="0"/>
              </a:rPr>
              <a:t>Include descriptive details in this section</a:t>
            </a:r>
          </a:p>
        </p:txBody>
      </p:sp>
      <p:sp>
        <p:nvSpPr>
          <p:cNvPr id="8" name="TextBox 7">
            <a:extLst>
              <a:ext uri="{FF2B5EF4-FFF2-40B4-BE49-F238E27FC236}">
                <a16:creationId xmlns:a16="http://schemas.microsoft.com/office/drawing/2014/main" id="{843A5F53-8B14-5BC9-2B79-0DD5EDC82636}"/>
              </a:ext>
            </a:extLst>
          </p:cNvPr>
          <p:cNvSpPr txBox="1"/>
          <p:nvPr/>
        </p:nvSpPr>
        <p:spPr>
          <a:xfrm>
            <a:off x="4905004" y="6533368"/>
            <a:ext cx="7041417"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lvl1pPr>
              <a:defRPr sz="1600">
                <a:latin typeface="Open Sans" panose="020B0606030504020204" pitchFamily="34" charset="0"/>
                <a:ea typeface="Open Sans" panose="020B0606030504020204" pitchFamily="34" charset="0"/>
                <a:cs typeface="Open Sans" panose="020B0606030504020204" pitchFamily="34" charset="0"/>
              </a:defRPr>
            </a:lvl1pPr>
            <a:lvl2pPr indent="0">
              <a:lnSpc>
                <a:spcPct val="120000"/>
              </a:lnSpc>
              <a:spcBef>
                <a:spcPts val="1000"/>
              </a:spcBef>
              <a:defRPr sz="1300"/>
            </a:lvl2pPr>
            <a:lvl3pPr marL="176400" indent="-176400">
              <a:lnSpc>
                <a:spcPct val="120000"/>
              </a:lnSpc>
              <a:spcBef>
                <a:spcPts val="1000"/>
              </a:spcBef>
              <a:buSzPct val="100000"/>
              <a:buChar char="•"/>
              <a:defRPr sz="1300"/>
            </a:lvl3pPr>
            <a:lvl4pPr marL="356399" indent="-176400">
              <a:lnSpc>
                <a:spcPct val="120000"/>
              </a:lnSpc>
              <a:spcBef>
                <a:spcPts val="1000"/>
              </a:spcBef>
              <a:buSzPct val="100000"/>
              <a:buChar char="−"/>
              <a:defRPr sz="1300"/>
            </a:lvl4pPr>
            <a:lvl5pPr marL="532799" indent="-176399">
              <a:lnSpc>
                <a:spcPct val="120000"/>
              </a:lnSpc>
              <a:spcBef>
                <a:spcPts val="1000"/>
              </a:spcBef>
              <a:buSzPct val="100000"/>
              <a:buChar char="−"/>
              <a:defRPr sz="1300"/>
            </a:lvl5pPr>
            <a:lvl6pPr marL="547500" indent="-191100">
              <a:lnSpc>
                <a:spcPct val="120000"/>
              </a:lnSpc>
              <a:spcBef>
                <a:spcPts val="1000"/>
              </a:spcBef>
              <a:buSzPct val="100000"/>
              <a:buChar char="−"/>
              <a:defRPr sz="1300"/>
            </a:lvl6pPr>
            <a:lvl7pPr marL="547500" indent="-191100">
              <a:lnSpc>
                <a:spcPct val="120000"/>
              </a:lnSpc>
              <a:spcBef>
                <a:spcPts val="1000"/>
              </a:spcBef>
              <a:buSzPct val="100000"/>
              <a:buChar char="−"/>
              <a:defRPr sz="1300"/>
            </a:lvl7pPr>
            <a:lvl8pPr marL="547500" indent="-191100">
              <a:lnSpc>
                <a:spcPct val="120000"/>
              </a:lnSpc>
              <a:spcBef>
                <a:spcPts val="1000"/>
              </a:spcBef>
              <a:buSzPct val="100000"/>
              <a:buChar char="−"/>
              <a:defRPr sz="1300"/>
            </a:lvl8pPr>
            <a:lvl9pPr marL="547500" indent="-191100">
              <a:lnSpc>
                <a:spcPct val="120000"/>
              </a:lnSpc>
              <a:spcBef>
                <a:spcPts val="1000"/>
              </a:spcBef>
              <a:buSzPct val="100000"/>
              <a:buChar char="−"/>
              <a:defRPr sz="1300"/>
            </a:lvl9pPr>
          </a:lstStyle>
          <a:p>
            <a:r>
              <a:rPr lang="en-US" sz="900" dirty="0"/>
              <a:t>Note: 1. Please provide the requested details for the fiscal year 2023-24. 2. Ensure that your response is no longer than 400 words.</a:t>
            </a:r>
          </a:p>
        </p:txBody>
      </p:sp>
    </p:spTree>
    <p:extLst>
      <p:ext uri="{BB962C8B-B14F-4D97-AF65-F5344CB8AC3E}">
        <p14:creationId xmlns:p14="http://schemas.microsoft.com/office/powerpoint/2010/main" val="167598261"/>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3">
            <a:extLst>
              <a:ext uri="{FF2B5EF4-FFF2-40B4-BE49-F238E27FC236}">
                <a16:creationId xmlns:a16="http://schemas.microsoft.com/office/drawing/2014/main" id="{9D5E980E-97F8-7A2E-D124-438832EF83DC}"/>
              </a:ext>
            </a:extLst>
          </p:cNvPr>
          <p:cNvGraphicFramePr>
            <a:graphicFrameLocks noGrp="1"/>
          </p:cNvGraphicFramePr>
          <p:nvPr>
            <p:extLst>
              <p:ext uri="{D42A27DB-BD31-4B8C-83A1-F6EECF244321}">
                <p14:modId xmlns:p14="http://schemas.microsoft.com/office/powerpoint/2010/main" val="2724382933"/>
              </p:ext>
            </p:extLst>
          </p:nvPr>
        </p:nvGraphicFramePr>
        <p:xfrm>
          <a:off x="962644" y="2660124"/>
          <a:ext cx="10031177" cy="2590800"/>
        </p:xfrm>
        <a:graphic>
          <a:graphicData uri="http://schemas.openxmlformats.org/drawingml/2006/table">
            <a:tbl>
              <a:tblPr firstRow="1" bandRow="1">
                <a:tableStyleId>{5940675A-B579-460E-94D1-54222C63F5DA}</a:tableStyleId>
              </a:tblPr>
              <a:tblGrid>
                <a:gridCol w="10031177">
                  <a:extLst>
                    <a:ext uri="{9D8B030D-6E8A-4147-A177-3AD203B41FA5}">
                      <a16:colId xmlns:a16="http://schemas.microsoft.com/office/drawing/2014/main" val="609289787"/>
                    </a:ext>
                  </a:extLst>
                </a:gridCol>
              </a:tblGrid>
              <a:tr h="196168">
                <a:tc>
                  <a:txBody>
                    <a:bodyPr/>
                    <a:lstStyle/>
                    <a:p>
                      <a:r>
                        <a:rPr lang="en-US" sz="1400" b="1" dirty="0">
                          <a:latin typeface="Open Sans" panose="020B0606030504020204" pitchFamily="34" charset="0"/>
                          <a:ea typeface="Open Sans" panose="020B0606030504020204" pitchFamily="34" charset="0"/>
                          <a:cs typeface="Open Sans" panose="020B0606030504020204" pitchFamily="34" charset="0"/>
                        </a:rPr>
                        <a:t>Factors for Consideration</a:t>
                      </a:r>
                    </a:p>
                  </a:txBody>
                  <a:tcP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3753096569"/>
                  </a:ext>
                </a:extLst>
              </a:tr>
              <a:tr h="308358">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cap="none" spc="0" baseline="0" dirty="0">
                          <a:solidFill>
                            <a:schemeClr val="tx1"/>
                          </a:solidFill>
                          <a:effectLst/>
                          <a:uFillTx/>
                          <a:latin typeface="Open Sans" panose="020B0606030504020204" pitchFamily="34" charset="0"/>
                          <a:ea typeface="Open Sans" panose="020B0606030504020204" pitchFamily="34" charset="0"/>
                          <a:cs typeface="Open Sans" panose="020B0606030504020204" pitchFamily="34" charset="0"/>
                          <a:sym typeface="Open Sans"/>
                        </a:rPr>
                        <a:t>Describe the organization's formal policies and guidelines aimed at promoting diversity, equity, and inclusion (DEI) within the workplace, including recruitment, hiring, promotion, and retention practices.</a:t>
                      </a:r>
                      <a:endParaRPr lang="en-US" sz="1200" dirty="0">
                        <a:latin typeface="Open Sans" panose="020B0606030504020204" pitchFamily="34" charset="0"/>
                        <a:ea typeface="Open Sans" panose="020B0606030504020204" pitchFamily="34" charset="0"/>
                        <a:cs typeface="Open Sans" panose="020B0606030504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875792491"/>
                  </a:ext>
                </a:extLst>
              </a:tr>
              <a:tr h="294252">
                <a:tc>
                  <a:txBody>
                    <a:bodyPr/>
                    <a:lstStyle/>
                    <a:p>
                      <a:pPr marL="285750" indent="-285750">
                        <a:buFont typeface="Arial" panose="020B0604020202020204" pitchFamily="34" charset="0"/>
                        <a:buChar char="•"/>
                      </a:pPr>
                      <a:r>
                        <a:rPr lang="en-US" sz="1200" b="0" i="0" u="none" strike="noStrike" cap="none" spc="0" baseline="0" dirty="0">
                          <a:solidFill>
                            <a:schemeClr val="tx1"/>
                          </a:solidFill>
                          <a:effectLst/>
                          <a:uFillTx/>
                          <a:latin typeface="Open Sans" panose="020B0606030504020204" pitchFamily="34" charset="0"/>
                          <a:ea typeface="Open Sans" panose="020B0606030504020204" pitchFamily="34" charset="0"/>
                          <a:cs typeface="Open Sans" panose="020B0606030504020204" pitchFamily="34" charset="0"/>
                          <a:sym typeface="Open Sans"/>
                        </a:rPr>
                        <a:t>Discuss the establishment of employee resource groups (ERGs) or affinity groups within the organization to provide support, networking opportunities, and advocacy for women employees.</a:t>
                      </a:r>
                      <a:endParaRPr lang="en-US" sz="1200" dirty="0">
                        <a:latin typeface="Open Sans" panose="020B0606030504020204" pitchFamily="34" charset="0"/>
                        <a:ea typeface="Open Sans" panose="020B0606030504020204" pitchFamily="34" charset="0"/>
                        <a:cs typeface="Open Sans" panose="020B0606030504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442752509"/>
                  </a:ext>
                </a:extLst>
              </a:tr>
              <a:tr h="294252">
                <a:tc>
                  <a:txBody>
                    <a:bodyPr/>
                    <a:lstStyle/>
                    <a:p>
                      <a:pPr marL="285750" indent="-285750">
                        <a:buFont typeface="Arial" panose="020B0604020202020204" pitchFamily="34" charset="0"/>
                        <a:buChar char="•"/>
                      </a:pPr>
                      <a:r>
                        <a:rPr lang="en-US" sz="1200" b="0" i="0" u="none" strike="noStrike" cap="none" spc="0" baseline="0" dirty="0">
                          <a:solidFill>
                            <a:schemeClr val="tx1"/>
                          </a:solidFill>
                          <a:effectLst/>
                          <a:uFillTx/>
                          <a:latin typeface="Open Sans" panose="020B0606030504020204" pitchFamily="34" charset="0"/>
                          <a:ea typeface="Open Sans" panose="020B0606030504020204" pitchFamily="34" charset="0"/>
                          <a:cs typeface="Open Sans" panose="020B0606030504020204" pitchFamily="34" charset="0"/>
                          <a:sym typeface="Open Sans"/>
                        </a:rPr>
                        <a:t>Explain how the organization's flexible work policies, such as remote work options, flexible hours, or parental leave policies, promote work-life balance and accommodate diverse needs and lifestyles especially for women employees.</a:t>
                      </a:r>
                      <a:endParaRPr lang="en-US" sz="1200" dirty="0">
                        <a:latin typeface="Open Sans" panose="020B0606030504020204" pitchFamily="34" charset="0"/>
                        <a:ea typeface="Open Sans" panose="020B0606030504020204" pitchFamily="34" charset="0"/>
                        <a:cs typeface="Open Sans" panose="020B0606030504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24736189"/>
                  </a:ext>
                </a:extLst>
              </a:tr>
              <a:tr h="0">
                <a:tc>
                  <a:txBody>
                    <a:bodyPr/>
                    <a:lstStyle/>
                    <a:p>
                      <a:pPr marL="285750" indent="-285750">
                        <a:buFont typeface="Arial" panose="020B0604020202020204" pitchFamily="34" charset="0"/>
                        <a:buChar char="•"/>
                      </a:pPr>
                      <a:r>
                        <a:rPr lang="en-US" sz="1200" b="0" i="0" u="none" strike="noStrike" cap="none" spc="0" baseline="0" dirty="0">
                          <a:solidFill>
                            <a:schemeClr val="tx1"/>
                          </a:solidFill>
                          <a:effectLst/>
                          <a:uFillTx/>
                          <a:latin typeface="Open Sans" panose="020B0606030504020204" pitchFamily="34" charset="0"/>
                          <a:ea typeface="Open Sans" panose="020B0606030504020204" pitchFamily="34" charset="0"/>
                          <a:cs typeface="Open Sans" panose="020B0606030504020204" pitchFamily="34" charset="0"/>
                          <a:sym typeface="Open Sans"/>
                        </a:rPr>
                        <a:t>Explain how the organization collects feedback from employees, conducts regular DEI assessments, and holds leadership accountable for advancing diversity and inclusion goals.</a:t>
                      </a:r>
                      <a:endParaRPr lang="en-US" sz="1200" dirty="0">
                        <a:latin typeface="Open Sans" panose="020B0606030504020204" pitchFamily="34" charset="0"/>
                        <a:ea typeface="Open Sans" panose="020B0606030504020204" pitchFamily="34" charset="0"/>
                        <a:cs typeface="Open Sans" panose="020B0606030504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47373087"/>
                  </a:ext>
                </a:extLst>
              </a:tr>
              <a:tr h="308358">
                <a:tc>
                  <a:txBody>
                    <a:bodyPr/>
                    <a:lstStyle/>
                    <a:p>
                      <a:pPr marL="285750" indent="-285750">
                        <a:buFont typeface="Arial" panose="020B0604020202020204" pitchFamily="34" charset="0"/>
                        <a:buChar char="•"/>
                      </a:pPr>
                      <a:r>
                        <a:rPr lang="en-US" sz="1200" b="0" i="0" u="none" strike="noStrike" cap="none" spc="0" baseline="0" dirty="0">
                          <a:solidFill>
                            <a:schemeClr val="tx1"/>
                          </a:solidFill>
                          <a:effectLst/>
                          <a:uFillTx/>
                          <a:latin typeface="Open Sans" panose="020B0606030504020204" pitchFamily="34" charset="0"/>
                          <a:ea typeface="Open Sans" panose="020B0606030504020204" pitchFamily="34" charset="0"/>
                          <a:cs typeface="Open Sans" panose="020B0606030504020204" pitchFamily="34" charset="0"/>
                          <a:sym typeface="Open Sans"/>
                        </a:rPr>
                        <a:t>Highlight any recognition or awards received by the organization for its commitment to diversity specifically gender diversity and inclusion, demonstrating external validation of its efforts in shaping an inclusive environment.</a:t>
                      </a:r>
                      <a:endParaRPr lang="en-US" sz="1200" dirty="0">
                        <a:latin typeface="Open Sans" panose="020B0606030504020204" pitchFamily="34" charset="0"/>
                        <a:ea typeface="Open Sans" panose="020B0606030504020204" pitchFamily="34" charset="0"/>
                        <a:cs typeface="Open Sans" panose="020B0606030504020204" pitchFamily="34" charset="0"/>
                      </a:endParaRP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01496741"/>
                  </a:ext>
                </a:extLst>
              </a:tr>
            </a:tbl>
          </a:graphicData>
        </a:graphic>
      </p:graphicFrame>
      <p:sp>
        <p:nvSpPr>
          <p:cNvPr id="4" name="Text Placeholder 2">
            <a:extLst>
              <a:ext uri="{FF2B5EF4-FFF2-40B4-BE49-F238E27FC236}">
                <a16:creationId xmlns:a16="http://schemas.microsoft.com/office/drawing/2014/main" id="{977A07D9-A99B-525A-2ABD-5E83609D9F6C}"/>
              </a:ext>
            </a:extLst>
          </p:cNvPr>
          <p:cNvSpPr txBox="1">
            <a:spLocks/>
          </p:cNvSpPr>
          <p:nvPr/>
        </p:nvSpPr>
        <p:spPr>
          <a:xfrm>
            <a:off x="962644" y="324632"/>
            <a:ext cx="7865670" cy="97948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lstStyle>
            <a:lvl1pPr marL="0" marR="0" indent="0" algn="l" defTabSz="914400" rtl="0" latinLnBrk="0">
              <a:lnSpc>
                <a:spcPct val="80000"/>
              </a:lnSpc>
              <a:spcBef>
                <a:spcPts val="0"/>
              </a:spcBef>
              <a:spcAft>
                <a:spcPts val="0"/>
              </a:spcAft>
              <a:buClrTx/>
              <a:buSzTx/>
              <a:buFontTx/>
              <a:buNone/>
              <a:tabLst/>
              <a:defRPr sz="3200" b="0" i="0" u="none" strike="noStrike" cap="none" spc="0" baseline="0">
                <a:solidFill>
                  <a:srgbClr val="014F59"/>
                </a:solidFill>
                <a:uFillTx/>
                <a:latin typeface="Open Sans Light" panose="020B0306030504020204" pitchFamily="34" charset="0"/>
                <a:ea typeface="Open Sans Light" panose="020B0306030504020204" pitchFamily="34" charset="0"/>
                <a:cs typeface="Open Sans Light" panose="020B0306030504020204" pitchFamily="34" charset="0"/>
                <a:sym typeface="Open Sans"/>
              </a:defRPr>
            </a:lvl1pPr>
            <a:lvl2pPr marL="0" marR="0" indent="0" algn="l" defTabSz="914400" rtl="0" latinLnBrk="0">
              <a:lnSpc>
                <a:spcPct val="120000"/>
              </a:lnSpc>
              <a:spcBef>
                <a:spcPts val="1000"/>
              </a:spcBef>
              <a:spcAft>
                <a:spcPts val="0"/>
              </a:spcAft>
              <a:buClrTx/>
              <a:buSzTx/>
              <a:buFontTx/>
              <a:buNone/>
              <a:tabLst/>
              <a:defRPr sz="1300" b="0" i="0" u="none" strike="noStrike" cap="none" spc="0" baseline="0">
                <a:solidFill>
                  <a:srgbClr val="000000"/>
                </a:solidFill>
                <a:uFillTx/>
                <a:latin typeface="Open Sans"/>
                <a:ea typeface="Open Sans"/>
                <a:cs typeface="Open Sans"/>
                <a:sym typeface="Open Sans"/>
              </a:defRPr>
            </a:lvl2pPr>
            <a:lvl3pPr marL="176400" marR="0" indent="-1764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3pPr>
            <a:lvl4pPr marL="356399" marR="0" indent="-1764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4pPr>
            <a:lvl5pPr marL="532799" marR="0" indent="-176399"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5pPr>
            <a:lvl6pPr marL="547500" marR="0" indent="-1911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6pPr>
            <a:lvl7pPr marL="547500" marR="0" indent="-1911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7pPr>
            <a:lvl8pPr marL="547500" marR="0" indent="-1911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8pPr>
            <a:lvl9pPr marL="547500" marR="0" indent="-191100" algn="l" defTabSz="914400" rtl="0" latinLnBrk="0">
              <a:lnSpc>
                <a:spcPct val="120000"/>
              </a:lnSpc>
              <a:spcBef>
                <a:spcPts val="1000"/>
              </a:spcBef>
              <a:spcAft>
                <a:spcPts val="0"/>
              </a:spcAft>
              <a:buClrTx/>
              <a:buSzPct val="100000"/>
              <a:buFontTx/>
              <a:buChar char="−"/>
              <a:tabLst/>
              <a:defRPr sz="1300" b="0" i="0" u="none" strike="noStrike" cap="none" spc="0" baseline="0">
                <a:solidFill>
                  <a:srgbClr val="000000"/>
                </a:solidFill>
                <a:uFillTx/>
                <a:latin typeface="Open Sans"/>
                <a:ea typeface="Open Sans"/>
                <a:cs typeface="Open Sans"/>
                <a:sym typeface="Open Sans"/>
              </a:defRPr>
            </a:lvl9pPr>
          </a:lstStyle>
          <a:p>
            <a:pPr hangingPunct="1"/>
            <a:r>
              <a:rPr lang="en-US" b="1" dirty="0"/>
              <a:t>Policies and Practices </a:t>
            </a:r>
            <a:r>
              <a:rPr lang="en-US" dirty="0"/>
              <a:t>| </a:t>
            </a:r>
            <a:r>
              <a:rPr lang="en-US" sz="2800" dirty="0"/>
              <a:t>Qualitative</a:t>
            </a:r>
          </a:p>
        </p:txBody>
      </p:sp>
      <p:sp>
        <p:nvSpPr>
          <p:cNvPr id="5" name="Text Placeholder 1">
            <a:extLst>
              <a:ext uri="{FF2B5EF4-FFF2-40B4-BE49-F238E27FC236}">
                <a16:creationId xmlns:a16="http://schemas.microsoft.com/office/drawing/2014/main" id="{CF047F70-4A23-26BF-F576-8911C6E525C4}"/>
              </a:ext>
            </a:extLst>
          </p:cNvPr>
          <p:cNvSpPr>
            <a:spLocks noGrp="1"/>
          </p:cNvSpPr>
          <p:nvPr>
            <p:ph type="body" sz="quarter" idx="12"/>
          </p:nvPr>
        </p:nvSpPr>
        <p:spPr>
          <a:xfrm>
            <a:off x="962644" y="1134554"/>
            <a:ext cx="6657356" cy="246221"/>
          </a:xfr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hangingPunct="0">
              <a:lnSpc>
                <a:spcPct val="100000"/>
              </a:lnSpc>
            </a:pPr>
            <a:r>
              <a:rPr lang="en-US" sz="1600" b="0" i="0" dirty="0">
                <a:solidFill>
                  <a:srgbClr val="000000"/>
                </a:solidFill>
                <a:latin typeface="Open Sans" panose="020B0606030504020204" pitchFamily="34" charset="0"/>
                <a:ea typeface="Open Sans" panose="020B0606030504020204" pitchFamily="34" charset="0"/>
                <a:cs typeface="Open Sans" panose="020B0606030504020204" pitchFamily="34" charset="0"/>
              </a:rPr>
              <a:t>Include descriptive details in this section</a:t>
            </a:r>
          </a:p>
        </p:txBody>
      </p:sp>
      <p:sp>
        <p:nvSpPr>
          <p:cNvPr id="7" name="TextBox 6">
            <a:extLst>
              <a:ext uri="{FF2B5EF4-FFF2-40B4-BE49-F238E27FC236}">
                <a16:creationId xmlns:a16="http://schemas.microsoft.com/office/drawing/2014/main" id="{DE5D722F-5A7D-AC5B-01A8-BC35EB3141D3}"/>
              </a:ext>
            </a:extLst>
          </p:cNvPr>
          <p:cNvSpPr txBox="1"/>
          <p:nvPr/>
        </p:nvSpPr>
        <p:spPr>
          <a:xfrm>
            <a:off x="962643" y="1867819"/>
            <a:ext cx="9879527" cy="4924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r>
              <a:rPr lang="en-US" sz="1600" dirty="0"/>
              <a:t>Provide insights into how the policies and practices of the organization have shaped a more inclusive environment</a:t>
            </a:r>
          </a:p>
        </p:txBody>
      </p:sp>
      <p:sp>
        <p:nvSpPr>
          <p:cNvPr id="6" name="TextBox 5">
            <a:extLst>
              <a:ext uri="{FF2B5EF4-FFF2-40B4-BE49-F238E27FC236}">
                <a16:creationId xmlns:a16="http://schemas.microsoft.com/office/drawing/2014/main" id="{99C1AC96-E243-2C86-BF19-0DD9A16101FD}"/>
              </a:ext>
            </a:extLst>
          </p:cNvPr>
          <p:cNvSpPr txBox="1"/>
          <p:nvPr/>
        </p:nvSpPr>
        <p:spPr>
          <a:xfrm>
            <a:off x="4905004" y="6533368"/>
            <a:ext cx="7041417"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lvl1pPr>
              <a:defRPr sz="1600">
                <a:latin typeface="Open Sans" panose="020B0606030504020204" pitchFamily="34" charset="0"/>
                <a:ea typeface="Open Sans" panose="020B0606030504020204" pitchFamily="34" charset="0"/>
                <a:cs typeface="Open Sans" panose="020B0606030504020204" pitchFamily="34" charset="0"/>
              </a:defRPr>
            </a:lvl1pPr>
            <a:lvl2pPr indent="0">
              <a:lnSpc>
                <a:spcPct val="120000"/>
              </a:lnSpc>
              <a:spcBef>
                <a:spcPts val="1000"/>
              </a:spcBef>
              <a:defRPr sz="1300"/>
            </a:lvl2pPr>
            <a:lvl3pPr marL="176400" indent="-176400">
              <a:lnSpc>
                <a:spcPct val="120000"/>
              </a:lnSpc>
              <a:spcBef>
                <a:spcPts val="1000"/>
              </a:spcBef>
              <a:buSzPct val="100000"/>
              <a:buChar char="•"/>
              <a:defRPr sz="1300"/>
            </a:lvl3pPr>
            <a:lvl4pPr marL="356399" indent="-176400">
              <a:lnSpc>
                <a:spcPct val="120000"/>
              </a:lnSpc>
              <a:spcBef>
                <a:spcPts val="1000"/>
              </a:spcBef>
              <a:buSzPct val="100000"/>
              <a:buChar char="−"/>
              <a:defRPr sz="1300"/>
            </a:lvl4pPr>
            <a:lvl5pPr marL="532799" indent="-176399">
              <a:lnSpc>
                <a:spcPct val="120000"/>
              </a:lnSpc>
              <a:spcBef>
                <a:spcPts val="1000"/>
              </a:spcBef>
              <a:buSzPct val="100000"/>
              <a:buChar char="−"/>
              <a:defRPr sz="1300"/>
            </a:lvl5pPr>
            <a:lvl6pPr marL="547500" indent="-191100">
              <a:lnSpc>
                <a:spcPct val="120000"/>
              </a:lnSpc>
              <a:spcBef>
                <a:spcPts val="1000"/>
              </a:spcBef>
              <a:buSzPct val="100000"/>
              <a:buChar char="−"/>
              <a:defRPr sz="1300"/>
            </a:lvl6pPr>
            <a:lvl7pPr marL="547500" indent="-191100">
              <a:lnSpc>
                <a:spcPct val="120000"/>
              </a:lnSpc>
              <a:spcBef>
                <a:spcPts val="1000"/>
              </a:spcBef>
              <a:buSzPct val="100000"/>
              <a:buChar char="−"/>
              <a:defRPr sz="1300"/>
            </a:lvl7pPr>
            <a:lvl8pPr marL="547500" indent="-191100">
              <a:lnSpc>
                <a:spcPct val="120000"/>
              </a:lnSpc>
              <a:spcBef>
                <a:spcPts val="1000"/>
              </a:spcBef>
              <a:buSzPct val="100000"/>
              <a:buChar char="−"/>
              <a:defRPr sz="1300"/>
            </a:lvl8pPr>
            <a:lvl9pPr marL="547500" indent="-191100">
              <a:lnSpc>
                <a:spcPct val="120000"/>
              </a:lnSpc>
              <a:spcBef>
                <a:spcPts val="1000"/>
              </a:spcBef>
              <a:buSzPct val="100000"/>
              <a:buChar char="−"/>
              <a:defRPr sz="1300"/>
            </a:lvl9pPr>
          </a:lstStyle>
          <a:p>
            <a:r>
              <a:rPr lang="en-US" sz="900" dirty="0"/>
              <a:t>Note: 1. Please provide the requested details for the fiscal year 2023-24. 2. Ensure that your response is no longer than 400 words.</a:t>
            </a:r>
          </a:p>
        </p:txBody>
      </p:sp>
    </p:spTree>
    <p:extLst>
      <p:ext uri="{BB962C8B-B14F-4D97-AF65-F5344CB8AC3E}">
        <p14:creationId xmlns:p14="http://schemas.microsoft.com/office/powerpoint/2010/main" val="2274374231"/>
      </p:ext>
    </p:extLst>
  </p:cSld>
  <p:clrMapOvr>
    <a:masterClrMapping/>
  </p:clrMapOvr>
  <p:transition spd="med"/>
</p:sld>
</file>

<file path=ppt/theme/theme1.xml><?xml version="1.0" encoding="utf-8"?>
<a:theme xmlns:a="http://schemas.openxmlformats.org/drawingml/2006/main" name="2_DD 2021 Theme Colors KN">
  <a:themeElements>
    <a:clrScheme name="DD BRAND COLORS 1">
      <a:dk1>
        <a:srgbClr val="000000"/>
      </a:dk1>
      <a:lt1>
        <a:srgbClr val="FFFFFF"/>
      </a:lt1>
      <a:dk2>
        <a:srgbClr val="A7A7A7"/>
      </a:dk2>
      <a:lt2>
        <a:srgbClr val="535353"/>
      </a:lt2>
      <a:accent1>
        <a:srgbClr val="E3E48D"/>
      </a:accent1>
      <a:accent2>
        <a:srgbClr val="A0DCFF"/>
      </a:accent2>
      <a:accent3>
        <a:srgbClr val="9DD4CF"/>
      </a:accent3>
      <a:accent4>
        <a:srgbClr val="62B5E5"/>
      </a:accent4>
      <a:accent5>
        <a:srgbClr val="6FC2B4"/>
      </a:accent5>
      <a:accent6>
        <a:srgbClr val="014F59"/>
      </a:accent6>
      <a:hlink>
        <a:srgbClr val="00ADAC"/>
      </a:hlink>
      <a:folHlink>
        <a:srgbClr val="DDEEE8"/>
      </a:folHlink>
    </a:clrScheme>
    <a:fontScheme name="2_DD 2021 Theme Colors KN">
      <a:majorFont>
        <a:latin typeface="Helvetica"/>
        <a:ea typeface="Helvetica"/>
        <a:cs typeface="Helvetica"/>
      </a:majorFont>
      <a:minorFont>
        <a:latin typeface="Calibri"/>
        <a:ea typeface="Calibri"/>
        <a:cs typeface="Calibri"/>
      </a:minorFont>
    </a:fontScheme>
    <a:fmtScheme name="2_DD 2021 Theme Colors K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Open Sans"/>
            <a:ea typeface="Open Sans"/>
            <a:cs typeface="Open Sans"/>
            <a:sym typeface="Open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Open Sans"/>
            <a:ea typeface="Open Sans"/>
            <a:cs typeface="Open Sans"/>
            <a:sym typeface="Open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3_DD 2021 Theme Colors KN">
  <a:themeElements>
    <a:clrScheme name="DD BRAND COLORS 1">
      <a:dk1>
        <a:srgbClr val="000000"/>
      </a:dk1>
      <a:lt1>
        <a:srgbClr val="FFFFFF"/>
      </a:lt1>
      <a:dk2>
        <a:srgbClr val="A7A7A7"/>
      </a:dk2>
      <a:lt2>
        <a:srgbClr val="535353"/>
      </a:lt2>
      <a:accent1>
        <a:srgbClr val="E3E48D"/>
      </a:accent1>
      <a:accent2>
        <a:srgbClr val="A0DCFF"/>
      </a:accent2>
      <a:accent3>
        <a:srgbClr val="9DD4CF"/>
      </a:accent3>
      <a:accent4>
        <a:srgbClr val="62B5E5"/>
      </a:accent4>
      <a:accent5>
        <a:srgbClr val="6FC2B4"/>
      </a:accent5>
      <a:accent6>
        <a:srgbClr val="014F59"/>
      </a:accent6>
      <a:hlink>
        <a:srgbClr val="00ADAC"/>
      </a:hlink>
      <a:folHlink>
        <a:srgbClr val="DDEEE8"/>
      </a:folHlink>
    </a:clrScheme>
    <a:fontScheme name="2_DD 2021 Theme Colors KN">
      <a:majorFont>
        <a:latin typeface="Helvetica"/>
        <a:ea typeface="Helvetica"/>
        <a:cs typeface="Helvetica"/>
      </a:majorFont>
      <a:minorFont>
        <a:latin typeface="Calibri"/>
        <a:ea typeface="Calibri"/>
        <a:cs typeface="Calibri"/>
      </a:minorFont>
    </a:fontScheme>
    <a:fmtScheme name="2_DD 2021 Theme Colors K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Open Sans"/>
            <a:ea typeface="Open Sans"/>
            <a:cs typeface="Open Sans"/>
            <a:sym typeface="Open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Open Sans"/>
            <a:ea typeface="Open Sans"/>
            <a:cs typeface="Open Sans"/>
            <a:sym typeface="Open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2_DD 2021 Theme Colors KN">
  <a:themeElements>
    <a:clrScheme name="2_DD 2021 Theme Colors KN">
      <a:dk1>
        <a:srgbClr val="000000"/>
      </a:dk1>
      <a:lt1>
        <a:srgbClr val="FFFFFF"/>
      </a:lt1>
      <a:dk2>
        <a:srgbClr val="A7A7A7"/>
      </a:dk2>
      <a:lt2>
        <a:srgbClr val="535353"/>
      </a:lt2>
      <a:accent1>
        <a:srgbClr val="E3E48D"/>
      </a:accent1>
      <a:accent2>
        <a:srgbClr val="A0DCFF"/>
      </a:accent2>
      <a:accent3>
        <a:srgbClr val="9DD4CF"/>
      </a:accent3>
      <a:accent4>
        <a:srgbClr val="62B5E5"/>
      </a:accent4>
      <a:accent5>
        <a:srgbClr val="6FC2B4"/>
      </a:accent5>
      <a:accent6>
        <a:srgbClr val="00ABAB"/>
      </a:accent6>
      <a:hlink>
        <a:srgbClr val="0000FF"/>
      </a:hlink>
      <a:folHlink>
        <a:srgbClr val="FF00FF"/>
      </a:folHlink>
    </a:clrScheme>
    <a:fontScheme name="2_DD 2021 Theme Colors KN">
      <a:majorFont>
        <a:latin typeface="Helvetica"/>
        <a:ea typeface="Helvetica"/>
        <a:cs typeface="Helvetica"/>
      </a:majorFont>
      <a:minorFont>
        <a:latin typeface="Calibri"/>
        <a:ea typeface="Calibri"/>
        <a:cs typeface="Calibri"/>
      </a:minorFont>
    </a:fontScheme>
    <a:fmtScheme name="2_DD 2021 Theme Colors K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Open Sans"/>
            <a:ea typeface="Open Sans"/>
            <a:cs typeface="Open Sans"/>
            <a:sym typeface="Open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Open Sans"/>
            <a:ea typeface="Open Sans"/>
            <a:cs typeface="Open Sans"/>
            <a:sym typeface="Open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6BB4A9318DF674A84F9B8CA859214E3" ma:contentTypeVersion="5" ma:contentTypeDescription="Create a new document." ma:contentTypeScope="" ma:versionID="7d01414f7be4c7546a937bc88b6e595c">
  <xsd:schema xmlns:xsd="http://www.w3.org/2001/XMLSchema" xmlns:xs="http://www.w3.org/2001/XMLSchema" xmlns:p="http://schemas.microsoft.com/office/2006/metadata/properties" xmlns:ns2="568fd7ba-297a-45f9-bbb5-a5d50cff74c0" xmlns:ns3="6355c027-cfa8-4caa-82c7-f41887f4a44f" targetNamespace="http://schemas.microsoft.com/office/2006/metadata/properties" ma:root="true" ma:fieldsID="632bdd371ff4ec70c1f88159b5642c44" ns2:_="" ns3:_="">
    <xsd:import namespace="568fd7ba-297a-45f9-bbb5-a5d50cff74c0"/>
    <xsd:import namespace="6355c027-cfa8-4caa-82c7-f41887f4a44f"/>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8fd7ba-297a-45f9-bbb5-a5d50cff74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355c027-cfa8-4caa-82c7-f41887f4a44f"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7CA4B86-3E4A-444A-BE26-722FF96EACD7}">
  <ds:schemaRefs>
    <ds:schemaRef ds:uri="http://www.w3.org/XML/1998/namespace"/>
    <ds:schemaRef ds:uri="http://purl.org/dc/terms/"/>
    <ds:schemaRef ds:uri="http://schemas.microsoft.com/office/2006/documentManagement/types"/>
    <ds:schemaRef ds:uri="http://schemas.microsoft.com/office/2006/metadata/properties"/>
    <ds:schemaRef ds:uri="http://purl.org/dc/elements/1.1/"/>
    <ds:schemaRef ds:uri="http://purl.org/dc/dcmitype/"/>
    <ds:schemaRef ds:uri="http://schemas.microsoft.com/office/infopath/2007/PartnerControls"/>
    <ds:schemaRef ds:uri="http://schemas.openxmlformats.org/package/2006/metadata/core-properties"/>
    <ds:schemaRef ds:uri="6355c027-cfa8-4caa-82c7-f41887f4a44f"/>
    <ds:schemaRef ds:uri="568fd7ba-297a-45f9-bbb5-a5d50cff74c0"/>
  </ds:schemaRefs>
</ds:datastoreItem>
</file>

<file path=customXml/itemProps2.xml><?xml version="1.0" encoding="utf-8"?>
<ds:datastoreItem xmlns:ds="http://schemas.openxmlformats.org/officeDocument/2006/customXml" ds:itemID="{E03BE779-11DE-4F68-93AB-D8FF8B0C41DB}">
  <ds:schemaRefs>
    <ds:schemaRef ds:uri="http://schemas.microsoft.com/sharepoint/v3/contenttype/forms"/>
  </ds:schemaRefs>
</ds:datastoreItem>
</file>

<file path=customXml/itemProps3.xml><?xml version="1.0" encoding="utf-8"?>
<ds:datastoreItem xmlns:ds="http://schemas.openxmlformats.org/officeDocument/2006/customXml" ds:itemID="{291AF7EB-E2D2-4E27-98B7-8E3E78C8BCC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68fd7ba-297a-45f9-bbb5-a5d50cff74c0"/>
    <ds:schemaRef ds:uri="6355c027-cfa8-4caa-82c7-f41887f4a44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1590</TotalTime>
  <Words>4556</Words>
  <Application>Microsoft Office PowerPoint</Application>
  <PresentationFormat>Widescreen</PresentationFormat>
  <Paragraphs>326</Paragraphs>
  <Slides>37</Slides>
  <Notes>1</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37</vt:i4>
      </vt:variant>
    </vt:vector>
  </HeadingPairs>
  <TitlesOfParts>
    <vt:vector size="49" baseType="lpstr">
      <vt:lpstr>Arial</vt:lpstr>
      <vt:lpstr>Calibri</vt:lpstr>
      <vt:lpstr>Helvetica Neue</vt:lpstr>
      <vt:lpstr>Open Sans</vt:lpstr>
      <vt:lpstr>Open Sans Bold</vt:lpstr>
      <vt:lpstr>Open Sans Extrabold</vt:lpstr>
      <vt:lpstr>Open Sans Light</vt:lpstr>
      <vt:lpstr>Open Sans Semibold</vt:lpstr>
      <vt:lpstr>Wingdings</vt:lpstr>
      <vt:lpstr>Wingdings 2</vt:lpstr>
      <vt:lpstr>2_DD 2021 Theme Colors KN</vt:lpstr>
      <vt:lpstr>3_DD 2021 Theme Colors KN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Desai, Shriya</dc:creator>
  <cp:lastModifiedBy>Neha Jain (nasscom)</cp:lastModifiedBy>
  <cp:revision>24</cp:revision>
  <dcterms:modified xsi:type="dcterms:W3CDTF">2024-05-10T05:24:42Z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589256c7-9946-44df-b379-51beb93fd2d9_Enabled">
    <vt:lpwstr>true</vt:lpwstr>
  </property>
  <property fmtid="{D5CDD505-2E9C-101B-9397-08002B2CF9AE}" pid="3" name="MSIP_Label_589256c7-9946-44df-b379-51beb93fd2d9_SetDate">
    <vt:lpwstr>2022-01-26T17:39:16Z</vt:lpwstr>
  </property>
  <property fmtid="{D5CDD505-2E9C-101B-9397-08002B2CF9AE}" pid="4" name="MSIP_Label_589256c7-9946-44df-b379-51beb93fd2d9_Method">
    <vt:lpwstr>Privileged</vt:lpwstr>
  </property>
  <property fmtid="{D5CDD505-2E9C-101B-9397-08002B2CF9AE}" pid="5" name="MSIP_Label_589256c7-9946-44df-b379-51beb93fd2d9_Name">
    <vt:lpwstr>589256c7-9946-44df-b379-51beb93fd2d9</vt:lpwstr>
  </property>
  <property fmtid="{D5CDD505-2E9C-101B-9397-08002B2CF9AE}" pid="6" name="MSIP_Label_589256c7-9946-44df-b379-51beb93fd2d9_SiteId">
    <vt:lpwstr>36da45f1-dd2c-4d1f-af13-5abe46b99921</vt:lpwstr>
  </property>
  <property fmtid="{D5CDD505-2E9C-101B-9397-08002B2CF9AE}" pid="7" name="MSIP_Label_589256c7-9946-44df-b379-51beb93fd2d9_ActionId">
    <vt:lpwstr>4be72e09-eb81-46e2-b199-96031d579b8c</vt:lpwstr>
  </property>
  <property fmtid="{D5CDD505-2E9C-101B-9397-08002B2CF9AE}" pid="8" name="MSIP_Label_589256c7-9946-44df-b379-51beb93fd2d9_ContentBits">
    <vt:lpwstr>0</vt:lpwstr>
  </property>
  <property fmtid="{D5CDD505-2E9C-101B-9397-08002B2CF9AE}" pid="9" name="ContentTypeId">
    <vt:lpwstr>0x010100C6BB4A9318DF674A84F9B8CA859214E3</vt:lpwstr>
  </property>
  <property fmtid="{D5CDD505-2E9C-101B-9397-08002B2CF9AE}" pid="10" name="MediaServiceImageTags">
    <vt:lpwstr/>
  </property>
</Properties>
</file>