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78" autoAdjust="0"/>
    <p:restoredTop sz="94474" autoAdjust="0"/>
  </p:normalViewPr>
  <p:slideViewPr>
    <p:cSldViewPr snapToGrid="0">
      <p:cViewPr>
        <p:scale>
          <a:sx n="75" d="100"/>
          <a:sy n="75" d="100"/>
        </p:scale>
        <p:origin x="1674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3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9B907-7E88-4C1E-8DA8-E3F9F419D416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688DA-DA34-4A20-9F51-C995BB04E6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583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90738" y="1341438"/>
            <a:ext cx="2505075" cy="36195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>
              <a:latin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BD322A-BF3E-495D-A173-FE975B8FC6A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4289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2297"/>
          <a:ext cx="1190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7" name="オブジェクト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2297"/>
                        <a:ext cx="1190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2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485A63-AB0E-41EB-B1D6-0B6E65C6CF4F}" type="datetime1">
              <a:rPr lang="ja-JP" altLang="en-US" smtClean="0">
                <a:latin typeface="Meiryo UI" panose="020B0604030504040204" pitchFamily="50" charset="-128"/>
              </a:rPr>
              <a:pPr/>
              <a:t>2020/5/29</a:t>
            </a:fld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lang="ja-JP" altLang="en-US" smtClean="0">
                <a:latin typeface="Meiryo UI" panose="020B0604030504040204" pitchFamily="50" charset="-128"/>
              </a:rPr>
              <a:pPr/>
              <a:t>‹#›</a:t>
            </a:fld>
            <a:endParaRPr lang="ja-JP" altLang="en-US"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7281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2297"/>
          <a:ext cx="1190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7" name="オブジェクト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2297"/>
                        <a:ext cx="1190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5F80E3-485C-4CF9-8B6B-9EB36B1A1D7F}" type="datetime1">
              <a:rPr lang="ja-JP" altLang="en-US" smtClean="0">
                <a:latin typeface="Meiryo UI" panose="020B0604030504040204" pitchFamily="50" charset="-128"/>
              </a:rPr>
              <a:pPr/>
              <a:t>2020/5/29</a:t>
            </a:fld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lang="ja-JP" altLang="en-US" smtClean="0">
                <a:latin typeface="Meiryo UI" panose="020B0604030504040204" pitchFamily="50" charset="-128"/>
              </a:rPr>
              <a:pPr/>
              <a:t>‹#›</a:t>
            </a:fld>
            <a:endParaRPr lang="ja-JP" altLang="en-US"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901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2297"/>
          <a:ext cx="1190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7" name="オブジェクト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2297"/>
                        <a:ext cx="1190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3"/>
          </a:xfrm>
        </p:spPr>
        <p:txBody>
          <a:bodyPr vert="eaVert"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DF6024-EBC0-4FF5-B71B-CDFF8D7D718A}" type="datetime1">
              <a:rPr lang="ja-JP" altLang="en-US" smtClean="0">
                <a:latin typeface="Meiryo UI" panose="020B0604030504040204" pitchFamily="50" charset="-128"/>
              </a:rPr>
              <a:pPr/>
              <a:t>2020/5/29</a:t>
            </a:fld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lang="ja-JP" altLang="en-US" smtClean="0">
                <a:latin typeface="Meiryo UI" panose="020B0604030504040204" pitchFamily="50" charset="-128"/>
              </a:rPr>
              <a:pPr/>
              <a:t>‹#›</a:t>
            </a:fld>
            <a:endParaRPr lang="ja-JP" altLang="en-US"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519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2297"/>
          <a:ext cx="1190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7" name="オブジェクト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2297"/>
                        <a:ext cx="1190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7F59D6-B66B-4279-912D-406B63C1FE68}" type="datetime1">
              <a:rPr lang="ja-JP" altLang="en-US" smtClean="0">
                <a:latin typeface="Meiryo UI" panose="020B0604030504040204" pitchFamily="50" charset="-128"/>
              </a:rPr>
              <a:pPr/>
              <a:t>2020/5/29</a:t>
            </a:fld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lang="ja-JP" altLang="en-US" smtClean="0">
                <a:latin typeface="Meiryo UI" panose="020B0604030504040204" pitchFamily="50" charset="-128"/>
              </a:rPr>
              <a:pPr/>
              <a:t>‹#›</a:t>
            </a:fld>
            <a:endParaRPr lang="ja-JP" altLang="en-US"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04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2297"/>
          <a:ext cx="1190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7" name="オブジェクト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2297"/>
                        <a:ext cx="1190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001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8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1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2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3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4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5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6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6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9B38A2-E39A-48C0-B6E7-16DDE9A2DFE1}" type="datetime1">
              <a:rPr lang="ja-JP" altLang="en-US" smtClean="0">
                <a:latin typeface="Meiryo UI" panose="020B0604030504040204" pitchFamily="50" charset="-128"/>
              </a:rPr>
              <a:pPr/>
              <a:t>2020/5/29</a:t>
            </a:fld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lang="ja-JP" altLang="en-US" smtClean="0">
                <a:latin typeface="Meiryo UI" panose="020B0604030504040204" pitchFamily="50" charset="-128"/>
              </a:rPr>
              <a:pPr/>
              <a:t>‹#›</a:t>
            </a:fld>
            <a:endParaRPr lang="ja-JP" altLang="en-US"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6821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2297"/>
          <a:ext cx="1190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8" name="オブジェクト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2297"/>
                        <a:ext cx="1190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1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1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8BBDDB-02C5-4088-BE77-9F89326E0430}" type="datetime1">
              <a:rPr lang="ja-JP" altLang="en-US" smtClean="0">
                <a:latin typeface="Meiryo UI" panose="020B0604030504040204" pitchFamily="50" charset="-128"/>
              </a:rPr>
              <a:pPr/>
              <a:t>2020/5/29</a:t>
            </a:fld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lang="ja-JP" altLang="en-US" smtClean="0">
                <a:latin typeface="Meiryo UI" panose="020B0604030504040204" pitchFamily="50" charset="-128"/>
              </a:rPr>
              <a:pPr/>
              <a:t>‹#›</a:t>
            </a:fld>
            <a:endParaRPr lang="ja-JP" altLang="en-US"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6432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オブジェクト 9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2297"/>
          <a:ext cx="1190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10" name="オブジェクト 9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2297"/>
                        <a:ext cx="1190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7"/>
            <a:ext cx="3030141" cy="924101"/>
          </a:xfrm>
        </p:spPr>
        <p:txBody>
          <a:bodyPr anchor="b"/>
          <a:lstStyle>
            <a:lvl1pPr marL="0" indent="0">
              <a:buNone/>
              <a:defRPr sz="1801" b="1"/>
            </a:lvl1pPr>
            <a:lvl2pPr marL="342908" indent="0">
              <a:buNone/>
              <a:defRPr sz="1500" b="1"/>
            </a:lvl2pPr>
            <a:lvl3pPr marL="685818" indent="0">
              <a:buNone/>
              <a:defRPr sz="1350" b="1"/>
            </a:lvl3pPr>
            <a:lvl4pPr marL="1028726" indent="0">
              <a:buNone/>
              <a:defRPr sz="1200" b="1"/>
            </a:lvl4pPr>
            <a:lvl5pPr marL="1371634" indent="0">
              <a:buNone/>
              <a:defRPr sz="1200" b="1"/>
            </a:lvl5pPr>
            <a:lvl6pPr marL="1714543" indent="0">
              <a:buNone/>
              <a:defRPr sz="1200" b="1"/>
            </a:lvl6pPr>
            <a:lvl7pPr marL="2057452" indent="0">
              <a:buNone/>
              <a:defRPr sz="1200" b="1"/>
            </a:lvl7pPr>
            <a:lvl8pPr marL="2400360" indent="0">
              <a:buNone/>
              <a:defRPr sz="1200" b="1"/>
            </a:lvl8pPr>
            <a:lvl9pPr marL="2743269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1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3" y="2217387"/>
            <a:ext cx="3031331" cy="924101"/>
          </a:xfrm>
        </p:spPr>
        <p:txBody>
          <a:bodyPr anchor="b"/>
          <a:lstStyle>
            <a:lvl1pPr marL="0" indent="0">
              <a:buNone/>
              <a:defRPr sz="1801" b="1"/>
            </a:lvl1pPr>
            <a:lvl2pPr marL="342908" indent="0">
              <a:buNone/>
              <a:defRPr sz="1500" b="1"/>
            </a:lvl2pPr>
            <a:lvl3pPr marL="685818" indent="0">
              <a:buNone/>
              <a:defRPr sz="1350" b="1"/>
            </a:lvl3pPr>
            <a:lvl4pPr marL="1028726" indent="0">
              <a:buNone/>
              <a:defRPr sz="1200" b="1"/>
            </a:lvl4pPr>
            <a:lvl5pPr marL="1371634" indent="0">
              <a:buNone/>
              <a:defRPr sz="1200" b="1"/>
            </a:lvl5pPr>
            <a:lvl6pPr marL="1714543" indent="0">
              <a:buNone/>
              <a:defRPr sz="1200" b="1"/>
            </a:lvl6pPr>
            <a:lvl7pPr marL="2057452" indent="0">
              <a:buNone/>
              <a:defRPr sz="1200" b="1"/>
            </a:lvl7pPr>
            <a:lvl8pPr marL="2400360" indent="0">
              <a:buNone/>
              <a:defRPr sz="1200" b="1"/>
            </a:lvl8pPr>
            <a:lvl9pPr marL="2743269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3" y="3141486"/>
            <a:ext cx="3031331" cy="5707416"/>
          </a:xfrm>
        </p:spPr>
        <p:txBody>
          <a:bodyPr/>
          <a:lstStyle>
            <a:lvl1pPr>
              <a:defRPr sz="1801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B8C39-3862-4673-884D-AEF651385D3F}" type="datetime1">
              <a:rPr lang="ja-JP" altLang="en-US" smtClean="0">
                <a:latin typeface="Meiryo UI" panose="020B0604030504040204" pitchFamily="50" charset="-128"/>
              </a:rPr>
              <a:pPr/>
              <a:t>2020/5/29</a:t>
            </a:fld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lang="ja-JP" altLang="en-US" smtClean="0">
                <a:latin typeface="Meiryo UI" panose="020B0604030504040204" pitchFamily="50" charset="-128"/>
              </a:rPr>
              <a:pPr/>
              <a:t>‹#›</a:t>
            </a:fld>
            <a:endParaRPr lang="ja-JP" altLang="en-US"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7956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オブジェクト 5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2297"/>
          <a:ext cx="1190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6" name="オブジェクト 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2297"/>
                        <a:ext cx="1190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C1B6C-D79D-4F0B-9644-FBDBFE2B08EA}" type="datetime1">
              <a:rPr lang="ja-JP" altLang="en-US" smtClean="0">
                <a:latin typeface="Meiryo UI" panose="020B0604030504040204" pitchFamily="50" charset="-128"/>
              </a:rPr>
              <a:pPr/>
              <a:t>2020/5/29</a:t>
            </a:fld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lang="ja-JP" altLang="en-US" smtClean="0">
                <a:latin typeface="Meiryo UI" panose="020B0604030504040204" pitchFamily="50" charset="-128"/>
              </a:rPr>
              <a:pPr/>
              <a:t>‹#›</a:t>
            </a:fld>
            <a:endParaRPr lang="ja-JP" altLang="en-US"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52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2297"/>
          <a:ext cx="1190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5" name="オブジェクト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2297"/>
                        <a:ext cx="1190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35BA93-7B5B-4497-A5D3-0C0ED7E2394A}" type="datetime1">
              <a:rPr lang="ja-JP" altLang="en-US" smtClean="0">
                <a:latin typeface="Meiryo UI" panose="020B0604030504040204" pitchFamily="50" charset="-128"/>
              </a:rPr>
              <a:pPr/>
              <a:t>2020/5/29</a:t>
            </a:fld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lang="ja-JP" altLang="en-US" smtClean="0">
                <a:latin typeface="Meiryo UI" panose="020B0604030504040204" pitchFamily="50" charset="-128"/>
              </a:rPr>
              <a:pPr/>
              <a:t>‹#›</a:t>
            </a:fld>
            <a:endParaRPr lang="ja-JP" altLang="en-US"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113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2297"/>
          <a:ext cx="1190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8" name="オブジェクト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2297"/>
                        <a:ext cx="1190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4" y="394407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91" y="394408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1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4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908" indent="0">
              <a:buNone/>
              <a:defRPr sz="900"/>
            </a:lvl2pPr>
            <a:lvl3pPr marL="685818" indent="0">
              <a:buNone/>
              <a:defRPr sz="750"/>
            </a:lvl3pPr>
            <a:lvl4pPr marL="1028726" indent="0">
              <a:buNone/>
              <a:defRPr sz="674"/>
            </a:lvl4pPr>
            <a:lvl5pPr marL="1371634" indent="0">
              <a:buNone/>
              <a:defRPr sz="674"/>
            </a:lvl5pPr>
            <a:lvl6pPr marL="1714543" indent="0">
              <a:buNone/>
              <a:defRPr sz="674"/>
            </a:lvl6pPr>
            <a:lvl7pPr marL="2057452" indent="0">
              <a:buNone/>
              <a:defRPr sz="674"/>
            </a:lvl7pPr>
            <a:lvl8pPr marL="2400360" indent="0">
              <a:buNone/>
              <a:defRPr sz="674"/>
            </a:lvl8pPr>
            <a:lvl9pPr marL="2743269" indent="0">
              <a:buNone/>
              <a:defRPr sz="674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7A0CEF-5FB5-41F0-9452-4872E58EAEAD}" type="datetime1">
              <a:rPr lang="ja-JP" altLang="en-US" smtClean="0">
                <a:latin typeface="Meiryo UI" panose="020B0604030504040204" pitchFamily="50" charset="-128"/>
              </a:rPr>
              <a:pPr/>
              <a:t>2020/5/29</a:t>
            </a:fld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lang="ja-JP" altLang="en-US" smtClean="0">
                <a:latin typeface="Meiryo UI" panose="020B0604030504040204" pitchFamily="50" charset="-128"/>
              </a:rPr>
              <a:pPr/>
              <a:t>‹#›</a:t>
            </a:fld>
            <a:endParaRPr lang="ja-JP" altLang="en-US"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9587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2297"/>
          <a:ext cx="1190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8" name="オブジェクト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2297"/>
                        <a:ext cx="1190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908" indent="0">
              <a:buNone/>
              <a:defRPr sz="2100"/>
            </a:lvl2pPr>
            <a:lvl3pPr marL="685818" indent="0">
              <a:buNone/>
              <a:defRPr sz="1801"/>
            </a:lvl3pPr>
            <a:lvl4pPr marL="1028726" indent="0">
              <a:buNone/>
              <a:defRPr sz="1500"/>
            </a:lvl4pPr>
            <a:lvl5pPr marL="1371634" indent="0">
              <a:buNone/>
              <a:defRPr sz="1500"/>
            </a:lvl5pPr>
            <a:lvl6pPr marL="1714543" indent="0">
              <a:buNone/>
              <a:defRPr sz="1500"/>
            </a:lvl6pPr>
            <a:lvl7pPr marL="2057452" indent="0">
              <a:buNone/>
              <a:defRPr sz="1500"/>
            </a:lvl7pPr>
            <a:lvl8pPr marL="2400360" indent="0">
              <a:buNone/>
              <a:defRPr sz="1500"/>
            </a:lvl8pPr>
            <a:lvl9pPr marL="2743269" indent="0">
              <a:buNone/>
              <a:defRPr sz="1500"/>
            </a:lvl9pPr>
          </a:lstStyle>
          <a:p>
            <a:endParaRPr kumimoji="1" lang="ja-JP" altLang="en-US">
              <a:latin typeface="Meiryo UI" panose="020B0604030504040204" pitchFamily="50" charset="-128"/>
            </a:endParaRP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908" indent="0">
              <a:buNone/>
              <a:defRPr sz="900"/>
            </a:lvl2pPr>
            <a:lvl3pPr marL="685818" indent="0">
              <a:buNone/>
              <a:defRPr sz="750"/>
            </a:lvl3pPr>
            <a:lvl4pPr marL="1028726" indent="0">
              <a:buNone/>
              <a:defRPr sz="674"/>
            </a:lvl4pPr>
            <a:lvl5pPr marL="1371634" indent="0">
              <a:buNone/>
              <a:defRPr sz="674"/>
            </a:lvl5pPr>
            <a:lvl6pPr marL="1714543" indent="0">
              <a:buNone/>
              <a:defRPr sz="674"/>
            </a:lvl6pPr>
            <a:lvl7pPr marL="2057452" indent="0">
              <a:buNone/>
              <a:defRPr sz="674"/>
            </a:lvl7pPr>
            <a:lvl8pPr marL="2400360" indent="0">
              <a:buNone/>
              <a:defRPr sz="674"/>
            </a:lvl8pPr>
            <a:lvl9pPr marL="2743269" indent="0">
              <a:buNone/>
              <a:defRPr sz="674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D6EAB7-9ABF-44C3-A57B-E81F4DA3C901}" type="datetime1">
              <a:rPr lang="ja-JP" altLang="en-US" smtClean="0">
                <a:latin typeface="Meiryo UI" panose="020B0604030504040204" pitchFamily="50" charset="-128"/>
              </a:rPr>
              <a:pPr/>
              <a:t>2020/5/29</a:t>
            </a:fld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lang="ja-JP" altLang="en-US" smtClean="0">
                <a:latin typeface="Meiryo UI" panose="020B0604030504040204" pitchFamily="50" charset="-128"/>
              </a:rPr>
              <a:pPr/>
              <a:t>‹#›</a:t>
            </a:fld>
            <a:endParaRPr lang="ja-JP" altLang="en-US"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295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 userDrawn="1">
            <p:custDataLst>
              <p:tags r:id="rId14"/>
            </p:custDataLst>
          </p:nvPr>
        </p:nvGraphicFramePr>
        <p:xfrm>
          <a:off x="1192" y="2297"/>
          <a:ext cx="1190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think-cell Slide" r:id="rId15" imgW="528" imgH="528" progId="TCLayout.ActiveDocument.1">
                  <p:embed/>
                </p:oleObj>
              </mc:Choice>
              <mc:Fallback>
                <p:oleObj name="think-cell Slide" r:id="rId15" imgW="528" imgH="528" progId="TCLayout.ActiveDocument.1">
                  <p:embed/>
                  <p:pic>
                    <p:nvPicPr>
                      <p:cNvPr id="7" name="オブジェクト 6" hidden="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192" y="2297"/>
                        <a:ext cx="1190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ea typeface="Meiryo UI" panose="020B0604030504040204" pitchFamily="50" charset="-128"/>
              </a:defRPr>
            </a:lvl1pPr>
          </a:lstStyle>
          <a:p>
            <a:fld id="{A4843A41-B154-49DC-9817-99A2E2EAAEA6}" type="datetime1">
              <a:rPr lang="ja-JP" altLang="en-US" smtClean="0">
                <a:latin typeface="Meiryo UI" panose="020B0604030504040204" pitchFamily="50" charset="-128"/>
              </a:rPr>
              <a:pPr/>
              <a:t>2020/5/29</a:t>
            </a:fld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ea typeface="Meiryo UI" panose="020B0604030504040204" pitchFamily="50" charset="-128"/>
              </a:defRPr>
            </a:lvl1pPr>
          </a:lstStyle>
          <a:p>
            <a:endParaRPr lang="ja-JP" altLang="en-US">
              <a:latin typeface="Meiryo UI" panose="020B0604030504040204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ea typeface="Meiryo UI" panose="020B0604030504040204" pitchFamily="50" charset="-128"/>
              </a:defRPr>
            </a:lvl1pPr>
          </a:lstStyle>
          <a:p>
            <a:fld id="{D2D8002D-B5B0-4BAC-B1F6-782DDCCE6D9C}" type="slidenum">
              <a:rPr lang="ja-JP" altLang="en-US" smtClean="0">
                <a:latin typeface="Meiryo UI" panose="020B0604030504040204" pitchFamily="50" charset="-128"/>
              </a:rPr>
              <a:pPr/>
              <a:t>‹#›</a:t>
            </a:fld>
            <a:endParaRPr lang="ja-JP" altLang="en-US">
              <a:latin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293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685818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  <a:sym typeface="Meiryo UI" panose="020B0604030504040204" pitchFamily="50" charset="-128"/>
        </a:defRPr>
      </a:lvl1pPr>
    </p:titleStyle>
    <p:bodyStyle>
      <a:lvl1pPr marL="257182" indent="-257182" algn="l" defTabSz="685818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Meiryo UI" panose="020B0604030504040204" pitchFamily="50" charset="-128"/>
        </a:defRPr>
      </a:lvl1pPr>
      <a:lvl2pPr marL="557227" indent="-214318" algn="l" defTabSz="685818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Meiryo UI" panose="020B0604030504040204" pitchFamily="50" charset="-128"/>
        </a:defRPr>
      </a:lvl2pPr>
      <a:lvl3pPr marL="857272" indent="-171454" algn="l" defTabSz="685818" rtl="0" eaLnBrk="1" latinLnBrk="0" hangingPunct="1">
        <a:spcBef>
          <a:spcPct val="20000"/>
        </a:spcBef>
        <a:buFont typeface="Arial" pitchFamily="34" charset="0"/>
        <a:buChar char="•"/>
        <a:defRPr kumimoji="1" sz="180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Meiryo UI" panose="020B0604030504040204" pitchFamily="50" charset="-128"/>
        </a:defRPr>
      </a:lvl3pPr>
      <a:lvl4pPr marL="1200180" indent="-171454" algn="l" defTabSz="685818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Meiryo UI" panose="020B0604030504040204" pitchFamily="50" charset="-128"/>
        </a:defRPr>
      </a:lvl4pPr>
      <a:lvl5pPr marL="1543088" indent="-171454" algn="l" defTabSz="685818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Meiryo UI" panose="020B0604030504040204" pitchFamily="50" charset="-128"/>
        </a:defRPr>
      </a:lvl5pPr>
      <a:lvl6pPr marL="1885997" indent="-171454" algn="l" defTabSz="685818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6" indent="-171454" algn="l" defTabSz="685818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14" indent="-171454" algn="l" defTabSz="685818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23" indent="-171454" algn="l" defTabSz="685818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1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8" algn="l" defTabSz="68581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18" algn="l" defTabSz="68581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26" algn="l" defTabSz="68581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34" algn="l" defTabSz="68581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43" algn="l" defTabSz="68581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52" algn="l" defTabSz="68581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60" algn="l" defTabSz="68581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69" algn="l" defTabSz="685818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3" y="2382443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think-cell Slide" r:id="rId5" imgW="528" imgH="528" progId="TCLayout.ActiveDocument.1">
                  <p:embed/>
                </p:oleObj>
              </mc:Choice>
              <mc:Fallback>
                <p:oleObj name="think-cell Slide" r:id="rId5" imgW="528" imgH="528" progId="TCLayout.ActiveDocument.1">
                  <p:embed/>
                  <p:pic>
                    <p:nvPicPr>
                      <p:cNvPr id="5" name="オブジェクト 4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93" y="2382443"/>
                        <a:ext cx="1190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62C5FBDC-6EBB-415A-86EB-664C1AA06615}"/>
              </a:ext>
            </a:extLst>
          </p:cNvPr>
          <p:cNvGrpSpPr/>
          <p:nvPr/>
        </p:nvGrpSpPr>
        <p:grpSpPr>
          <a:xfrm>
            <a:off x="130629" y="48020"/>
            <a:ext cx="6617093" cy="9676553"/>
            <a:chOff x="130629" y="48020"/>
            <a:chExt cx="6617093" cy="9676553"/>
          </a:xfrm>
        </p:grpSpPr>
        <p:sp>
          <p:nvSpPr>
            <p:cNvPr id="52" name="Rectangle 2"/>
            <p:cNvSpPr txBox="1">
              <a:spLocks noChangeArrowheads="1"/>
            </p:cNvSpPr>
            <p:nvPr/>
          </p:nvSpPr>
          <p:spPr bwMode="gray">
            <a:xfrm>
              <a:off x="3247495" y="48020"/>
              <a:ext cx="3119150" cy="488700"/>
            </a:xfrm>
            <a:prstGeom prst="rect">
              <a:avLst/>
            </a:prstGeom>
          </p:spPr>
          <p:txBody>
            <a:bodyPr vert="horz" lIns="0" tIns="0" rIns="0" bIns="0" rtlCol="0" anchor="b" anchorCtr="0">
              <a:noAutofit/>
            </a:bodyPr>
            <a:lstStyle>
              <a:lvl1pPr algn="l" eaLnBrk="1" hangingPunct="1">
                <a:defRPr kumimoji="1" sz="2000" b="1">
                  <a:solidFill>
                    <a:schemeClr val="accent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</a:lstStyle>
            <a:p>
              <a:pPr algn="r" defTabSz="914423">
                <a:defRPr/>
              </a:pPr>
              <a:r>
                <a:rPr lang="nl-NL" altLang="ja-JP" kern="0" dirty="0">
                  <a:solidFill>
                    <a:srgbClr val="000000"/>
                  </a:solidFill>
                  <a:ea typeface="Meiryo UI" panose="020B0604030504040204" pitchFamily="50" charset="-128"/>
                </a:rPr>
                <a:t>Startup Name</a:t>
              </a:r>
            </a:p>
          </p:txBody>
        </p:sp>
        <p:grpSp>
          <p:nvGrpSpPr>
            <p:cNvPr id="32" name="グループ化 31"/>
            <p:cNvGrpSpPr/>
            <p:nvPr/>
          </p:nvGrpSpPr>
          <p:grpSpPr bwMode="gray">
            <a:xfrm>
              <a:off x="130629" y="2142355"/>
              <a:ext cx="6617093" cy="1398046"/>
              <a:chOff x="419259" y="3399274"/>
              <a:chExt cx="6197414" cy="837516"/>
            </a:xfrm>
          </p:grpSpPr>
          <p:sp>
            <p:nvSpPr>
              <p:cNvPr id="22" name="Rectangle 11"/>
              <p:cNvSpPr>
                <a:spLocks noChangeArrowheads="1"/>
              </p:cNvSpPr>
              <p:nvPr/>
            </p:nvSpPr>
            <p:spPr bwMode="gray">
              <a:xfrm>
                <a:off x="1183635" y="3408790"/>
                <a:ext cx="5433038" cy="828000"/>
              </a:xfrm>
              <a:prstGeom prst="rect">
                <a:avLst/>
              </a:prstGeom>
              <a:solidFill>
                <a:sysClr val="window" lastClr="FFFFFF"/>
              </a:solidFill>
              <a:ln w="12700" algn="ctr">
                <a:solidFill>
                  <a:srgbClr val="8C8C8C"/>
                </a:solidFill>
                <a:miter lim="800000"/>
                <a:headEnd/>
                <a:tailEnd/>
              </a:ln>
            </p:spPr>
            <p:txBody>
              <a:bodyPr lIns="108000" tIns="72000" rIns="108000" bIns="72000" anchor="ctr"/>
              <a:lstStyle/>
              <a:p>
                <a:pPr defTabSz="914423" fontAlgn="ctr">
                  <a:defRPr/>
                </a:pPr>
                <a:r>
                  <a:rPr kumimoji="1" lang="en-US" altLang="ja-JP" sz="1200" dirty="0">
                    <a:solidFill>
                      <a:prstClr val="black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rPr>
                  <a:t>.</a:t>
                </a:r>
              </a:p>
            </p:txBody>
          </p:sp>
          <p:sp>
            <p:nvSpPr>
              <p:cNvPr id="24" name="Text Box 10"/>
              <p:cNvSpPr txBox="1">
                <a:spLocks noChangeArrowheads="1"/>
              </p:cNvSpPr>
              <p:nvPr/>
            </p:nvSpPr>
            <p:spPr bwMode="gray">
              <a:xfrm>
                <a:off x="419259" y="3399274"/>
                <a:ext cx="634805" cy="828000"/>
              </a:xfrm>
              <a:prstGeom prst="rect">
                <a:avLst/>
              </a:prstGeom>
              <a:solidFill>
                <a:schemeClr val="tx2"/>
              </a:solidFill>
              <a:ln w="12700" algn="ctr">
                <a:solidFill>
                  <a:srgbClr val="000090"/>
                </a:solidFill>
                <a:miter lim="800000"/>
                <a:headEnd/>
                <a:tailEnd type="none" w="sm" len="med"/>
              </a:ln>
            </p:spPr>
            <p:txBody>
              <a:bodyPr vert="eaVert" lIns="54000" tIns="54000" rIns="54000" bIns="54000" anchor="ctr" anchorCtr="1"/>
              <a:lstStyle/>
              <a:p>
                <a:pPr defTabSz="717965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en-US" altLang="ja-JP" sz="1200" b="1" kern="0" dirty="0">
                    <a:solidFill>
                      <a:prstClr val="white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  <a:sym typeface="Meiryo UI" panose="020B0604030504040204" pitchFamily="50" charset="-128"/>
                  </a:rPr>
                  <a:t>Summary</a:t>
                </a:r>
                <a:endParaRPr lang="en-US" altLang="ja-JP" sz="1200" b="1" kern="0" dirty="0">
                  <a:solidFill>
                    <a:prstClr val="white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  <a:sym typeface="Meiryo UI" panose="020B0604030504040204" pitchFamily="50" charset="-128"/>
                </a:endParaRPr>
              </a:p>
            </p:txBody>
          </p:sp>
        </p:grpSp>
        <p:grpSp>
          <p:nvGrpSpPr>
            <p:cNvPr id="27" name="グループ化 26"/>
            <p:cNvGrpSpPr/>
            <p:nvPr/>
          </p:nvGrpSpPr>
          <p:grpSpPr bwMode="gray">
            <a:xfrm>
              <a:off x="145143" y="3622852"/>
              <a:ext cx="6602578" cy="1297504"/>
              <a:chOff x="434373" y="6875361"/>
              <a:chExt cx="6314419" cy="1587631"/>
            </a:xfrm>
          </p:grpSpPr>
          <p:sp>
            <p:nvSpPr>
              <p:cNvPr id="67" name="Rectangle 11"/>
              <p:cNvSpPr>
                <a:spLocks noChangeArrowheads="1"/>
              </p:cNvSpPr>
              <p:nvPr/>
            </p:nvSpPr>
            <p:spPr bwMode="gray">
              <a:xfrm>
                <a:off x="1194952" y="6875361"/>
                <a:ext cx="5553840" cy="1569875"/>
              </a:xfrm>
              <a:prstGeom prst="rect">
                <a:avLst/>
              </a:prstGeom>
              <a:solidFill>
                <a:sysClr val="window" lastClr="FFFFFF"/>
              </a:solidFill>
              <a:ln w="12700" algn="ctr">
                <a:solidFill>
                  <a:srgbClr val="8C8C8C"/>
                </a:solidFill>
                <a:miter lim="800000"/>
                <a:headEnd/>
                <a:tailEnd/>
              </a:ln>
            </p:spPr>
            <p:txBody>
              <a:bodyPr lIns="108000" tIns="72000" rIns="108000" bIns="72000" anchor="ctr" anchorCtr="0"/>
              <a:lstStyle/>
              <a:p>
                <a:pPr marL="171450" indent="-171450" defTabSz="717965" fontAlgn="base">
                  <a:spcBef>
                    <a:spcPct val="0"/>
                  </a:spcBef>
                  <a:spcAft>
                    <a:spcPts val="225"/>
                  </a:spcAft>
                  <a:buFont typeface="Arial" panose="020B0604020202020204" pitchFamily="34" charset="0"/>
                  <a:buChar char="•"/>
                  <a:defRPr/>
                </a:pPr>
                <a:endParaRPr kumimoji="1" lang="en-US" altLang="ja-JP" sz="1200" kern="0" dirty="0">
                  <a:solidFill>
                    <a:prstClr val="black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  <a:p>
                <a:pPr lvl="1" defTabSz="717965" fontAlgn="base">
                  <a:spcBef>
                    <a:spcPct val="0"/>
                  </a:spcBef>
                  <a:spcAft>
                    <a:spcPts val="225"/>
                  </a:spcAft>
                  <a:defRPr/>
                </a:pPr>
                <a:endParaRPr kumimoji="1" lang="en-US" altLang="ja-JP" sz="1200" kern="0" dirty="0">
                  <a:solidFill>
                    <a:prstClr val="black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0" name="Text Box 10"/>
              <p:cNvSpPr txBox="1">
                <a:spLocks noChangeArrowheads="1"/>
              </p:cNvSpPr>
              <p:nvPr/>
            </p:nvSpPr>
            <p:spPr bwMode="gray">
              <a:xfrm>
                <a:off x="434373" y="6893118"/>
                <a:ext cx="628988" cy="1569874"/>
              </a:xfrm>
              <a:prstGeom prst="rect">
                <a:avLst/>
              </a:prstGeom>
              <a:solidFill>
                <a:schemeClr val="tx2"/>
              </a:solidFill>
              <a:ln w="12700" algn="ctr">
                <a:solidFill>
                  <a:srgbClr val="000000"/>
                </a:solidFill>
                <a:miter lim="800000"/>
                <a:headEnd/>
                <a:tailEnd type="none" w="sm" len="med"/>
              </a:ln>
            </p:spPr>
            <p:txBody>
              <a:bodyPr vert="eaVert" lIns="54000" tIns="54000" rIns="54000" bIns="54000" anchor="ctr" anchorCtr="1"/>
              <a:lstStyle/>
              <a:p>
                <a:pPr defTabSz="717965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ja-JP" sz="1200" b="1" kern="0" dirty="0">
                    <a:solidFill>
                      <a:prstClr val="white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  <a:sym typeface="Meiryo UI" panose="020B0604030504040204" pitchFamily="50" charset="-128"/>
                  </a:rPr>
                  <a:t>Founders, Team, Experience</a:t>
                </a:r>
              </a:p>
            </p:txBody>
          </p:sp>
        </p:grpSp>
        <p:grpSp>
          <p:nvGrpSpPr>
            <p:cNvPr id="19" name="グループ化 18"/>
            <p:cNvGrpSpPr/>
            <p:nvPr/>
          </p:nvGrpSpPr>
          <p:grpSpPr bwMode="gray">
            <a:xfrm>
              <a:off x="130629" y="535155"/>
              <a:ext cx="6617093" cy="1569421"/>
              <a:chOff x="296473" y="951294"/>
              <a:chExt cx="6328300" cy="1520479"/>
            </a:xfrm>
          </p:grpSpPr>
          <p:sp>
            <p:nvSpPr>
              <p:cNvPr id="36" name="Rectangle 11"/>
              <p:cNvSpPr>
                <a:spLocks noChangeArrowheads="1"/>
              </p:cNvSpPr>
              <p:nvPr/>
            </p:nvSpPr>
            <p:spPr bwMode="gray">
              <a:xfrm>
                <a:off x="3975601" y="951294"/>
                <a:ext cx="2284726" cy="433343"/>
              </a:xfrm>
              <a:prstGeom prst="rect">
                <a:avLst/>
              </a:prstGeom>
              <a:solidFill>
                <a:sysClr val="window" lastClr="FFFFFF"/>
              </a:solidFill>
              <a:ln w="12700" algn="ctr">
                <a:noFill/>
                <a:miter lim="800000"/>
                <a:headEnd/>
                <a:tailEnd/>
              </a:ln>
            </p:spPr>
            <p:txBody>
              <a:bodyPr lIns="54000" tIns="54000" rIns="54000" bIns="54000" anchor="ctr" anchorCtr="0"/>
              <a:lstStyle/>
              <a:p>
                <a:pPr algn="r" defTabSz="914423" fontAlgn="ctr">
                  <a:defRPr/>
                </a:pPr>
                <a:r>
                  <a:rPr lang="en-US" altLang="ja-JP" sz="1400" kern="0" dirty="0">
                    <a:solidFill>
                      <a:prstClr val="black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rPr>
                  <a:t>Established in Year   and  City  name </a:t>
                </a:r>
              </a:p>
            </p:txBody>
          </p:sp>
          <p:grpSp>
            <p:nvGrpSpPr>
              <p:cNvPr id="17" name="グループ化 16"/>
              <p:cNvGrpSpPr/>
              <p:nvPr/>
            </p:nvGrpSpPr>
            <p:grpSpPr bwMode="gray">
              <a:xfrm>
                <a:off x="296473" y="1747135"/>
                <a:ext cx="6328300" cy="724638"/>
                <a:chOff x="296473" y="1738343"/>
                <a:chExt cx="6328300" cy="776400"/>
              </a:xfrm>
            </p:grpSpPr>
            <p:sp>
              <p:nvSpPr>
                <p:cNvPr id="38" name="Text Box 10"/>
                <p:cNvSpPr txBox="1">
                  <a:spLocks noChangeArrowheads="1"/>
                </p:cNvSpPr>
                <p:nvPr/>
              </p:nvSpPr>
              <p:spPr bwMode="gray">
                <a:xfrm>
                  <a:off x="296473" y="1738973"/>
                  <a:ext cx="634805" cy="775770"/>
                </a:xfrm>
                <a:prstGeom prst="rect">
                  <a:avLst/>
                </a:prstGeom>
                <a:solidFill>
                  <a:schemeClr val="tx2"/>
                </a:solidFill>
                <a:ln w="12700" algn="ctr">
                  <a:solidFill>
                    <a:srgbClr val="8C8C8C"/>
                  </a:solidFill>
                  <a:miter lim="800000"/>
                  <a:headEnd/>
                  <a:tailEnd type="none" w="sm" len="med"/>
                </a:ln>
              </p:spPr>
              <p:txBody>
                <a:bodyPr vert="eaVert" lIns="54000" tIns="54000" rIns="54000" bIns="54000" anchor="ctr" anchorCtr="1"/>
                <a:lstStyle/>
                <a:p>
                  <a:pPr algn="ctr" defTabSz="717965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altLang="ja-JP" sz="1200" b="1" kern="0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Meiryo UI" panose="020B0604030504040204" pitchFamily="50" charset="-128"/>
                      <a:cs typeface="Arial" panose="020B0604020202020204" pitchFamily="34" charset="0"/>
                      <a:sym typeface="Meiryo UI" panose="020B0604030504040204" pitchFamily="50" charset="-128"/>
                    </a:rPr>
                    <a:t>Keywords</a:t>
                  </a:r>
                </a:p>
              </p:txBody>
            </p:sp>
            <p:sp>
              <p:nvSpPr>
                <p:cNvPr id="39" name="Rectangle 11"/>
                <p:cNvSpPr>
                  <a:spLocks noChangeArrowheads="1"/>
                </p:cNvSpPr>
                <p:nvPr/>
              </p:nvSpPr>
              <p:spPr bwMode="gray">
                <a:xfrm>
                  <a:off x="1076752" y="1738343"/>
                  <a:ext cx="5548021" cy="776398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algn="ctr">
                  <a:solidFill>
                    <a:srgbClr val="8C8C8C"/>
                  </a:solidFill>
                  <a:miter lim="800000"/>
                  <a:headEnd/>
                  <a:tailEnd/>
                </a:ln>
              </p:spPr>
              <p:txBody>
                <a:bodyPr lIns="54000" tIns="54000" rIns="54000" bIns="54000" anchor="ctr" anchorCtr="0"/>
                <a:lstStyle/>
                <a:p>
                  <a:pPr defTabSz="718516" fontAlgn="base">
                    <a:spcBef>
                      <a:spcPct val="0"/>
                    </a:spcBef>
                    <a:spcAft>
                      <a:spcPts val="225"/>
                    </a:spcAft>
                    <a:defRPr/>
                  </a:pPr>
                  <a:r>
                    <a:rPr lang="en-US" altLang="ja-JP" sz="1200" kern="0" dirty="0">
                      <a:solidFill>
                        <a:prstClr val="black"/>
                      </a:solidFill>
                      <a:latin typeface="Arial" panose="020B0604020202020204" pitchFamily="34" charset="0"/>
                      <a:ea typeface="Meiryo UI" panose="020B0604030504040204" pitchFamily="50" charset="-128"/>
                      <a:cs typeface="Arial" panose="020B0604020202020204" pitchFamily="34" charset="0"/>
                    </a:rPr>
                    <a:t>automobile, e-commerce, telematics, supply chain</a:t>
                  </a:r>
                </a:p>
              </p:txBody>
            </p:sp>
          </p:grpSp>
        </p:grpSp>
        <p:grpSp>
          <p:nvGrpSpPr>
            <p:cNvPr id="29" name="グループ化 30"/>
            <p:cNvGrpSpPr/>
            <p:nvPr/>
          </p:nvGrpSpPr>
          <p:grpSpPr bwMode="gray">
            <a:xfrm>
              <a:off x="138907" y="6407070"/>
              <a:ext cx="6608813" cy="1361541"/>
              <a:chOff x="419987" y="4729681"/>
              <a:chExt cx="6321508" cy="946278"/>
            </a:xfrm>
          </p:grpSpPr>
          <p:sp>
            <p:nvSpPr>
              <p:cNvPr id="33" name="Rectangle 11"/>
              <p:cNvSpPr>
                <a:spLocks noChangeArrowheads="1"/>
              </p:cNvSpPr>
              <p:nvPr/>
            </p:nvSpPr>
            <p:spPr bwMode="gray">
              <a:xfrm>
                <a:off x="1218590" y="4729681"/>
                <a:ext cx="5522905" cy="940396"/>
              </a:xfrm>
              <a:prstGeom prst="rect">
                <a:avLst/>
              </a:prstGeom>
              <a:solidFill>
                <a:sysClr val="window" lastClr="FFFFFF"/>
              </a:solidFill>
              <a:ln w="12700" algn="ctr">
                <a:solidFill>
                  <a:srgbClr val="8C8C8C"/>
                </a:solidFill>
                <a:miter lim="800000"/>
                <a:headEnd/>
                <a:tailEnd/>
              </a:ln>
            </p:spPr>
            <p:txBody>
              <a:bodyPr lIns="108000" tIns="72000" rIns="108000" bIns="72000" anchor="ctr" anchorCtr="0"/>
              <a:lstStyle/>
              <a:p>
                <a:pPr marL="285750" indent="-285750" defTabSz="914423">
                  <a:buFont typeface="Arial" panose="020B0604020202020204" pitchFamily="34" charset="0"/>
                  <a:buChar char="•"/>
                </a:pPr>
                <a:endParaRPr kumimoji="1"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7" name="Text Box 10"/>
              <p:cNvSpPr txBox="1">
                <a:spLocks noChangeArrowheads="1"/>
              </p:cNvSpPr>
              <p:nvPr/>
            </p:nvSpPr>
            <p:spPr bwMode="gray">
              <a:xfrm>
                <a:off x="419987" y="4735563"/>
                <a:ext cx="619102" cy="940396"/>
              </a:xfrm>
              <a:prstGeom prst="rect">
                <a:avLst/>
              </a:prstGeom>
              <a:solidFill>
                <a:schemeClr val="tx2"/>
              </a:solidFill>
              <a:ln w="12700" algn="ctr">
                <a:solidFill>
                  <a:srgbClr val="002060"/>
                </a:solidFill>
                <a:miter lim="800000"/>
                <a:headEnd/>
                <a:tailEnd type="none" w="sm" len="med"/>
              </a:ln>
            </p:spPr>
            <p:txBody>
              <a:bodyPr vert="eaVert" lIns="54000" tIns="54000" rIns="54000" bIns="54000" anchor="ctr" anchorCtr="1"/>
              <a:lstStyle/>
              <a:p>
                <a:pPr defTabSz="717965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ja-JP" sz="1200" b="1" kern="0" dirty="0">
                    <a:solidFill>
                      <a:prstClr val="white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  <a:sym typeface="Meiryo UI" panose="020B0604030504040204" pitchFamily="50" charset="-128"/>
                  </a:rPr>
                  <a:t>Traction/ Significant Statistics</a:t>
                </a:r>
              </a:p>
            </p:txBody>
          </p:sp>
        </p:grpSp>
        <p:grpSp>
          <p:nvGrpSpPr>
            <p:cNvPr id="40" name="グループ化 18"/>
            <p:cNvGrpSpPr/>
            <p:nvPr/>
          </p:nvGrpSpPr>
          <p:grpSpPr bwMode="gray">
            <a:xfrm>
              <a:off x="132760" y="7872666"/>
              <a:ext cx="6614959" cy="1851907"/>
              <a:chOff x="290404" y="1712640"/>
              <a:chExt cx="6241533" cy="1219635"/>
            </a:xfrm>
          </p:grpSpPr>
          <p:grpSp>
            <p:nvGrpSpPr>
              <p:cNvPr id="41" name="グループ化 15"/>
              <p:cNvGrpSpPr/>
              <p:nvPr/>
            </p:nvGrpSpPr>
            <p:grpSpPr bwMode="gray">
              <a:xfrm>
                <a:off x="290404" y="1712640"/>
                <a:ext cx="2112462" cy="504000"/>
                <a:chOff x="290540" y="1996761"/>
                <a:chExt cx="2112462" cy="540000"/>
              </a:xfrm>
            </p:grpSpPr>
            <p:sp>
              <p:nvSpPr>
                <p:cNvPr id="45" name="Text Box 10"/>
                <p:cNvSpPr txBox="1">
                  <a:spLocks noChangeArrowheads="1"/>
                </p:cNvSpPr>
                <p:nvPr/>
              </p:nvSpPr>
              <p:spPr bwMode="gray">
                <a:xfrm>
                  <a:off x="290540" y="1996761"/>
                  <a:ext cx="634930" cy="540000"/>
                </a:xfrm>
                <a:prstGeom prst="rect">
                  <a:avLst/>
                </a:prstGeom>
                <a:solidFill>
                  <a:schemeClr val="tx2"/>
                </a:solidFill>
                <a:ln w="12700" algn="ctr">
                  <a:solidFill>
                    <a:srgbClr val="8C8C8C"/>
                  </a:solidFill>
                  <a:miter lim="800000"/>
                  <a:headEnd/>
                  <a:tailEnd type="none" w="sm" len="med"/>
                </a:ln>
              </p:spPr>
              <p:txBody>
                <a:bodyPr vert="eaVert" lIns="54000" tIns="54000" rIns="54000" bIns="54000" anchor="ctr" anchorCtr="1"/>
                <a:lstStyle/>
                <a:p>
                  <a:pPr algn="ctr" defTabSz="717965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altLang="ja-JP" sz="1200" b="1" kern="0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Meiryo UI" panose="020B0604030504040204" pitchFamily="50" charset="-128"/>
                      <a:cs typeface="Arial" panose="020B0604020202020204" pitchFamily="34" charset="0"/>
                      <a:sym typeface="Meiryo UI" panose="020B0604030504040204" pitchFamily="50" charset="-128"/>
                    </a:rPr>
                    <a:t>Current Stage</a:t>
                  </a:r>
                </a:p>
              </p:txBody>
            </p:sp>
            <p:sp>
              <p:nvSpPr>
                <p:cNvPr id="46" name="Rectangle 11"/>
                <p:cNvSpPr>
                  <a:spLocks noChangeArrowheads="1"/>
                </p:cNvSpPr>
                <p:nvPr/>
              </p:nvSpPr>
              <p:spPr bwMode="gray">
                <a:xfrm>
                  <a:off x="1083668" y="1996762"/>
                  <a:ext cx="1319334" cy="459865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algn="ctr">
                  <a:solidFill>
                    <a:srgbClr val="8C8C8C"/>
                  </a:solidFill>
                  <a:miter lim="800000"/>
                  <a:headEnd/>
                  <a:tailEnd/>
                </a:ln>
              </p:spPr>
              <p:txBody>
                <a:bodyPr lIns="54000" tIns="54000" rIns="54000" bIns="54000" anchor="ctr" anchorCtr="0"/>
                <a:lstStyle/>
                <a:p>
                  <a:pPr marL="285750" indent="-285750" defTabSz="914423" fontAlgn="ctr">
                    <a:buFont typeface="Arial" panose="020B0604020202020204" pitchFamily="34" charset="0"/>
                    <a:buChar char="•"/>
                    <a:defRPr/>
                  </a:pPr>
                  <a:endParaRPr lang="ja-JP" altLang="en-US" sz="1200" kern="0" dirty="0">
                    <a:solidFill>
                      <a:prstClr val="black"/>
                    </a:solidFill>
                    <a:latin typeface="Arial" panose="020B0604020202020204" pitchFamily="34" charset="0"/>
                    <a:ea typeface="Meiryo UI" panose="020B0604030504040204" pitchFamily="50" charset="-128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42" name="グループ化 16"/>
              <p:cNvGrpSpPr/>
              <p:nvPr/>
            </p:nvGrpSpPr>
            <p:grpSpPr bwMode="gray">
              <a:xfrm>
                <a:off x="298826" y="2253746"/>
                <a:ext cx="6233111" cy="678529"/>
                <a:chOff x="298826" y="2281134"/>
                <a:chExt cx="6233111" cy="726995"/>
              </a:xfrm>
            </p:grpSpPr>
            <p:sp>
              <p:nvSpPr>
                <p:cNvPr id="43" name="Text Box 10"/>
                <p:cNvSpPr txBox="1">
                  <a:spLocks noChangeArrowheads="1"/>
                </p:cNvSpPr>
                <p:nvPr/>
              </p:nvSpPr>
              <p:spPr bwMode="gray">
                <a:xfrm>
                  <a:off x="298826" y="2281134"/>
                  <a:ext cx="624415" cy="726995"/>
                </a:xfrm>
                <a:prstGeom prst="rect">
                  <a:avLst/>
                </a:prstGeom>
                <a:solidFill>
                  <a:schemeClr val="tx2"/>
                </a:solidFill>
                <a:ln w="12700" algn="ctr">
                  <a:solidFill>
                    <a:srgbClr val="8C8C8C"/>
                  </a:solidFill>
                  <a:miter lim="800000"/>
                  <a:headEnd/>
                  <a:tailEnd type="none" w="sm" len="med"/>
                </a:ln>
              </p:spPr>
              <p:txBody>
                <a:bodyPr vert="eaVert" lIns="54000" tIns="54000" rIns="54000" bIns="54000" anchor="ctr" anchorCtr="1"/>
                <a:lstStyle/>
                <a:p>
                  <a:pPr algn="ctr" defTabSz="717965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altLang="ja-JP" sz="1200" b="1" kern="0" dirty="0">
                      <a:solidFill>
                        <a:prstClr val="white"/>
                      </a:solidFill>
                      <a:latin typeface="Arial" panose="020B0604020202020204" pitchFamily="34" charset="0"/>
                      <a:ea typeface="Meiryo UI" panose="020B0604030504040204" pitchFamily="50" charset="-128"/>
                      <a:cs typeface="Arial" panose="020B0604020202020204" pitchFamily="34" charset="0"/>
                      <a:sym typeface="Meiryo UI" panose="020B0604030504040204" pitchFamily="50" charset="-128"/>
                    </a:rPr>
                    <a:t>Investment Needs and Purpose</a:t>
                  </a:r>
                </a:p>
              </p:txBody>
            </p:sp>
            <p:sp>
              <p:nvSpPr>
                <p:cNvPr id="44" name="Rectangle 11"/>
                <p:cNvSpPr>
                  <a:spLocks noChangeArrowheads="1"/>
                </p:cNvSpPr>
                <p:nvPr/>
              </p:nvSpPr>
              <p:spPr bwMode="gray">
                <a:xfrm>
                  <a:off x="1084239" y="2281134"/>
                  <a:ext cx="5447698" cy="726995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algn="ctr">
                  <a:solidFill>
                    <a:srgbClr val="8C8C8C"/>
                  </a:solidFill>
                  <a:miter lim="800000"/>
                  <a:headEnd/>
                  <a:tailEnd/>
                </a:ln>
              </p:spPr>
              <p:txBody>
                <a:bodyPr lIns="54000" tIns="54000" rIns="54000" bIns="54000" anchor="ctr" anchorCtr="0"/>
                <a:lstStyle/>
                <a:p>
                  <a:pPr marL="285750" indent="-285750" defTabSz="718516" fontAlgn="base">
                    <a:spcBef>
                      <a:spcPct val="0"/>
                    </a:spcBef>
                    <a:spcAft>
                      <a:spcPts val="225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altLang="ja-JP" sz="1200" kern="0" dirty="0">
                      <a:solidFill>
                        <a:prstClr val="black"/>
                      </a:solidFill>
                      <a:latin typeface="Arial" panose="020B0604020202020204" pitchFamily="34" charset="0"/>
                      <a:ea typeface="Meiryo UI" panose="020B0604030504040204" pitchFamily="50" charset="-128"/>
                      <a:cs typeface="Arial" panose="020B0604020202020204" pitchFamily="34" charset="0"/>
                    </a:rPr>
                    <a:t>Raising :</a:t>
                  </a:r>
                </a:p>
                <a:p>
                  <a:pPr marL="285750" indent="-285750" defTabSz="718516" fontAlgn="base">
                    <a:spcBef>
                      <a:spcPct val="0"/>
                    </a:spcBef>
                    <a:spcAft>
                      <a:spcPts val="225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altLang="ja-JP" sz="1200" kern="0" dirty="0">
                      <a:solidFill>
                        <a:prstClr val="black"/>
                      </a:solidFill>
                      <a:latin typeface="Arial" panose="020B0604020202020204" pitchFamily="34" charset="0"/>
                      <a:ea typeface="Meiryo UI" panose="020B0604030504040204" pitchFamily="50" charset="-128"/>
                      <a:cs typeface="Arial" panose="020B0604020202020204" pitchFamily="34" charset="0"/>
                    </a:rPr>
                    <a:t>Pre Money Valuation :</a:t>
                  </a:r>
                </a:p>
                <a:p>
                  <a:pPr marL="285750" indent="-285750" defTabSz="718516" fontAlgn="base">
                    <a:spcBef>
                      <a:spcPct val="0"/>
                    </a:spcBef>
                    <a:spcAft>
                      <a:spcPts val="225"/>
                    </a:spcAft>
                    <a:buFont typeface="Arial" panose="020B0604020202020204" pitchFamily="34" charset="0"/>
                    <a:buChar char="•"/>
                    <a:defRPr/>
                  </a:pPr>
                  <a:r>
                    <a:rPr lang="en-US" altLang="ja-JP" sz="1200" kern="0" dirty="0">
                      <a:solidFill>
                        <a:prstClr val="black"/>
                      </a:solidFill>
                      <a:latin typeface="Arial" panose="020B0604020202020204" pitchFamily="34" charset="0"/>
                      <a:ea typeface="Meiryo UI" panose="020B0604030504040204" pitchFamily="50" charset="-128"/>
                      <a:cs typeface="Arial" panose="020B0604020202020204" pitchFamily="34" charset="0"/>
                    </a:rPr>
                    <a:t>Purpose:.</a:t>
                  </a:r>
                </a:p>
              </p:txBody>
            </p:sp>
          </p:grpSp>
        </p:grpSp>
        <p:sp>
          <p:nvSpPr>
            <p:cNvPr id="48" name="Rectangle 11"/>
            <p:cNvSpPr>
              <a:spLocks noChangeArrowheads="1"/>
            </p:cNvSpPr>
            <p:nvPr/>
          </p:nvSpPr>
          <p:spPr bwMode="gray">
            <a:xfrm>
              <a:off x="2457039" y="7875115"/>
              <a:ext cx="4290681" cy="660190"/>
            </a:xfrm>
            <a:prstGeom prst="rect">
              <a:avLst/>
            </a:prstGeom>
            <a:solidFill>
              <a:sysClr val="window" lastClr="FFFFFF"/>
            </a:solidFill>
            <a:ln w="12700" algn="ctr">
              <a:solidFill>
                <a:srgbClr val="8C8C8C"/>
              </a:solidFill>
              <a:miter lim="800000"/>
              <a:headEnd/>
              <a:tailEnd/>
            </a:ln>
          </p:spPr>
          <p:txBody>
            <a:bodyPr lIns="54000" tIns="54000" rIns="54000" bIns="54000" anchor="ctr" anchorCtr="0"/>
            <a:lstStyle/>
            <a:p>
              <a:pPr defTabSz="914423" fontAlgn="ctr">
                <a:defRPr/>
              </a:pPr>
              <a:r>
                <a:rPr lang="en-US" altLang="ja-JP" sz="1200" b="1" kern="0" dirty="0">
                  <a:solidFill>
                    <a:prstClr val="black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rPr>
                <a:t>Existing Investors</a:t>
              </a:r>
              <a:r>
                <a:rPr lang="en-US" altLang="ja-JP" sz="1200" kern="0" dirty="0">
                  <a:solidFill>
                    <a:prstClr val="black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rPr>
                <a:t>: If Any</a:t>
              </a:r>
            </a:p>
          </p:txBody>
        </p:sp>
        <p:sp>
          <p:nvSpPr>
            <p:cNvPr id="49" name="Rectangle 11"/>
            <p:cNvSpPr>
              <a:spLocks noChangeArrowheads="1"/>
            </p:cNvSpPr>
            <p:nvPr/>
          </p:nvSpPr>
          <p:spPr bwMode="gray">
            <a:xfrm>
              <a:off x="971971" y="5067394"/>
              <a:ext cx="5775749" cy="1130208"/>
            </a:xfrm>
            <a:prstGeom prst="rect">
              <a:avLst/>
            </a:prstGeom>
            <a:solidFill>
              <a:sysClr val="window" lastClr="FFFFFF"/>
            </a:solidFill>
            <a:ln w="12700" algn="ctr">
              <a:solidFill>
                <a:srgbClr val="8C8C8C"/>
              </a:solidFill>
              <a:miter lim="800000"/>
              <a:headEnd/>
              <a:tailEnd/>
            </a:ln>
          </p:spPr>
          <p:txBody>
            <a:bodyPr lIns="108000" tIns="72000" rIns="108000" bIns="72000" anchor="ctr"/>
            <a:lstStyle/>
            <a:p>
              <a:pPr marL="285750" indent="-285750" defTabSz="914423" fontAlgn="ctr">
                <a:buFont typeface="Arial" panose="020B0604020202020204" pitchFamily="34" charset="0"/>
                <a:buChar char="•"/>
                <a:defRPr/>
              </a:pPr>
              <a:endParaRPr kumimoji="1" lang="en-US" altLang="ja-JP" sz="12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endParaRPr>
            </a:p>
            <a:p>
              <a:pPr marL="285750" indent="-285750" defTabSz="914423" fontAlgn="ctr">
                <a:buFont typeface="Arial" panose="020B0604020202020204" pitchFamily="34" charset="0"/>
                <a:buChar char="•"/>
                <a:defRPr/>
              </a:pPr>
              <a:endParaRPr kumimoji="1" lang="en-US" altLang="ja-JP" sz="12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50" name="Text Box 10"/>
            <p:cNvSpPr txBox="1">
              <a:spLocks noChangeArrowheads="1"/>
            </p:cNvSpPr>
            <p:nvPr/>
          </p:nvSpPr>
          <p:spPr bwMode="gray">
            <a:xfrm>
              <a:off x="167934" y="5067394"/>
              <a:ext cx="678957" cy="1130208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rgbClr val="000090"/>
              </a:solidFill>
              <a:miter lim="800000"/>
              <a:headEnd/>
              <a:tailEnd type="none" w="sm" len="med"/>
            </a:ln>
          </p:spPr>
          <p:txBody>
            <a:bodyPr vert="eaVert" lIns="54000" tIns="54000" rIns="54000" bIns="54000" anchor="ctr" anchorCtr="1"/>
            <a:lstStyle/>
            <a:p>
              <a:pPr defTabSz="717965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ja-JP" sz="1200" b="1" kern="0" dirty="0">
                  <a:solidFill>
                    <a:prstClr val="white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  <a:sym typeface="Meiryo UI" panose="020B0604030504040204" pitchFamily="50" charset="-128"/>
                </a:rPr>
                <a:t>Business Model and Major Clients</a:t>
              </a:r>
              <a:endParaRPr lang="en-US" altLang="ja-JP" sz="1200" b="1" kern="0" dirty="0">
                <a:solidFill>
                  <a:prstClr val="white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  <a:sym typeface="Meiryo UI" panose="020B0604030504040204" pitchFamily="50" charset="-128"/>
              </a:endParaRPr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gray">
            <a:xfrm>
              <a:off x="2072640" y="882488"/>
              <a:ext cx="2388989" cy="447292"/>
            </a:xfrm>
            <a:prstGeom prst="rect">
              <a:avLst/>
            </a:prstGeom>
            <a:solidFill>
              <a:sysClr val="window" lastClr="FFFFFF"/>
            </a:solidFill>
            <a:ln w="12700" algn="ctr">
              <a:noFill/>
              <a:miter lim="800000"/>
              <a:headEnd/>
              <a:tailEnd/>
            </a:ln>
          </p:spPr>
          <p:txBody>
            <a:bodyPr lIns="54000" tIns="54000" rIns="54000" bIns="54000" anchor="ctr" anchorCtr="0"/>
            <a:lstStyle/>
            <a:p>
              <a:pPr algn="r" defTabSz="914423" fontAlgn="ctr">
                <a:defRPr/>
              </a:pPr>
              <a:r>
                <a:rPr lang="en-US" altLang="ja-JP" sz="1400" kern="0" dirty="0">
                  <a:solidFill>
                    <a:prstClr val="black"/>
                  </a:solidFill>
                  <a:latin typeface="Arial" panose="020B0604020202020204" pitchFamily="34" charset="0"/>
                  <a:ea typeface="Meiryo UI" panose="020B0604030504040204" pitchFamily="50" charset="-128"/>
                  <a:cs typeface="Arial" panose="020B0604020202020204" pitchFamily="34" charset="0"/>
                </a:rPr>
                <a:t>www.xyz.com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483CC390-D42E-4321-813E-4ECBE4215892}"/>
              </a:ext>
            </a:extLst>
          </p:cNvPr>
          <p:cNvSpPr/>
          <p:nvPr/>
        </p:nvSpPr>
        <p:spPr>
          <a:xfrm>
            <a:off x="167934" y="292370"/>
            <a:ext cx="1904706" cy="747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LOGO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22356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</TotalTime>
  <Words>59</Words>
  <Application>Microsoft Office PowerPoint</Application>
  <PresentationFormat>A4 Paper (210x297 mm)</PresentationFormat>
  <Paragraphs>18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Office テーマ</vt:lpstr>
      <vt:lpstr>think-cell Slide</vt:lpstr>
      <vt:lpstr>PowerPoint Presentation</vt:lpstr>
    </vt:vector>
  </TitlesOfParts>
  <Company>DTT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Wadhwa, Rohan</dc:creator>
  <cp:lastModifiedBy>Rahul Prigawat</cp:lastModifiedBy>
  <cp:revision>27</cp:revision>
  <cp:lastPrinted>2019-07-23T05:07:12Z</cp:lastPrinted>
  <dcterms:created xsi:type="dcterms:W3CDTF">2019-07-23T01:51:22Z</dcterms:created>
  <dcterms:modified xsi:type="dcterms:W3CDTF">2020-05-29T09:55:52Z</dcterms:modified>
</cp:coreProperties>
</file>